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7" r:id="rId2"/>
    <p:sldId id="266" r:id="rId3"/>
    <p:sldId id="271" r:id="rId4"/>
    <p:sldId id="265" r:id="rId5"/>
    <p:sldId id="311" r:id="rId6"/>
    <p:sldId id="289" r:id="rId7"/>
    <p:sldId id="290" r:id="rId8"/>
    <p:sldId id="291" r:id="rId9"/>
    <p:sldId id="294" r:id="rId10"/>
    <p:sldId id="312" r:id="rId11"/>
    <p:sldId id="295" r:id="rId12"/>
    <p:sldId id="313" r:id="rId13"/>
    <p:sldId id="299" r:id="rId14"/>
    <p:sldId id="298" r:id="rId15"/>
    <p:sldId id="300" r:id="rId16"/>
    <p:sldId id="314" r:id="rId17"/>
    <p:sldId id="301" r:id="rId18"/>
    <p:sldId id="302" r:id="rId19"/>
    <p:sldId id="303" r:id="rId20"/>
    <p:sldId id="305" r:id="rId21"/>
    <p:sldId id="315" r:id="rId22"/>
    <p:sldId id="307" r:id="rId23"/>
    <p:sldId id="316" r:id="rId24"/>
    <p:sldId id="309" r:id="rId25"/>
    <p:sldId id="272" r:id="rId26"/>
    <p:sldId id="256" r:id="rId27"/>
  </p:sldIdLst>
  <p:sldSz cx="12192000" cy="6858000"/>
  <p:notesSz cx="68580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193E"/>
    <a:srgbClr val="F6AA07"/>
    <a:srgbClr val="8B8D35"/>
    <a:srgbClr val="A9D18E"/>
    <a:srgbClr val="AAD18E"/>
    <a:srgbClr val="08A370"/>
    <a:srgbClr val="0AD995"/>
    <a:srgbClr val="CDF5E5"/>
    <a:srgbClr val="FFFFFF"/>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854" autoAdjust="0"/>
    <p:restoredTop sz="94650" autoAdjust="0"/>
  </p:normalViewPr>
  <p:slideViewPr>
    <p:cSldViewPr snapToGrid="0">
      <p:cViewPr>
        <p:scale>
          <a:sx n="50" d="100"/>
          <a:sy n="50" d="100"/>
        </p:scale>
        <p:origin x="-149"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9" d="100"/>
          <a:sy n="69" d="100"/>
        </p:scale>
        <p:origin x="3082" y="77"/>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A7A9D8A-8F0C-D848-B889-C9B3D984A342}" type="doc">
      <dgm:prSet loTypeId="urn:microsoft.com/office/officeart/2005/8/layout/process1" loCatId="" qsTypeId="urn:microsoft.com/office/officeart/2005/8/quickstyle/simple1" qsCatId="simple" csTypeId="urn:microsoft.com/office/officeart/2005/8/colors/accent1_2" csCatId="accent1" phldr="1"/>
      <dgm:spPr/>
    </dgm:pt>
    <dgm:pt modelId="{AF523C8E-29E4-E64E-A424-65768F9AB135}">
      <dgm:prSet phldrT="[Testo]" custT="1"/>
      <dgm:spPr>
        <a:solidFill>
          <a:schemeClr val="accent3">
            <a:lumMod val="10000"/>
            <a:lumOff val="90000"/>
          </a:schemeClr>
        </a:solidFill>
        <a:ln>
          <a:solidFill>
            <a:srgbClr val="1B193E"/>
          </a:solidFill>
        </a:ln>
      </dgm:spPr>
      <dgm:t>
        <a:bodyPr/>
        <a:lstStyle/>
        <a:p>
          <a:pPr>
            <a:defRPr sz="1600" b="1">
              <a:solidFill>
                <a:schemeClr val="tx1"/>
              </a:solidFill>
              <a:latin typeface="Calibri" panose="020F0502020204030204" pitchFamily="34" charset="0"/>
              <a:cs typeface="Calibri" panose="020F0502020204030204" pitchFamily="34" charset="0"/>
            </a:defRPr>
          </a:pPr>
          <a:r>
            <a:rPr sz="1600" dirty="0"/>
            <a:t>PIANIFICAZIONE</a:t>
          </a:r>
        </a:p>
      </dgm:t>
    </dgm:pt>
    <dgm:pt modelId="{72AAC823-D18E-BA42-A109-BDE561DF040A}" type="parTrans" cxnId="{008E45BE-F35E-AF4E-8C06-D079628D2E5E}">
      <dgm:prSet/>
      <dgm:spPr/>
      <dgm:t>
        <a:bodyPr/>
        <a:lstStyle/>
        <a:p>
          <a:endParaRPr sz="1600">
            <a:latin typeface="Calibri" panose="020F0502020204030204" pitchFamily="34" charset="0"/>
            <a:cs typeface="Calibri" panose="020F0502020204030204" pitchFamily="34" charset="0"/>
          </a:endParaRPr>
        </a:p>
      </dgm:t>
    </dgm:pt>
    <dgm:pt modelId="{91DA5D02-2C7C-A640-8A7F-37ECBCC8B4AF}" type="sibTrans" cxnId="{008E45BE-F35E-AF4E-8C06-D079628D2E5E}">
      <dgm:prSet custT="1"/>
      <dgm:spPr>
        <a:solidFill>
          <a:srgbClr val="1B193E"/>
        </a:solidFill>
        <a:ln>
          <a:solidFill>
            <a:srgbClr val="1B193E"/>
          </a:solidFill>
        </a:ln>
      </dgm:spPr>
      <dgm:t>
        <a:bodyPr/>
        <a:lstStyle/>
        <a:p>
          <a:endParaRPr sz="1600">
            <a:latin typeface="Calibri" panose="020F0502020204030204" pitchFamily="34" charset="0"/>
            <a:cs typeface="Calibri" panose="020F0502020204030204" pitchFamily="34" charset="0"/>
          </a:endParaRPr>
        </a:p>
      </dgm:t>
    </dgm:pt>
    <dgm:pt modelId="{9F2284CE-EAFB-AF4A-96A7-76E5D7F12BEB}">
      <dgm:prSet phldrT="[Testo]" custT="1"/>
      <dgm:spPr>
        <a:solidFill>
          <a:schemeClr val="accent3">
            <a:lumMod val="10000"/>
            <a:lumOff val="90000"/>
          </a:schemeClr>
        </a:solidFill>
        <a:ln>
          <a:solidFill>
            <a:srgbClr val="1B193E"/>
          </a:solidFill>
        </a:ln>
      </dgm:spPr>
      <dgm:t>
        <a:bodyPr/>
        <a:lstStyle/>
        <a:p>
          <a:pPr>
            <a:defRPr sz="1600" b="1">
              <a:solidFill>
                <a:schemeClr val="tx1"/>
              </a:solidFill>
              <a:latin typeface="Calibri" panose="020F0502020204030204" pitchFamily="34" charset="0"/>
              <a:cs typeface="Calibri" panose="020F0502020204030204" pitchFamily="34" charset="0"/>
            </a:defRPr>
          </a:pPr>
          <a:r>
            <a:rPr sz="1600" dirty="0"/>
            <a:t>APPROVAZIONE</a:t>
          </a:r>
        </a:p>
      </dgm:t>
    </dgm:pt>
    <dgm:pt modelId="{5E0570DD-6328-BE49-B84A-404D3AA368A8}" type="parTrans" cxnId="{0A5734D4-E306-914F-AE45-92E50A81BF9A}">
      <dgm:prSet/>
      <dgm:spPr/>
      <dgm:t>
        <a:bodyPr/>
        <a:lstStyle/>
        <a:p>
          <a:endParaRPr sz="1600">
            <a:latin typeface="Calibri" panose="020F0502020204030204" pitchFamily="34" charset="0"/>
            <a:cs typeface="Calibri" panose="020F0502020204030204" pitchFamily="34" charset="0"/>
          </a:endParaRPr>
        </a:p>
      </dgm:t>
    </dgm:pt>
    <dgm:pt modelId="{21D61E1F-AB73-A04F-9E62-69DBB3C99CAD}" type="sibTrans" cxnId="{0A5734D4-E306-914F-AE45-92E50A81BF9A}">
      <dgm:prSet custT="1"/>
      <dgm:spPr>
        <a:solidFill>
          <a:srgbClr val="1B193E"/>
        </a:solidFill>
        <a:ln>
          <a:solidFill>
            <a:srgbClr val="1B193E"/>
          </a:solidFill>
        </a:ln>
      </dgm:spPr>
      <dgm:t>
        <a:bodyPr/>
        <a:lstStyle/>
        <a:p>
          <a:endParaRPr sz="1600">
            <a:latin typeface="Calibri" panose="020F0502020204030204" pitchFamily="34" charset="0"/>
            <a:cs typeface="Calibri" panose="020F0502020204030204" pitchFamily="34" charset="0"/>
          </a:endParaRPr>
        </a:p>
      </dgm:t>
    </dgm:pt>
    <dgm:pt modelId="{6E3E6EA5-C437-5F4D-A97C-5ED1AC7C7A42}">
      <dgm:prSet phldrT="[Testo]" custT="1"/>
      <dgm:spPr>
        <a:solidFill>
          <a:schemeClr val="accent3">
            <a:lumMod val="10000"/>
            <a:lumOff val="90000"/>
          </a:schemeClr>
        </a:solidFill>
        <a:ln>
          <a:solidFill>
            <a:srgbClr val="1B193E"/>
          </a:solidFill>
        </a:ln>
      </dgm:spPr>
      <dgm:t>
        <a:bodyPr/>
        <a:lstStyle/>
        <a:p>
          <a:pPr>
            <a:defRPr sz="1600" b="1">
              <a:solidFill>
                <a:schemeClr val="tx1"/>
              </a:solidFill>
              <a:latin typeface="Calibri" panose="020F0502020204030204" pitchFamily="34" charset="0"/>
              <a:cs typeface="Calibri" panose="020F0502020204030204" pitchFamily="34" charset="0"/>
            </a:defRPr>
          </a:pPr>
          <a:r>
            <a:rPr sz="1600"/>
            <a:t>ATTUAZIONE</a:t>
          </a:r>
        </a:p>
      </dgm:t>
    </dgm:pt>
    <dgm:pt modelId="{0CF6948D-4A4F-A845-9917-728F516DB2C5}" type="parTrans" cxnId="{37D8068E-149C-0C4B-92C8-6CE116B90C05}">
      <dgm:prSet/>
      <dgm:spPr/>
      <dgm:t>
        <a:bodyPr/>
        <a:lstStyle/>
        <a:p>
          <a:endParaRPr sz="1600">
            <a:latin typeface="Calibri" panose="020F0502020204030204" pitchFamily="34" charset="0"/>
            <a:cs typeface="Calibri" panose="020F0502020204030204" pitchFamily="34" charset="0"/>
          </a:endParaRPr>
        </a:p>
      </dgm:t>
    </dgm:pt>
    <dgm:pt modelId="{05C4CE90-9B86-DE42-AE2C-9D1A163E0728}" type="sibTrans" cxnId="{37D8068E-149C-0C4B-92C8-6CE116B90C05}">
      <dgm:prSet custT="1"/>
      <dgm:spPr>
        <a:solidFill>
          <a:srgbClr val="1B193E"/>
        </a:solidFill>
        <a:ln>
          <a:solidFill>
            <a:srgbClr val="1B193E"/>
          </a:solidFill>
        </a:ln>
      </dgm:spPr>
      <dgm:t>
        <a:bodyPr/>
        <a:lstStyle/>
        <a:p>
          <a:endParaRPr sz="1600">
            <a:latin typeface="Calibri" panose="020F0502020204030204" pitchFamily="34" charset="0"/>
            <a:cs typeface="Calibri" panose="020F0502020204030204" pitchFamily="34" charset="0"/>
          </a:endParaRPr>
        </a:p>
      </dgm:t>
    </dgm:pt>
    <dgm:pt modelId="{995DCE11-0EF2-204F-87BF-C6D68EC6775D}">
      <dgm:prSet custT="1"/>
      <dgm:spPr>
        <a:solidFill>
          <a:schemeClr val="accent3">
            <a:lumMod val="10000"/>
            <a:lumOff val="90000"/>
          </a:schemeClr>
        </a:solidFill>
        <a:ln>
          <a:solidFill>
            <a:srgbClr val="1B193E"/>
          </a:solidFill>
        </a:ln>
      </dgm:spPr>
      <dgm:t>
        <a:bodyPr/>
        <a:lstStyle/>
        <a:p>
          <a:pPr>
            <a:defRPr sz="1600" b="1">
              <a:solidFill>
                <a:schemeClr val="tx1"/>
              </a:solidFill>
              <a:latin typeface="Calibri" panose="020F0502020204030204" pitchFamily="34" charset="0"/>
              <a:cs typeface="Calibri" panose="020F0502020204030204" pitchFamily="34" charset="0"/>
            </a:defRPr>
          </a:pPr>
          <a:r>
            <a:rPr sz="1600"/>
            <a:t>VALUTAZIONE</a:t>
          </a:r>
        </a:p>
      </dgm:t>
    </dgm:pt>
    <dgm:pt modelId="{937D8226-D180-164E-A310-FF7EA4B006A9}" type="parTrans" cxnId="{1CC0E58B-C3E5-0E4D-8740-34798F5757CC}">
      <dgm:prSet/>
      <dgm:spPr/>
      <dgm:t>
        <a:bodyPr/>
        <a:lstStyle/>
        <a:p>
          <a:endParaRPr sz="1600">
            <a:latin typeface="Calibri" panose="020F0502020204030204" pitchFamily="34" charset="0"/>
            <a:cs typeface="Calibri" panose="020F0502020204030204" pitchFamily="34" charset="0"/>
          </a:endParaRPr>
        </a:p>
      </dgm:t>
    </dgm:pt>
    <dgm:pt modelId="{8E148898-031F-8B4A-8C09-2C7E3D38BBB0}" type="sibTrans" cxnId="{1CC0E58B-C3E5-0E4D-8740-34798F5757CC}">
      <dgm:prSet/>
      <dgm:spPr/>
      <dgm:t>
        <a:bodyPr/>
        <a:lstStyle/>
        <a:p>
          <a:endParaRPr sz="1600">
            <a:latin typeface="Calibri" panose="020F0502020204030204" pitchFamily="34" charset="0"/>
            <a:cs typeface="Calibri" panose="020F0502020204030204" pitchFamily="34" charset="0"/>
          </a:endParaRPr>
        </a:p>
      </dgm:t>
    </dgm:pt>
    <dgm:pt modelId="{9B66C853-5FE0-394D-AC29-7D50594FEDDF}" type="pres">
      <dgm:prSet presAssocID="{FA7A9D8A-8F0C-D848-B889-C9B3D984A342}" presName="Name0" presStyleCnt="0">
        <dgm:presLayoutVars>
          <dgm:dir/>
          <dgm:resizeHandles val="exact"/>
        </dgm:presLayoutVars>
      </dgm:prSet>
      <dgm:spPr/>
    </dgm:pt>
    <dgm:pt modelId="{9937F400-EABA-484A-BA73-385477B8BC05}" type="pres">
      <dgm:prSet presAssocID="{AF523C8E-29E4-E64E-A424-65768F9AB135}" presName="node" presStyleLbl="node1" presStyleIdx="0" presStyleCnt="4" custScaleX="297647">
        <dgm:presLayoutVars>
          <dgm:bulletEnabled val="1"/>
        </dgm:presLayoutVars>
      </dgm:prSet>
      <dgm:spPr/>
      <dgm:t>
        <a:bodyPr/>
        <a:lstStyle/>
        <a:p>
          <a:endParaRPr lang="it-IT"/>
        </a:p>
      </dgm:t>
    </dgm:pt>
    <dgm:pt modelId="{0F494595-F3FE-1444-B765-5E529B30F6F2}" type="pres">
      <dgm:prSet presAssocID="{91DA5D02-2C7C-A640-8A7F-37ECBCC8B4AF}" presName="sibTrans" presStyleLbl="sibTrans2D1" presStyleIdx="0" presStyleCnt="3" custScaleY="34908"/>
      <dgm:spPr/>
      <dgm:t>
        <a:bodyPr/>
        <a:lstStyle/>
        <a:p>
          <a:endParaRPr lang="it-IT"/>
        </a:p>
      </dgm:t>
    </dgm:pt>
    <dgm:pt modelId="{20CA1C99-7EE6-8F47-A770-D9F1DE1182E6}" type="pres">
      <dgm:prSet presAssocID="{91DA5D02-2C7C-A640-8A7F-37ECBCC8B4AF}" presName="connectorText" presStyleLbl="sibTrans2D1" presStyleIdx="0" presStyleCnt="3"/>
      <dgm:spPr/>
      <dgm:t>
        <a:bodyPr/>
        <a:lstStyle/>
        <a:p>
          <a:endParaRPr lang="it-IT"/>
        </a:p>
      </dgm:t>
    </dgm:pt>
    <dgm:pt modelId="{C5820D0C-6CEA-4D4D-911E-1E32B045AAE1}" type="pres">
      <dgm:prSet presAssocID="{9F2284CE-EAFB-AF4A-96A7-76E5D7F12BEB}" presName="node" presStyleLbl="node1" presStyleIdx="1" presStyleCnt="4" custScaleX="297647">
        <dgm:presLayoutVars>
          <dgm:bulletEnabled val="1"/>
        </dgm:presLayoutVars>
      </dgm:prSet>
      <dgm:spPr/>
      <dgm:t>
        <a:bodyPr/>
        <a:lstStyle/>
        <a:p>
          <a:endParaRPr lang="it-IT"/>
        </a:p>
      </dgm:t>
    </dgm:pt>
    <dgm:pt modelId="{1AC27BB3-0A78-B341-AFE4-13760FABAF97}" type="pres">
      <dgm:prSet presAssocID="{21D61E1F-AB73-A04F-9E62-69DBB3C99CAD}" presName="sibTrans" presStyleLbl="sibTrans2D1" presStyleIdx="1" presStyleCnt="3" custScaleY="34907"/>
      <dgm:spPr/>
      <dgm:t>
        <a:bodyPr/>
        <a:lstStyle/>
        <a:p>
          <a:endParaRPr lang="it-IT"/>
        </a:p>
      </dgm:t>
    </dgm:pt>
    <dgm:pt modelId="{D0605DAE-FC64-B04B-A9E7-6236ED455010}" type="pres">
      <dgm:prSet presAssocID="{21D61E1F-AB73-A04F-9E62-69DBB3C99CAD}" presName="connectorText" presStyleLbl="sibTrans2D1" presStyleIdx="1" presStyleCnt="3"/>
      <dgm:spPr/>
      <dgm:t>
        <a:bodyPr/>
        <a:lstStyle/>
        <a:p>
          <a:endParaRPr lang="it-IT"/>
        </a:p>
      </dgm:t>
    </dgm:pt>
    <dgm:pt modelId="{A4F8BCD4-7B8C-3649-8FE6-9ADE9BD51B01}" type="pres">
      <dgm:prSet presAssocID="{6E3E6EA5-C437-5F4D-A97C-5ED1AC7C7A42}" presName="node" presStyleLbl="node1" presStyleIdx="2" presStyleCnt="4" custScaleX="297647">
        <dgm:presLayoutVars>
          <dgm:bulletEnabled val="1"/>
        </dgm:presLayoutVars>
      </dgm:prSet>
      <dgm:spPr/>
      <dgm:t>
        <a:bodyPr/>
        <a:lstStyle/>
        <a:p>
          <a:endParaRPr lang="it-IT"/>
        </a:p>
      </dgm:t>
    </dgm:pt>
    <dgm:pt modelId="{B815582C-1782-A44B-8B6E-ACBECC204C9A}" type="pres">
      <dgm:prSet presAssocID="{05C4CE90-9B86-DE42-AE2C-9D1A163E0728}" presName="sibTrans" presStyleLbl="sibTrans2D1" presStyleIdx="2" presStyleCnt="3" custFlipVert="1" custScaleY="34908"/>
      <dgm:spPr/>
      <dgm:t>
        <a:bodyPr/>
        <a:lstStyle/>
        <a:p>
          <a:endParaRPr lang="it-IT"/>
        </a:p>
      </dgm:t>
    </dgm:pt>
    <dgm:pt modelId="{AA44ED4E-139D-2349-AB2B-DC156BDC6ABD}" type="pres">
      <dgm:prSet presAssocID="{05C4CE90-9B86-DE42-AE2C-9D1A163E0728}" presName="connectorText" presStyleLbl="sibTrans2D1" presStyleIdx="2" presStyleCnt="3"/>
      <dgm:spPr/>
      <dgm:t>
        <a:bodyPr/>
        <a:lstStyle/>
        <a:p>
          <a:endParaRPr lang="it-IT"/>
        </a:p>
      </dgm:t>
    </dgm:pt>
    <dgm:pt modelId="{A9B52FC1-BB0C-F84F-8257-7F1DD02B6C72}" type="pres">
      <dgm:prSet presAssocID="{995DCE11-0EF2-204F-87BF-C6D68EC6775D}" presName="node" presStyleLbl="node1" presStyleIdx="3" presStyleCnt="4" custScaleX="297647">
        <dgm:presLayoutVars>
          <dgm:bulletEnabled val="1"/>
        </dgm:presLayoutVars>
      </dgm:prSet>
      <dgm:spPr/>
      <dgm:t>
        <a:bodyPr/>
        <a:lstStyle/>
        <a:p>
          <a:endParaRPr lang="it-IT"/>
        </a:p>
      </dgm:t>
    </dgm:pt>
  </dgm:ptLst>
  <dgm:cxnLst>
    <dgm:cxn modelId="{8E15B5FF-31D3-4B45-A543-CEED76A08D21}" type="presOf" srcId="{91DA5D02-2C7C-A640-8A7F-37ECBCC8B4AF}" destId="{20CA1C99-7EE6-8F47-A770-D9F1DE1182E6}" srcOrd="1" destOrd="0" presId="urn:microsoft.com/office/officeart/2005/8/layout/process1"/>
    <dgm:cxn modelId="{A0F4272F-1172-2349-BD55-5436D33365CE}" type="presOf" srcId="{05C4CE90-9B86-DE42-AE2C-9D1A163E0728}" destId="{B815582C-1782-A44B-8B6E-ACBECC204C9A}" srcOrd="0" destOrd="0" presId="urn:microsoft.com/office/officeart/2005/8/layout/process1"/>
    <dgm:cxn modelId="{1CC0E58B-C3E5-0E4D-8740-34798F5757CC}" srcId="{FA7A9D8A-8F0C-D848-B889-C9B3D984A342}" destId="{995DCE11-0EF2-204F-87BF-C6D68EC6775D}" srcOrd="3" destOrd="0" parTransId="{937D8226-D180-164E-A310-FF7EA4B006A9}" sibTransId="{8E148898-031F-8B4A-8C09-2C7E3D38BBB0}"/>
    <dgm:cxn modelId="{B1DB25C4-9A65-D744-9DF2-FBA1331A9621}" type="presOf" srcId="{FA7A9D8A-8F0C-D848-B889-C9B3D984A342}" destId="{9B66C853-5FE0-394D-AC29-7D50594FEDDF}" srcOrd="0" destOrd="0" presId="urn:microsoft.com/office/officeart/2005/8/layout/process1"/>
    <dgm:cxn modelId="{7D1AC004-2F2F-C149-811E-59F95898E050}" type="presOf" srcId="{21D61E1F-AB73-A04F-9E62-69DBB3C99CAD}" destId="{1AC27BB3-0A78-B341-AFE4-13760FABAF97}" srcOrd="0" destOrd="0" presId="urn:microsoft.com/office/officeart/2005/8/layout/process1"/>
    <dgm:cxn modelId="{008E45BE-F35E-AF4E-8C06-D079628D2E5E}" srcId="{FA7A9D8A-8F0C-D848-B889-C9B3D984A342}" destId="{AF523C8E-29E4-E64E-A424-65768F9AB135}" srcOrd="0" destOrd="0" parTransId="{72AAC823-D18E-BA42-A109-BDE561DF040A}" sibTransId="{91DA5D02-2C7C-A640-8A7F-37ECBCC8B4AF}"/>
    <dgm:cxn modelId="{C03F652D-89ED-5940-B9CB-36579D23C5A5}" type="presOf" srcId="{AF523C8E-29E4-E64E-A424-65768F9AB135}" destId="{9937F400-EABA-484A-BA73-385477B8BC05}" srcOrd="0" destOrd="0" presId="urn:microsoft.com/office/officeart/2005/8/layout/process1"/>
    <dgm:cxn modelId="{31E1916F-7AAD-F04E-BFEC-61D4E2FAEEC9}" type="presOf" srcId="{21D61E1F-AB73-A04F-9E62-69DBB3C99CAD}" destId="{D0605DAE-FC64-B04B-A9E7-6236ED455010}" srcOrd="1" destOrd="0" presId="urn:microsoft.com/office/officeart/2005/8/layout/process1"/>
    <dgm:cxn modelId="{069D619F-7492-7741-96FA-ACD1939384E3}" type="presOf" srcId="{9F2284CE-EAFB-AF4A-96A7-76E5D7F12BEB}" destId="{C5820D0C-6CEA-4D4D-911E-1E32B045AAE1}" srcOrd="0" destOrd="0" presId="urn:microsoft.com/office/officeart/2005/8/layout/process1"/>
    <dgm:cxn modelId="{0A5734D4-E306-914F-AE45-92E50A81BF9A}" srcId="{FA7A9D8A-8F0C-D848-B889-C9B3D984A342}" destId="{9F2284CE-EAFB-AF4A-96A7-76E5D7F12BEB}" srcOrd="1" destOrd="0" parTransId="{5E0570DD-6328-BE49-B84A-404D3AA368A8}" sibTransId="{21D61E1F-AB73-A04F-9E62-69DBB3C99CAD}"/>
    <dgm:cxn modelId="{00F6A13D-EBD9-5241-8937-BC67702F90C5}" type="presOf" srcId="{6E3E6EA5-C437-5F4D-A97C-5ED1AC7C7A42}" destId="{A4F8BCD4-7B8C-3649-8FE6-9ADE9BD51B01}" srcOrd="0" destOrd="0" presId="urn:microsoft.com/office/officeart/2005/8/layout/process1"/>
    <dgm:cxn modelId="{3B24D8C3-2E40-2645-BC96-9384C897202C}" type="presOf" srcId="{05C4CE90-9B86-DE42-AE2C-9D1A163E0728}" destId="{AA44ED4E-139D-2349-AB2B-DC156BDC6ABD}" srcOrd="1" destOrd="0" presId="urn:microsoft.com/office/officeart/2005/8/layout/process1"/>
    <dgm:cxn modelId="{37D8068E-149C-0C4B-92C8-6CE116B90C05}" srcId="{FA7A9D8A-8F0C-D848-B889-C9B3D984A342}" destId="{6E3E6EA5-C437-5F4D-A97C-5ED1AC7C7A42}" srcOrd="2" destOrd="0" parTransId="{0CF6948D-4A4F-A845-9917-728F516DB2C5}" sibTransId="{05C4CE90-9B86-DE42-AE2C-9D1A163E0728}"/>
    <dgm:cxn modelId="{277994CE-8CF1-7C42-8897-22B45834FA59}" type="presOf" srcId="{995DCE11-0EF2-204F-87BF-C6D68EC6775D}" destId="{A9B52FC1-BB0C-F84F-8257-7F1DD02B6C72}" srcOrd="0" destOrd="0" presId="urn:microsoft.com/office/officeart/2005/8/layout/process1"/>
    <dgm:cxn modelId="{1118C65A-C0F5-1A4B-A72D-213D56E84E5C}" type="presOf" srcId="{91DA5D02-2C7C-A640-8A7F-37ECBCC8B4AF}" destId="{0F494595-F3FE-1444-B765-5E529B30F6F2}" srcOrd="0" destOrd="0" presId="urn:microsoft.com/office/officeart/2005/8/layout/process1"/>
    <dgm:cxn modelId="{583951CE-1C46-D447-B02E-A4F633A2DC3F}" type="presParOf" srcId="{9B66C853-5FE0-394D-AC29-7D50594FEDDF}" destId="{9937F400-EABA-484A-BA73-385477B8BC05}" srcOrd="0" destOrd="0" presId="urn:microsoft.com/office/officeart/2005/8/layout/process1"/>
    <dgm:cxn modelId="{0EAD0F69-930C-5F43-899E-B67BB18A1EC2}" type="presParOf" srcId="{9B66C853-5FE0-394D-AC29-7D50594FEDDF}" destId="{0F494595-F3FE-1444-B765-5E529B30F6F2}" srcOrd="1" destOrd="0" presId="urn:microsoft.com/office/officeart/2005/8/layout/process1"/>
    <dgm:cxn modelId="{60539025-07AF-6A40-A2FA-EBCE37CA7322}" type="presParOf" srcId="{0F494595-F3FE-1444-B765-5E529B30F6F2}" destId="{20CA1C99-7EE6-8F47-A770-D9F1DE1182E6}" srcOrd="0" destOrd="0" presId="urn:microsoft.com/office/officeart/2005/8/layout/process1"/>
    <dgm:cxn modelId="{AF5B049E-73A1-BC40-A68F-853729A4316F}" type="presParOf" srcId="{9B66C853-5FE0-394D-AC29-7D50594FEDDF}" destId="{C5820D0C-6CEA-4D4D-911E-1E32B045AAE1}" srcOrd="2" destOrd="0" presId="urn:microsoft.com/office/officeart/2005/8/layout/process1"/>
    <dgm:cxn modelId="{829B8DF1-03A9-B14C-AE19-293B8547D6CC}" type="presParOf" srcId="{9B66C853-5FE0-394D-AC29-7D50594FEDDF}" destId="{1AC27BB3-0A78-B341-AFE4-13760FABAF97}" srcOrd="3" destOrd="0" presId="urn:microsoft.com/office/officeart/2005/8/layout/process1"/>
    <dgm:cxn modelId="{830939F6-3CFE-8047-9B54-23B790DE48EF}" type="presParOf" srcId="{1AC27BB3-0A78-B341-AFE4-13760FABAF97}" destId="{D0605DAE-FC64-B04B-A9E7-6236ED455010}" srcOrd="0" destOrd="0" presId="urn:microsoft.com/office/officeart/2005/8/layout/process1"/>
    <dgm:cxn modelId="{336B0E3F-954F-384F-B8A8-DDAC4CCBBAE5}" type="presParOf" srcId="{9B66C853-5FE0-394D-AC29-7D50594FEDDF}" destId="{A4F8BCD4-7B8C-3649-8FE6-9ADE9BD51B01}" srcOrd="4" destOrd="0" presId="urn:microsoft.com/office/officeart/2005/8/layout/process1"/>
    <dgm:cxn modelId="{E851C0EA-F111-0C4D-BD83-C75EAB323C25}" type="presParOf" srcId="{9B66C853-5FE0-394D-AC29-7D50594FEDDF}" destId="{B815582C-1782-A44B-8B6E-ACBECC204C9A}" srcOrd="5" destOrd="0" presId="urn:microsoft.com/office/officeart/2005/8/layout/process1"/>
    <dgm:cxn modelId="{BE52EA79-4F92-824D-B4AF-795D4191DB8B}" type="presParOf" srcId="{B815582C-1782-A44B-8B6E-ACBECC204C9A}" destId="{AA44ED4E-139D-2349-AB2B-DC156BDC6ABD}" srcOrd="0" destOrd="0" presId="urn:microsoft.com/office/officeart/2005/8/layout/process1"/>
    <dgm:cxn modelId="{FEB2CAEE-11D9-4F48-AE65-3A1D4C8E8EE7}" type="presParOf" srcId="{9B66C853-5FE0-394D-AC29-7D50594FEDDF}" destId="{A9B52FC1-BB0C-F84F-8257-7F1DD02B6C72}" srcOrd="6" destOrd="0" presId="urn:microsoft.com/office/officeart/2005/8/layout/process1"/>
  </dgm:cxnLst>
  <dgm:bg/>
  <dgm:whole>
    <a:ln>
      <a:no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121BD7-B443-45CA-A652-372563A9233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a:p>
      </dgm:t>
    </dgm:pt>
    <dgm:pt modelId="{7510E1DB-55A7-4983-BF12-0E8575F2C195}">
      <dgm:prSet phldrT="[Testo]" custT="1"/>
      <dgm:spPr>
        <a:solidFill>
          <a:srgbClr val="CDF5E5"/>
        </a:solidFill>
        <a:ln w="38100">
          <a:solidFill>
            <a:srgbClr val="1B193E"/>
          </a:solidFill>
        </a:ln>
      </dgm:spPr>
      <dgm:t>
        <a:bodyPr/>
        <a:lstStyle/>
        <a:p>
          <a:pPr>
            <a:defRPr sz="1400" b="1">
              <a:solidFill>
                <a:srgbClr val="002060"/>
              </a:solidFill>
            </a:defRPr>
          </a:pPr>
          <a:r>
            <a:rPr sz="1400" dirty="0"/>
            <a:t>ERASMUS</a:t>
          </a:r>
          <a:r>
            <a:rPr sz="3600" dirty="0"/>
            <a:t>+ </a:t>
          </a:r>
        </a:p>
      </dgm:t>
    </dgm:pt>
    <dgm:pt modelId="{A273A3BD-4D60-439A-9C54-5445C269D75C}" type="parTrans" cxnId="{E8B98049-B1AA-4817-9B1A-140B6FFF7226}">
      <dgm:prSet/>
      <dgm:spPr/>
      <dgm:t>
        <a:bodyPr/>
        <a:lstStyle/>
        <a:p>
          <a:endParaRPr sz="2000"/>
        </a:p>
      </dgm:t>
    </dgm:pt>
    <dgm:pt modelId="{D2CCA4AE-8986-4605-BD60-FCC110B00A04}" type="sibTrans" cxnId="{E8B98049-B1AA-4817-9B1A-140B6FFF7226}">
      <dgm:prSet/>
      <dgm:spPr/>
      <dgm:t>
        <a:bodyPr/>
        <a:lstStyle/>
        <a:p>
          <a:endParaRPr sz="2000"/>
        </a:p>
      </dgm:t>
    </dgm:pt>
    <dgm:pt modelId="{6EEE698C-4D71-4B09-B9CD-B3A3CEB0036F}">
      <dgm:prSet phldrT="[Testo]" custT="1"/>
      <dgm:spPr>
        <a:solidFill>
          <a:srgbClr val="1B193E"/>
        </a:solidFill>
        <a:ln>
          <a:solidFill>
            <a:srgbClr val="1B193E"/>
          </a:solidFill>
        </a:ln>
      </dgm:spPr>
      <dgm:t>
        <a:bodyPr/>
        <a:lstStyle/>
        <a:p>
          <a:pPr>
            <a:defRPr sz="800" b="1"/>
          </a:pPr>
          <a:r>
            <a:rPr sz="800" dirty="0" err="1"/>
            <a:t>Azione</a:t>
          </a:r>
          <a:r>
            <a:rPr sz="800" dirty="0"/>
            <a:t> </a:t>
          </a:r>
          <a:r>
            <a:rPr sz="800" dirty="0" err="1"/>
            <a:t>chiave</a:t>
          </a:r>
          <a:r>
            <a:rPr sz="800" dirty="0"/>
            <a:t> 2, </a:t>
          </a:r>
          <a:r>
            <a:rPr sz="800" dirty="0" err="1"/>
            <a:t>Cooperazione</a:t>
          </a:r>
          <a:r>
            <a:rPr sz="800" dirty="0"/>
            <a:t> </a:t>
          </a:r>
          <a:r>
            <a:rPr sz="800" dirty="0" err="1"/>
            <a:t>tra</a:t>
          </a:r>
          <a:r>
            <a:rPr sz="800" dirty="0"/>
            <a:t> </a:t>
          </a:r>
          <a:r>
            <a:rPr sz="800" dirty="0" err="1"/>
            <a:t>organizzazioni</a:t>
          </a:r>
          <a:r>
            <a:rPr sz="800" dirty="0"/>
            <a:t> e </a:t>
          </a:r>
          <a:r>
            <a:rPr sz="800" dirty="0" err="1"/>
            <a:t>istituzioni</a:t>
          </a:r>
          <a:endParaRPr sz="800" dirty="0"/>
        </a:p>
      </dgm:t>
    </dgm:pt>
    <dgm:pt modelId="{D42A0E72-1A89-4153-B231-278706A72A45}" type="parTrans" cxnId="{CBAA3814-B32A-422B-98FC-D8071E52E06B}">
      <dgm:prSet/>
      <dgm:spPr/>
      <dgm:t>
        <a:bodyPr/>
        <a:lstStyle/>
        <a:p>
          <a:endParaRPr sz="2000"/>
        </a:p>
      </dgm:t>
    </dgm:pt>
    <dgm:pt modelId="{2B397C97-128E-4C4C-9D85-10AF026F04F4}" type="sibTrans" cxnId="{CBAA3814-B32A-422B-98FC-D8071E52E06B}">
      <dgm:prSet/>
      <dgm:spPr/>
      <dgm:t>
        <a:bodyPr/>
        <a:lstStyle/>
        <a:p>
          <a:endParaRPr sz="2000"/>
        </a:p>
      </dgm:t>
    </dgm:pt>
    <dgm:pt modelId="{9BDC03E8-C131-49B2-A243-7F46291CF17C}">
      <dgm:prSet phldrT="[Testo]" custT="1"/>
      <dgm:spPr>
        <a:solidFill>
          <a:srgbClr val="0AD995">
            <a:alpha val="24314"/>
          </a:srgbClr>
        </a:solidFill>
        <a:ln>
          <a:solidFill>
            <a:srgbClr val="0AD995"/>
          </a:solidFill>
        </a:ln>
      </dgm:spPr>
      <dgm:t>
        <a:bodyPr/>
        <a:lstStyle/>
        <a:p>
          <a:pPr>
            <a:defRPr sz="800">
              <a:solidFill>
                <a:srgbClr val="1B193E"/>
              </a:solidFill>
            </a:defRPr>
          </a:pPr>
          <a:r>
            <a:t>Partenariato per la cooperazione</a:t>
          </a:r>
          <a:endParaRPr sz="800">
            <a:solidFill>
              <a:srgbClr val="1B193E"/>
            </a:solidFill>
          </a:endParaRPr>
        </a:p>
      </dgm:t>
    </dgm:pt>
    <dgm:pt modelId="{60D89662-1B12-4E51-B305-BCC02F1268C8}" type="parTrans" cxnId="{4BB0CCC6-8A17-43D6-AE15-A2DF6006B6AE}">
      <dgm:prSet/>
      <dgm:spPr/>
      <dgm:t>
        <a:bodyPr/>
        <a:lstStyle/>
        <a:p>
          <a:endParaRPr sz="2000"/>
        </a:p>
      </dgm:t>
    </dgm:pt>
    <dgm:pt modelId="{FE0C5A86-6463-4360-8AAD-D5D9738009D6}" type="sibTrans" cxnId="{4BB0CCC6-8A17-43D6-AE15-A2DF6006B6AE}">
      <dgm:prSet/>
      <dgm:spPr/>
      <dgm:t>
        <a:bodyPr/>
        <a:lstStyle/>
        <a:p>
          <a:endParaRPr sz="2000"/>
        </a:p>
      </dgm:t>
    </dgm:pt>
    <dgm:pt modelId="{1D44F34E-5AD5-4745-BBAB-706F42673A0C}">
      <dgm:prSet phldrT="[Testo]" custT="1"/>
      <dgm:spPr>
        <a:solidFill>
          <a:srgbClr val="0AD995">
            <a:alpha val="24314"/>
          </a:srgbClr>
        </a:solidFill>
        <a:ln>
          <a:solidFill>
            <a:srgbClr val="0AD995"/>
          </a:solidFill>
        </a:ln>
      </dgm:spPr>
      <dgm:t>
        <a:bodyPr/>
        <a:lstStyle/>
        <a:p>
          <a:pPr>
            <a:defRPr sz="800">
              <a:solidFill>
                <a:srgbClr val="1B193E"/>
              </a:solidFill>
            </a:defRPr>
          </a:pPr>
          <a:r>
            <a:t>Partnership per l'innovazione</a:t>
          </a:r>
          <a:endParaRPr sz="800">
            <a:solidFill>
              <a:srgbClr val="1B193E"/>
            </a:solidFill>
          </a:endParaRPr>
        </a:p>
      </dgm:t>
    </dgm:pt>
    <dgm:pt modelId="{3897E04F-FDF5-47CF-8F7E-52F7DA5836F3}" type="parTrans" cxnId="{0B1A60F1-9296-4812-873F-4E9239BAAD68}">
      <dgm:prSet/>
      <dgm:spPr/>
      <dgm:t>
        <a:bodyPr/>
        <a:lstStyle/>
        <a:p>
          <a:endParaRPr sz="2000"/>
        </a:p>
      </dgm:t>
    </dgm:pt>
    <dgm:pt modelId="{0E8CDA18-82FE-470F-B43A-78958624DD4E}" type="sibTrans" cxnId="{0B1A60F1-9296-4812-873F-4E9239BAAD68}">
      <dgm:prSet/>
      <dgm:spPr/>
      <dgm:t>
        <a:bodyPr/>
        <a:lstStyle/>
        <a:p>
          <a:endParaRPr sz="2000"/>
        </a:p>
      </dgm:t>
    </dgm:pt>
    <dgm:pt modelId="{64647D88-7A50-4D8B-B217-15D6013AF210}">
      <dgm:prSet phldrT="[Testo]" custT="1"/>
      <dgm:spPr>
        <a:solidFill>
          <a:srgbClr val="1B193E"/>
        </a:solidFill>
        <a:ln>
          <a:solidFill>
            <a:srgbClr val="1B193E"/>
          </a:solidFill>
        </a:ln>
      </dgm:spPr>
      <dgm:t>
        <a:bodyPr/>
        <a:lstStyle/>
        <a:p>
          <a:pPr>
            <a:defRPr sz="800" b="1"/>
          </a:pPr>
          <a:r>
            <a:rPr sz="800" dirty="0" err="1"/>
            <a:t>Azione</a:t>
          </a:r>
          <a:r>
            <a:rPr sz="800" dirty="0"/>
            <a:t> </a:t>
          </a:r>
          <a:r>
            <a:rPr sz="800" dirty="0" err="1"/>
            <a:t>chiave</a:t>
          </a:r>
          <a:r>
            <a:rPr sz="800" dirty="0"/>
            <a:t> 1, </a:t>
          </a:r>
          <a:r>
            <a:rPr sz="800" dirty="0" err="1"/>
            <a:t>Mobilità</a:t>
          </a:r>
          <a:r>
            <a:rPr sz="800" dirty="0"/>
            <a:t> </a:t>
          </a:r>
          <a:r>
            <a:rPr sz="800" dirty="0" err="1"/>
            <a:t>delle</a:t>
          </a:r>
          <a:r>
            <a:rPr sz="800" dirty="0"/>
            <a:t> </a:t>
          </a:r>
          <a:r>
            <a:rPr sz="800" dirty="0" err="1"/>
            <a:t>persone</a:t>
          </a:r>
          <a:r>
            <a:rPr sz="800" dirty="0"/>
            <a:t> </a:t>
          </a:r>
        </a:p>
      </dgm:t>
    </dgm:pt>
    <dgm:pt modelId="{E5B23652-1F5E-4637-BDC3-11988D6FBE01}" type="parTrans" cxnId="{EC48B504-F28B-4F5D-A66C-4E4E03374FC1}">
      <dgm:prSet/>
      <dgm:spPr/>
      <dgm:t>
        <a:bodyPr/>
        <a:lstStyle/>
        <a:p>
          <a:endParaRPr sz="2000"/>
        </a:p>
      </dgm:t>
    </dgm:pt>
    <dgm:pt modelId="{1ACB1A34-BDB4-4CC6-97FB-2E842FD2E384}" type="sibTrans" cxnId="{EC48B504-F28B-4F5D-A66C-4E4E03374FC1}">
      <dgm:prSet/>
      <dgm:spPr/>
      <dgm:t>
        <a:bodyPr/>
        <a:lstStyle/>
        <a:p>
          <a:endParaRPr sz="2000"/>
        </a:p>
      </dgm:t>
    </dgm:pt>
    <dgm:pt modelId="{82B2FA62-388E-4175-BCDB-47B1013C9492}">
      <dgm:prSet phldrT="[Testo]" custT="1"/>
      <dgm:spPr>
        <a:solidFill>
          <a:srgbClr val="0AD995">
            <a:alpha val="24314"/>
          </a:srgbClr>
        </a:solidFill>
        <a:ln>
          <a:solidFill>
            <a:srgbClr val="0AD995"/>
          </a:solidFill>
        </a:ln>
      </dgm:spPr>
      <dgm:t>
        <a:bodyPr/>
        <a:lstStyle/>
        <a:p>
          <a:pPr>
            <a:defRPr sz="800">
              <a:solidFill>
                <a:srgbClr val="1B193E"/>
              </a:solidFill>
            </a:defRPr>
          </a:pPr>
          <a:r>
            <a:rPr sz="800" dirty="0" err="1"/>
            <a:t>Mobilità</a:t>
          </a:r>
          <a:r>
            <a:rPr sz="800" dirty="0"/>
            <a:t> </a:t>
          </a:r>
          <a:r>
            <a:rPr sz="800" dirty="0" err="1"/>
            <a:t>dei</a:t>
          </a:r>
          <a:r>
            <a:rPr sz="800" dirty="0"/>
            <a:t> </a:t>
          </a:r>
          <a:r>
            <a:rPr sz="800" dirty="0" err="1"/>
            <a:t>discenti</a:t>
          </a:r>
          <a:r>
            <a:rPr sz="800" dirty="0"/>
            <a:t> e del </a:t>
          </a:r>
          <a:r>
            <a:rPr sz="800" dirty="0" err="1"/>
            <a:t>personale</a:t>
          </a:r>
          <a:endParaRPr sz="800" dirty="0"/>
        </a:p>
      </dgm:t>
    </dgm:pt>
    <dgm:pt modelId="{3C6D8B92-3CC4-4461-9B8E-04883D4583DC}" type="parTrans" cxnId="{2CF67D2C-9881-4B65-84CA-331D852CCBD6}">
      <dgm:prSet/>
      <dgm:spPr/>
      <dgm:t>
        <a:bodyPr/>
        <a:lstStyle/>
        <a:p>
          <a:endParaRPr sz="2000"/>
        </a:p>
      </dgm:t>
    </dgm:pt>
    <dgm:pt modelId="{F1F0B377-7CDB-4443-896D-58625CE2478D}" type="sibTrans" cxnId="{2CF67D2C-9881-4B65-84CA-331D852CCBD6}">
      <dgm:prSet/>
      <dgm:spPr/>
      <dgm:t>
        <a:bodyPr/>
        <a:lstStyle/>
        <a:p>
          <a:endParaRPr sz="2000"/>
        </a:p>
      </dgm:t>
    </dgm:pt>
    <dgm:pt modelId="{3F715A8D-9B05-430B-85C7-33B280116E18}">
      <dgm:prSet phldrT="[Testo]" custT="1"/>
      <dgm:spPr>
        <a:solidFill>
          <a:srgbClr val="0AD995">
            <a:alpha val="24314"/>
          </a:srgbClr>
        </a:solidFill>
        <a:ln>
          <a:solidFill>
            <a:srgbClr val="0AD995"/>
          </a:solidFill>
        </a:ln>
      </dgm:spPr>
      <dgm:t>
        <a:bodyPr/>
        <a:lstStyle/>
        <a:p>
          <a:pPr>
            <a:defRPr sz="800">
              <a:solidFill>
                <a:srgbClr val="1B193E"/>
              </a:solidFill>
            </a:defRPr>
          </a:pPr>
          <a:r>
            <a:rPr sz="800" dirty="0" err="1"/>
            <a:t>Attività</a:t>
          </a:r>
          <a:r>
            <a:rPr sz="800" dirty="0"/>
            <a:t> di </a:t>
          </a:r>
          <a:r>
            <a:rPr sz="800" dirty="0" err="1"/>
            <a:t>partecipazione</a:t>
          </a:r>
          <a:r>
            <a:rPr sz="800" dirty="0"/>
            <a:t> </a:t>
          </a:r>
          <a:r>
            <a:rPr sz="800" dirty="0" err="1"/>
            <a:t>dei</a:t>
          </a:r>
          <a:r>
            <a:rPr sz="800" dirty="0"/>
            <a:t> </a:t>
          </a:r>
          <a:r>
            <a:rPr sz="800" dirty="0" err="1"/>
            <a:t>giovani</a:t>
          </a:r>
          <a:endParaRPr sz="800" dirty="0"/>
        </a:p>
      </dgm:t>
    </dgm:pt>
    <dgm:pt modelId="{F0CB2706-A428-4B66-B401-DE0E85CFBDE2}" type="parTrans" cxnId="{3BDFC158-10C6-4F7D-98A2-C3E3BD820FD1}">
      <dgm:prSet/>
      <dgm:spPr/>
      <dgm:t>
        <a:bodyPr/>
        <a:lstStyle/>
        <a:p>
          <a:endParaRPr sz="2000"/>
        </a:p>
      </dgm:t>
    </dgm:pt>
    <dgm:pt modelId="{F2205414-0F34-4EFA-A6A6-17C61A4C6143}" type="sibTrans" cxnId="{3BDFC158-10C6-4F7D-98A2-C3E3BD820FD1}">
      <dgm:prSet/>
      <dgm:spPr/>
      <dgm:t>
        <a:bodyPr/>
        <a:lstStyle/>
        <a:p>
          <a:endParaRPr sz="2000"/>
        </a:p>
      </dgm:t>
    </dgm:pt>
    <dgm:pt modelId="{070FED2B-D05A-4BD7-9A7F-DA4A0C6F6890}">
      <dgm:prSet phldrT="[Testo]" custT="1"/>
      <dgm:spPr>
        <a:solidFill>
          <a:srgbClr val="0AD995">
            <a:alpha val="24314"/>
          </a:srgbClr>
        </a:solidFill>
        <a:ln>
          <a:solidFill>
            <a:srgbClr val="0AD995"/>
          </a:solidFill>
        </a:ln>
      </dgm:spPr>
      <dgm:t>
        <a:bodyPr/>
        <a:lstStyle/>
        <a:p>
          <a:pPr>
            <a:defRPr sz="800">
              <a:solidFill>
                <a:srgbClr val="1B193E"/>
              </a:solidFill>
            </a:defRPr>
          </a:pPr>
          <a:r>
            <a:t>Mobilità per allenatori sportivi</a:t>
          </a:r>
          <a:endParaRPr sz="800">
            <a:solidFill>
              <a:srgbClr val="1B193E"/>
            </a:solidFill>
          </a:endParaRPr>
        </a:p>
      </dgm:t>
    </dgm:pt>
    <dgm:pt modelId="{D1558827-02A9-4B39-AB23-4F146B639A7F}" type="parTrans" cxnId="{9FB115D2-8474-4BBE-B4ED-C0B36CF3796E}">
      <dgm:prSet/>
      <dgm:spPr/>
      <dgm:t>
        <a:bodyPr/>
        <a:lstStyle/>
        <a:p>
          <a:endParaRPr sz="2000"/>
        </a:p>
      </dgm:t>
    </dgm:pt>
    <dgm:pt modelId="{0E555207-364D-4751-B9F6-D6C5A4228E29}" type="sibTrans" cxnId="{9FB115D2-8474-4BBE-B4ED-C0B36CF3796E}">
      <dgm:prSet/>
      <dgm:spPr/>
      <dgm:t>
        <a:bodyPr/>
        <a:lstStyle/>
        <a:p>
          <a:endParaRPr sz="2000"/>
        </a:p>
      </dgm:t>
    </dgm:pt>
    <dgm:pt modelId="{8CA51CB0-3717-43E3-8CCA-045DB62E6670}">
      <dgm:prSet phldrT="[Testo]" custT="1"/>
      <dgm:spPr>
        <a:solidFill>
          <a:srgbClr val="0AD995">
            <a:alpha val="24314"/>
          </a:srgbClr>
        </a:solidFill>
        <a:ln>
          <a:solidFill>
            <a:srgbClr val="0AD995"/>
          </a:solidFill>
        </a:ln>
      </dgm:spPr>
      <dgm:t>
        <a:bodyPr/>
        <a:lstStyle/>
        <a:p>
          <a:pPr>
            <a:defRPr sz="800">
              <a:solidFill>
                <a:srgbClr val="1B193E"/>
              </a:solidFill>
            </a:defRPr>
          </a:pPr>
          <a:r>
            <a:rPr dirty="0" err="1"/>
            <a:t>Scopri</a:t>
          </a:r>
          <a:r>
            <a:rPr dirty="0"/>
            <a:t> </a:t>
          </a:r>
          <a:r>
            <a:rPr dirty="0" err="1"/>
            <a:t>l'UE</a:t>
          </a:r>
          <a:endParaRPr sz="800" dirty="0">
            <a:solidFill>
              <a:srgbClr val="1B193E"/>
            </a:solidFill>
          </a:endParaRPr>
        </a:p>
      </dgm:t>
    </dgm:pt>
    <dgm:pt modelId="{B308345F-79EA-4353-9AE8-B97225B099B8}" type="parTrans" cxnId="{2F02793C-8A76-40A3-B0F3-5AE6EA017A70}">
      <dgm:prSet/>
      <dgm:spPr/>
      <dgm:t>
        <a:bodyPr/>
        <a:lstStyle/>
        <a:p>
          <a:endParaRPr sz="2000"/>
        </a:p>
      </dgm:t>
    </dgm:pt>
    <dgm:pt modelId="{08E3883D-F4A6-4474-A698-77F0CC9A9670}" type="sibTrans" cxnId="{2F02793C-8A76-40A3-B0F3-5AE6EA017A70}">
      <dgm:prSet/>
      <dgm:spPr/>
      <dgm:t>
        <a:bodyPr/>
        <a:lstStyle/>
        <a:p>
          <a:endParaRPr sz="2000"/>
        </a:p>
      </dgm:t>
    </dgm:pt>
    <dgm:pt modelId="{1B69731F-CCF0-458B-9B5B-C1D17304C13F}">
      <dgm:prSet phldrT="[Testo]" custT="1"/>
      <dgm:spPr>
        <a:solidFill>
          <a:srgbClr val="0AD995">
            <a:alpha val="24314"/>
          </a:srgbClr>
        </a:solidFill>
        <a:ln>
          <a:solidFill>
            <a:srgbClr val="0AD995"/>
          </a:solidFill>
        </a:ln>
      </dgm:spPr>
      <dgm:t>
        <a:bodyPr/>
        <a:lstStyle/>
        <a:p>
          <a:pPr>
            <a:defRPr sz="800">
              <a:solidFill>
                <a:srgbClr val="1B193E"/>
              </a:solidFill>
            </a:defRPr>
          </a:pPr>
          <a:r>
            <a:rPr dirty="0" err="1"/>
            <a:t>Opportunità</a:t>
          </a:r>
          <a:r>
            <a:rPr dirty="0"/>
            <a:t> di </a:t>
          </a:r>
          <a:r>
            <a:rPr sz="800" dirty="0" err="1"/>
            <a:t>apprendimento</a:t>
          </a:r>
          <a:r>
            <a:rPr dirty="0"/>
            <a:t> </a:t>
          </a:r>
          <a:r>
            <a:rPr dirty="0" err="1"/>
            <a:t>delle</a:t>
          </a:r>
          <a:r>
            <a:rPr dirty="0"/>
            <a:t> </a:t>
          </a:r>
          <a:r>
            <a:rPr dirty="0" err="1"/>
            <a:t>lingue</a:t>
          </a:r>
          <a:endParaRPr sz="800" dirty="0">
            <a:solidFill>
              <a:srgbClr val="1B193E"/>
            </a:solidFill>
          </a:endParaRPr>
        </a:p>
      </dgm:t>
    </dgm:pt>
    <dgm:pt modelId="{31D2C1ED-16DD-4993-BE55-B8F7C7375E60}" type="parTrans" cxnId="{BFA9713F-ABC1-4443-A9A8-50B6EAE0C353}">
      <dgm:prSet/>
      <dgm:spPr/>
      <dgm:t>
        <a:bodyPr/>
        <a:lstStyle/>
        <a:p>
          <a:endParaRPr sz="2000"/>
        </a:p>
      </dgm:t>
    </dgm:pt>
    <dgm:pt modelId="{229E74D3-9892-43DD-97EE-6F60163C204E}" type="sibTrans" cxnId="{BFA9713F-ABC1-4443-A9A8-50B6EAE0C353}">
      <dgm:prSet/>
      <dgm:spPr/>
      <dgm:t>
        <a:bodyPr/>
        <a:lstStyle/>
        <a:p>
          <a:endParaRPr sz="2000"/>
        </a:p>
      </dgm:t>
    </dgm:pt>
    <dgm:pt modelId="{C3D3AAFF-6A55-4F03-9277-C9C6B55FF871}">
      <dgm:prSet phldrT="[Testo]" custT="1"/>
      <dgm:spPr>
        <a:solidFill>
          <a:srgbClr val="0AD995">
            <a:alpha val="24314"/>
          </a:srgbClr>
        </a:solidFill>
        <a:ln>
          <a:solidFill>
            <a:srgbClr val="0AD995"/>
          </a:solidFill>
        </a:ln>
      </dgm:spPr>
      <dgm:t>
        <a:bodyPr/>
        <a:lstStyle/>
        <a:p>
          <a:pPr>
            <a:defRPr sz="800">
              <a:solidFill>
                <a:srgbClr val="1B193E"/>
              </a:solidFill>
            </a:defRPr>
          </a:pPr>
          <a:r>
            <a:rPr dirty="0" err="1"/>
            <a:t>Scambio</a:t>
          </a:r>
          <a:r>
            <a:rPr dirty="0"/>
            <a:t> </a:t>
          </a:r>
          <a:r>
            <a:rPr sz="800" dirty="0" err="1"/>
            <a:t>virtuale</a:t>
          </a:r>
          <a:r>
            <a:rPr dirty="0"/>
            <a:t> in HE e </a:t>
          </a:r>
          <a:r>
            <a:rPr dirty="0" err="1"/>
            <a:t>Gioventù</a:t>
          </a:r>
          <a:endParaRPr sz="800" dirty="0">
            <a:solidFill>
              <a:srgbClr val="1B193E"/>
            </a:solidFill>
          </a:endParaRPr>
        </a:p>
      </dgm:t>
    </dgm:pt>
    <dgm:pt modelId="{7BEBCF85-B426-4DFE-99A1-38BAB51923F7}" type="parTrans" cxnId="{4A36A7E0-9591-4F9A-B75F-BF6FAB72CFF7}">
      <dgm:prSet/>
      <dgm:spPr/>
      <dgm:t>
        <a:bodyPr/>
        <a:lstStyle/>
        <a:p>
          <a:endParaRPr sz="2000"/>
        </a:p>
      </dgm:t>
    </dgm:pt>
    <dgm:pt modelId="{B385A594-92F4-4F32-81AE-F15D0A1DE586}" type="sibTrans" cxnId="{4A36A7E0-9591-4F9A-B75F-BF6FAB72CFF7}">
      <dgm:prSet/>
      <dgm:spPr/>
      <dgm:t>
        <a:bodyPr/>
        <a:lstStyle/>
        <a:p>
          <a:endParaRPr sz="2000"/>
        </a:p>
      </dgm:t>
    </dgm:pt>
    <dgm:pt modelId="{01A07313-AB42-43F4-AD65-3EAF23AE049E}">
      <dgm:prSet phldrT="[Testo]" custT="1"/>
      <dgm:spPr>
        <a:noFill/>
        <a:ln>
          <a:solidFill>
            <a:srgbClr val="1B193E"/>
          </a:solidFill>
        </a:ln>
      </dgm:spPr>
      <dgm:t>
        <a:bodyPr/>
        <a:lstStyle/>
        <a:p>
          <a:pPr>
            <a:defRPr sz="800">
              <a:solidFill>
                <a:srgbClr val="1B193E"/>
              </a:solidFill>
            </a:defRPr>
          </a:pPr>
          <a:r>
            <a:t>Partenariato di cooperazione</a:t>
          </a:r>
          <a:endParaRPr sz="800">
            <a:solidFill>
              <a:srgbClr val="1B193E"/>
            </a:solidFill>
          </a:endParaRPr>
        </a:p>
      </dgm:t>
    </dgm:pt>
    <dgm:pt modelId="{578F5B9F-926C-454A-B90B-CB1010610128}" type="parTrans" cxnId="{40E57BC4-F2D9-4C44-AC66-52811BDAEC06}">
      <dgm:prSet/>
      <dgm:spPr/>
      <dgm:t>
        <a:bodyPr/>
        <a:lstStyle/>
        <a:p>
          <a:endParaRPr/>
        </a:p>
      </dgm:t>
    </dgm:pt>
    <dgm:pt modelId="{BD2B53F8-1B98-4CD2-9D47-482B1CD5199A}" type="sibTrans" cxnId="{40E57BC4-F2D9-4C44-AC66-52811BDAEC06}">
      <dgm:prSet/>
      <dgm:spPr/>
      <dgm:t>
        <a:bodyPr/>
        <a:lstStyle/>
        <a:p>
          <a:endParaRPr/>
        </a:p>
      </dgm:t>
    </dgm:pt>
    <dgm:pt modelId="{CD6ED870-D997-4F3B-B65F-30755B26E6D0}">
      <dgm:prSet phldrT="[Testo]" custT="1"/>
      <dgm:spPr>
        <a:noFill/>
        <a:ln>
          <a:solidFill>
            <a:srgbClr val="1B193E"/>
          </a:solidFill>
        </a:ln>
      </dgm:spPr>
      <dgm:t>
        <a:bodyPr/>
        <a:lstStyle/>
        <a:p>
          <a:pPr>
            <a:defRPr sz="800">
              <a:solidFill>
                <a:srgbClr val="1B193E"/>
              </a:solidFill>
            </a:defRPr>
          </a:pPr>
          <a:r>
            <a:t>Partenariato su piccola scala</a:t>
          </a:r>
          <a:endParaRPr sz="800">
            <a:solidFill>
              <a:srgbClr val="1B193E"/>
            </a:solidFill>
          </a:endParaRPr>
        </a:p>
      </dgm:t>
    </dgm:pt>
    <dgm:pt modelId="{0C9A1F91-198E-4546-BD66-04129111B4CB}" type="parTrans" cxnId="{19536EE5-0BB7-4023-ACA6-409773BEDD0D}">
      <dgm:prSet/>
      <dgm:spPr/>
      <dgm:t>
        <a:bodyPr/>
        <a:lstStyle/>
        <a:p>
          <a:endParaRPr/>
        </a:p>
      </dgm:t>
    </dgm:pt>
    <dgm:pt modelId="{3C936F16-A9C0-43AF-9DEB-13AE03467CAE}" type="sibTrans" cxnId="{19536EE5-0BB7-4023-ACA6-409773BEDD0D}">
      <dgm:prSet/>
      <dgm:spPr/>
      <dgm:t>
        <a:bodyPr/>
        <a:lstStyle/>
        <a:p>
          <a:endParaRPr/>
        </a:p>
      </dgm:t>
    </dgm:pt>
    <dgm:pt modelId="{7891D7D4-C45F-4BCD-99D8-0598FBF115AC}">
      <dgm:prSet phldrT="[Testo]" custT="1"/>
      <dgm:spPr>
        <a:solidFill>
          <a:srgbClr val="0AD995">
            <a:alpha val="24314"/>
          </a:srgbClr>
        </a:solidFill>
        <a:ln>
          <a:solidFill>
            <a:srgbClr val="0AD995"/>
          </a:solidFill>
        </a:ln>
      </dgm:spPr>
      <dgm:t>
        <a:bodyPr/>
        <a:lstStyle/>
        <a:p>
          <a:pPr>
            <a:defRPr sz="800">
              <a:solidFill>
                <a:srgbClr val="1B193E"/>
              </a:solidFill>
            </a:defRPr>
          </a:pPr>
          <a:r>
            <a:t>Partnership per l'eccellenza</a:t>
          </a:r>
          <a:endParaRPr sz="800">
            <a:solidFill>
              <a:srgbClr val="1B193E"/>
            </a:solidFill>
          </a:endParaRPr>
        </a:p>
      </dgm:t>
    </dgm:pt>
    <dgm:pt modelId="{4035954E-9EBE-4D0C-BF71-103FAB0933A5}" type="parTrans" cxnId="{A3E66274-5DDC-4AE1-B097-135DDC45FFD6}">
      <dgm:prSet/>
      <dgm:spPr/>
      <dgm:t>
        <a:bodyPr/>
        <a:lstStyle/>
        <a:p>
          <a:endParaRPr/>
        </a:p>
      </dgm:t>
    </dgm:pt>
    <dgm:pt modelId="{022856AF-A6D3-44BD-9B6A-5979F626A168}" type="sibTrans" cxnId="{A3E66274-5DDC-4AE1-B097-135DDC45FFD6}">
      <dgm:prSet/>
      <dgm:spPr/>
      <dgm:t>
        <a:bodyPr/>
        <a:lstStyle/>
        <a:p>
          <a:endParaRPr/>
        </a:p>
      </dgm:t>
    </dgm:pt>
    <dgm:pt modelId="{E15EF78D-E696-47B9-9886-0E5A464A5C0F}">
      <dgm:prSet phldrT="[Testo]" custT="1"/>
      <dgm:spPr>
        <a:noFill/>
        <a:ln>
          <a:solidFill>
            <a:srgbClr val="1B193E"/>
          </a:solidFill>
        </a:ln>
      </dgm:spPr>
      <dgm:t>
        <a:bodyPr/>
        <a:lstStyle/>
        <a:p>
          <a:pPr>
            <a:defRPr sz="800">
              <a:solidFill>
                <a:srgbClr val="1B193E"/>
              </a:solidFill>
            </a:defRPr>
          </a:pPr>
          <a:r>
            <a:t>Università europee</a:t>
          </a:r>
          <a:endParaRPr sz="800">
            <a:solidFill>
              <a:srgbClr val="1B193E"/>
            </a:solidFill>
          </a:endParaRPr>
        </a:p>
      </dgm:t>
    </dgm:pt>
    <dgm:pt modelId="{7EF2EF9A-C6B2-4570-87A2-4A342A7B36A3}" type="parTrans" cxnId="{9E399A21-0649-4D67-9140-3A70F0EBA09A}">
      <dgm:prSet/>
      <dgm:spPr/>
      <dgm:t>
        <a:bodyPr/>
        <a:lstStyle/>
        <a:p>
          <a:endParaRPr/>
        </a:p>
      </dgm:t>
    </dgm:pt>
    <dgm:pt modelId="{44091022-B41A-41B9-B12E-BCC7A5B8ACF5}" type="sibTrans" cxnId="{9E399A21-0649-4D67-9140-3A70F0EBA09A}">
      <dgm:prSet/>
      <dgm:spPr/>
      <dgm:t>
        <a:bodyPr/>
        <a:lstStyle/>
        <a:p>
          <a:endParaRPr/>
        </a:p>
      </dgm:t>
    </dgm:pt>
    <dgm:pt modelId="{C275B78D-8887-4165-8D3C-8137715FB14C}">
      <dgm:prSet phldrT="[Testo]" custT="1"/>
      <dgm:spPr>
        <a:noFill/>
        <a:ln>
          <a:solidFill>
            <a:srgbClr val="1B193E"/>
          </a:solidFill>
        </a:ln>
      </dgm:spPr>
      <dgm:t>
        <a:bodyPr/>
        <a:lstStyle/>
        <a:p>
          <a:pPr>
            <a:defRPr sz="800">
              <a:solidFill>
                <a:srgbClr val="1B193E"/>
              </a:solidFill>
            </a:defRPr>
          </a:pPr>
          <a:r>
            <a:t>Centro per l'eccellenza professionale</a:t>
          </a:r>
          <a:endParaRPr sz="800">
            <a:solidFill>
              <a:srgbClr val="1B193E"/>
            </a:solidFill>
          </a:endParaRPr>
        </a:p>
      </dgm:t>
    </dgm:pt>
    <dgm:pt modelId="{4A2B78EA-EF78-4016-B5FA-04A5E85A202B}" type="parTrans" cxnId="{C3F4A50C-BBD7-4654-8DE1-D54A85366D35}">
      <dgm:prSet/>
      <dgm:spPr/>
      <dgm:t>
        <a:bodyPr/>
        <a:lstStyle/>
        <a:p>
          <a:endParaRPr/>
        </a:p>
      </dgm:t>
    </dgm:pt>
    <dgm:pt modelId="{2645C8E1-0CCA-48FF-84D5-6E72EF4BC948}" type="sibTrans" cxnId="{C3F4A50C-BBD7-4654-8DE1-D54A85366D35}">
      <dgm:prSet/>
      <dgm:spPr/>
      <dgm:t>
        <a:bodyPr/>
        <a:lstStyle/>
        <a:p>
          <a:endParaRPr/>
        </a:p>
      </dgm:t>
    </dgm:pt>
    <dgm:pt modelId="{3887E537-71AD-4434-AC79-C8EEF3FAF630}">
      <dgm:prSet phldrT="[Testo]" custT="1"/>
      <dgm:spPr>
        <a:noFill/>
        <a:ln>
          <a:solidFill>
            <a:srgbClr val="1B193E"/>
          </a:solidFill>
        </a:ln>
      </dgm:spPr>
      <dgm:t>
        <a:bodyPr/>
        <a:lstStyle/>
        <a:p>
          <a:pPr>
            <a:defRPr sz="800">
              <a:solidFill>
                <a:srgbClr val="1B193E"/>
              </a:solidFill>
            </a:defRPr>
          </a:pPr>
          <a:r>
            <a:t>Accademie di insegnanti E+</a:t>
          </a:r>
          <a:endParaRPr sz="800">
            <a:solidFill>
              <a:srgbClr val="1B193E"/>
            </a:solidFill>
          </a:endParaRPr>
        </a:p>
      </dgm:t>
    </dgm:pt>
    <dgm:pt modelId="{CFE4253F-B8AD-4BBF-808B-9447E19DEFAF}" type="parTrans" cxnId="{2A4BC608-8B8A-4408-9227-0C330B9DCE55}">
      <dgm:prSet/>
      <dgm:spPr/>
      <dgm:t>
        <a:bodyPr/>
        <a:lstStyle/>
        <a:p>
          <a:endParaRPr/>
        </a:p>
      </dgm:t>
    </dgm:pt>
    <dgm:pt modelId="{D888430E-9A2B-4748-A048-E52EC27B128D}" type="sibTrans" cxnId="{2A4BC608-8B8A-4408-9227-0C330B9DCE55}">
      <dgm:prSet/>
      <dgm:spPr/>
      <dgm:t>
        <a:bodyPr/>
        <a:lstStyle/>
        <a:p>
          <a:endParaRPr/>
        </a:p>
      </dgm:t>
    </dgm:pt>
    <dgm:pt modelId="{5DC96C5B-7AE0-4936-8F9E-0908E00B91F5}">
      <dgm:prSet phldrT="[Testo]" custT="1"/>
      <dgm:spPr>
        <a:noFill/>
        <a:ln>
          <a:solidFill>
            <a:srgbClr val="1B193E"/>
          </a:solidFill>
        </a:ln>
      </dgm:spPr>
      <dgm:t>
        <a:bodyPr/>
        <a:lstStyle/>
        <a:p>
          <a:pPr>
            <a:defRPr sz="800">
              <a:solidFill>
                <a:srgbClr val="1B193E"/>
              </a:solidFill>
            </a:defRPr>
          </a:pPr>
          <a:r>
            <a:t>Azione Erasmus Mundus</a:t>
          </a:r>
          <a:endParaRPr sz="800">
            <a:solidFill>
              <a:srgbClr val="1B193E"/>
            </a:solidFill>
          </a:endParaRPr>
        </a:p>
      </dgm:t>
    </dgm:pt>
    <dgm:pt modelId="{E7655345-13D9-48AF-A519-60BB8531A4DA}" type="parTrans" cxnId="{11C3EAD9-9FAE-4489-B725-1955EEBB5133}">
      <dgm:prSet/>
      <dgm:spPr/>
      <dgm:t>
        <a:bodyPr/>
        <a:lstStyle/>
        <a:p>
          <a:endParaRPr/>
        </a:p>
      </dgm:t>
    </dgm:pt>
    <dgm:pt modelId="{093DC646-756A-4639-A762-B32F67375694}" type="sibTrans" cxnId="{11C3EAD9-9FAE-4489-B725-1955EEBB5133}">
      <dgm:prSet/>
      <dgm:spPr/>
      <dgm:t>
        <a:bodyPr/>
        <a:lstStyle/>
        <a:p>
          <a:endParaRPr/>
        </a:p>
      </dgm:t>
    </dgm:pt>
    <dgm:pt modelId="{E2C6F700-87D5-4AC2-8580-1BF54B116DA8}">
      <dgm:prSet phldrT="[Testo]" custT="1"/>
      <dgm:spPr>
        <a:noFill/>
        <a:ln>
          <a:solidFill>
            <a:srgbClr val="1B193E"/>
          </a:solidFill>
        </a:ln>
      </dgm:spPr>
      <dgm:t>
        <a:bodyPr/>
        <a:lstStyle/>
        <a:p>
          <a:pPr>
            <a:defRPr sz="800">
              <a:solidFill>
                <a:srgbClr val="1B193E"/>
              </a:solidFill>
            </a:defRPr>
          </a:pPr>
          <a:r>
            <a:t>Alleanze per l'innovazione</a:t>
          </a:r>
          <a:endParaRPr sz="800">
            <a:solidFill>
              <a:srgbClr val="1B193E"/>
            </a:solidFill>
          </a:endParaRPr>
        </a:p>
      </dgm:t>
    </dgm:pt>
    <dgm:pt modelId="{6FC5A28B-C127-4399-8E5E-DEF57A09458D}" type="parTrans" cxnId="{4A937CDA-CD43-4D40-8AB1-031E6FBB9A88}">
      <dgm:prSet/>
      <dgm:spPr/>
      <dgm:t>
        <a:bodyPr/>
        <a:lstStyle/>
        <a:p>
          <a:endParaRPr/>
        </a:p>
      </dgm:t>
    </dgm:pt>
    <dgm:pt modelId="{331DDC5E-3FA3-4FFE-A39F-881B2ED1A84E}" type="sibTrans" cxnId="{4A937CDA-CD43-4D40-8AB1-031E6FBB9A88}">
      <dgm:prSet/>
      <dgm:spPr/>
      <dgm:t>
        <a:bodyPr/>
        <a:lstStyle/>
        <a:p>
          <a:endParaRPr/>
        </a:p>
      </dgm:t>
    </dgm:pt>
    <dgm:pt modelId="{9804FD68-D3FE-4613-B586-3FA3535BB7BE}">
      <dgm:prSet phldrT="[Testo]" custT="1"/>
      <dgm:spPr>
        <a:noFill/>
        <a:ln>
          <a:solidFill>
            <a:srgbClr val="1B193E"/>
          </a:solidFill>
        </a:ln>
      </dgm:spPr>
      <dgm:t>
        <a:bodyPr/>
        <a:lstStyle/>
        <a:p>
          <a:pPr>
            <a:defRPr sz="800">
              <a:solidFill>
                <a:srgbClr val="1B193E"/>
              </a:solidFill>
            </a:defRPr>
          </a:pPr>
          <a:r>
            <a:t>Progetti lungimiranti</a:t>
          </a:r>
          <a:endParaRPr sz="800">
            <a:solidFill>
              <a:srgbClr val="1B193E"/>
            </a:solidFill>
          </a:endParaRPr>
        </a:p>
      </dgm:t>
    </dgm:pt>
    <dgm:pt modelId="{6323EA9F-D2BD-46A3-8AF2-05412718FA4D}" type="parTrans" cxnId="{E2378BEB-636C-4B1A-898D-AAE8118C4B15}">
      <dgm:prSet/>
      <dgm:spPr/>
      <dgm:t>
        <a:bodyPr/>
        <a:lstStyle/>
        <a:p>
          <a:endParaRPr/>
        </a:p>
      </dgm:t>
    </dgm:pt>
    <dgm:pt modelId="{294FC0F7-6908-4EAC-A742-F94E62E5A3D7}" type="sibTrans" cxnId="{E2378BEB-636C-4B1A-898D-AAE8118C4B15}">
      <dgm:prSet/>
      <dgm:spPr/>
      <dgm:t>
        <a:bodyPr/>
        <a:lstStyle/>
        <a:p>
          <a:endParaRPr/>
        </a:p>
      </dgm:t>
    </dgm:pt>
    <dgm:pt modelId="{D0252B18-BAB5-48A6-A295-F0738AA4AD24}">
      <dgm:prSet phldrT="[Testo]" custT="1"/>
      <dgm:spPr>
        <a:solidFill>
          <a:srgbClr val="0AD995">
            <a:alpha val="24314"/>
          </a:srgbClr>
        </a:solidFill>
        <a:ln>
          <a:solidFill>
            <a:srgbClr val="0AD995"/>
          </a:solidFill>
        </a:ln>
      </dgm:spPr>
      <dgm:t>
        <a:bodyPr/>
        <a:lstStyle/>
        <a:p>
          <a:pPr>
            <a:defRPr sz="800">
              <a:solidFill>
                <a:srgbClr val="1B193E"/>
              </a:solidFill>
            </a:defRPr>
          </a:pPr>
          <a:r>
            <a:t>Progetti di capacity building (CB) </a:t>
          </a:r>
          <a:endParaRPr sz="800">
            <a:solidFill>
              <a:srgbClr val="1B193E"/>
            </a:solidFill>
          </a:endParaRPr>
        </a:p>
      </dgm:t>
    </dgm:pt>
    <dgm:pt modelId="{70447204-A092-47F0-A2CF-B8201F07AF4B}" type="parTrans" cxnId="{D44AE93F-842C-4E4D-802D-414269208643}">
      <dgm:prSet/>
      <dgm:spPr/>
      <dgm:t>
        <a:bodyPr/>
        <a:lstStyle/>
        <a:p>
          <a:endParaRPr/>
        </a:p>
      </dgm:t>
    </dgm:pt>
    <dgm:pt modelId="{63E4C13B-BFFD-49C3-A332-97B771967CD8}" type="sibTrans" cxnId="{D44AE93F-842C-4E4D-802D-414269208643}">
      <dgm:prSet/>
      <dgm:spPr/>
      <dgm:t>
        <a:bodyPr/>
        <a:lstStyle/>
        <a:p>
          <a:endParaRPr/>
        </a:p>
      </dgm:t>
    </dgm:pt>
    <dgm:pt modelId="{858F753E-9E4D-4CF0-ABEF-041A536AABD1}">
      <dgm:prSet phldrT="[Testo]" custT="1"/>
      <dgm:spPr>
        <a:noFill/>
        <a:ln>
          <a:solidFill>
            <a:srgbClr val="1B193E"/>
          </a:solidFill>
        </a:ln>
      </dgm:spPr>
      <dgm:t>
        <a:bodyPr/>
        <a:lstStyle/>
        <a:p>
          <a:pPr>
            <a:defRPr sz="800">
              <a:solidFill>
                <a:srgbClr val="1B193E"/>
              </a:solidFill>
            </a:defRPr>
          </a:pPr>
          <a:r>
            <a:t>CB in HE</a:t>
          </a:r>
          <a:endParaRPr sz="800">
            <a:solidFill>
              <a:srgbClr val="1B193E"/>
            </a:solidFill>
          </a:endParaRPr>
        </a:p>
      </dgm:t>
    </dgm:pt>
    <dgm:pt modelId="{C32DD2DC-F726-4CCE-819D-3BC3FC630F48}" type="parTrans" cxnId="{4BC533C4-D8C3-4372-B413-3754B40CB605}">
      <dgm:prSet/>
      <dgm:spPr/>
      <dgm:t>
        <a:bodyPr/>
        <a:lstStyle/>
        <a:p>
          <a:endParaRPr/>
        </a:p>
      </dgm:t>
    </dgm:pt>
    <dgm:pt modelId="{22BB64CE-6CC7-4374-BB4C-E3106122C2C3}" type="sibTrans" cxnId="{4BC533C4-D8C3-4372-B413-3754B40CB605}">
      <dgm:prSet/>
      <dgm:spPr/>
      <dgm:t>
        <a:bodyPr/>
        <a:lstStyle/>
        <a:p>
          <a:endParaRPr/>
        </a:p>
      </dgm:t>
    </dgm:pt>
    <dgm:pt modelId="{0C1B0DD6-6C8D-4572-9AC0-BF4FC5B56659}">
      <dgm:prSet phldrT="[Testo]" custT="1"/>
      <dgm:spPr>
        <a:noFill/>
        <a:ln>
          <a:solidFill>
            <a:srgbClr val="1B193E"/>
          </a:solidFill>
        </a:ln>
      </dgm:spPr>
      <dgm:t>
        <a:bodyPr/>
        <a:lstStyle/>
        <a:p>
          <a:pPr>
            <a:defRPr sz="800">
              <a:solidFill>
                <a:srgbClr val="1B193E"/>
              </a:solidFill>
            </a:defRPr>
          </a:pPr>
          <a:r>
            <a:t>CB nell'IFP</a:t>
          </a:r>
          <a:endParaRPr sz="800">
            <a:solidFill>
              <a:srgbClr val="1B193E"/>
            </a:solidFill>
          </a:endParaRPr>
        </a:p>
      </dgm:t>
    </dgm:pt>
    <dgm:pt modelId="{0DEB68E0-DF81-428F-B49A-65C254F96A19}" type="parTrans" cxnId="{077F343F-F75E-40ED-ADCD-46118939AD58}">
      <dgm:prSet/>
      <dgm:spPr/>
      <dgm:t>
        <a:bodyPr/>
        <a:lstStyle/>
        <a:p>
          <a:endParaRPr/>
        </a:p>
      </dgm:t>
    </dgm:pt>
    <dgm:pt modelId="{0346A182-ABCF-47C1-99C7-74C9AC9A1CBC}" type="sibTrans" cxnId="{077F343F-F75E-40ED-ADCD-46118939AD58}">
      <dgm:prSet/>
      <dgm:spPr/>
      <dgm:t>
        <a:bodyPr/>
        <a:lstStyle/>
        <a:p>
          <a:endParaRPr/>
        </a:p>
      </dgm:t>
    </dgm:pt>
    <dgm:pt modelId="{FDE0C7D4-2413-4058-99D4-D1AC28388B0C}">
      <dgm:prSet phldrT="[Testo]" custT="1"/>
      <dgm:spPr>
        <a:noFill/>
        <a:ln>
          <a:solidFill>
            <a:srgbClr val="1B193E"/>
          </a:solidFill>
        </a:ln>
      </dgm:spPr>
      <dgm:t>
        <a:bodyPr/>
        <a:lstStyle/>
        <a:p>
          <a:pPr>
            <a:defRPr sz="800">
              <a:solidFill>
                <a:srgbClr val="1B193E"/>
              </a:solidFill>
            </a:defRPr>
          </a:pPr>
          <a:r>
            <a:rPr sz="800" dirty="0"/>
            <a:t>CB </a:t>
          </a:r>
          <a:r>
            <a:rPr sz="800" dirty="0" err="1"/>
            <a:t>nella</a:t>
          </a:r>
          <a:r>
            <a:rPr sz="800" dirty="0"/>
            <a:t> </a:t>
          </a:r>
          <a:r>
            <a:rPr sz="800" dirty="0" err="1"/>
            <a:t>gioventù</a:t>
          </a:r>
          <a:r>
            <a:rPr sz="800" dirty="0"/>
            <a:t> </a:t>
          </a:r>
        </a:p>
      </dgm:t>
    </dgm:pt>
    <dgm:pt modelId="{BD335D9E-B35B-4869-85C2-FB29404B306C}" type="parTrans" cxnId="{9C486C74-8D3A-427E-86C3-7F3C3DBC86C5}">
      <dgm:prSet/>
      <dgm:spPr/>
      <dgm:t>
        <a:bodyPr/>
        <a:lstStyle/>
        <a:p>
          <a:endParaRPr/>
        </a:p>
      </dgm:t>
    </dgm:pt>
    <dgm:pt modelId="{AD8CFBFD-9060-4C0D-A707-38247CE45260}" type="sibTrans" cxnId="{9C486C74-8D3A-427E-86C3-7F3C3DBC86C5}">
      <dgm:prSet/>
      <dgm:spPr/>
      <dgm:t>
        <a:bodyPr/>
        <a:lstStyle/>
        <a:p>
          <a:endParaRPr/>
        </a:p>
      </dgm:t>
    </dgm:pt>
    <dgm:pt modelId="{73D1F1DF-B63D-4FE9-B541-140598207DDE}">
      <dgm:prSet phldrT="[Testo]" custT="1"/>
      <dgm:spPr>
        <a:noFill/>
        <a:ln>
          <a:solidFill>
            <a:srgbClr val="1B193E"/>
          </a:solidFill>
        </a:ln>
      </dgm:spPr>
      <dgm:t>
        <a:bodyPr/>
        <a:lstStyle/>
        <a:p>
          <a:pPr>
            <a:defRPr sz="800">
              <a:solidFill>
                <a:srgbClr val="1B193E"/>
              </a:solidFill>
            </a:defRPr>
          </a:pPr>
          <a:r>
            <a:t>CB nello sport</a:t>
          </a:r>
          <a:endParaRPr sz="800">
            <a:solidFill>
              <a:srgbClr val="1B193E"/>
            </a:solidFill>
          </a:endParaRPr>
        </a:p>
      </dgm:t>
    </dgm:pt>
    <dgm:pt modelId="{85BE52CF-542B-4527-89BE-2802F89CC72F}" type="parTrans" cxnId="{DB6C9DAC-A86C-4C4B-9BAC-14ABBC945D01}">
      <dgm:prSet/>
      <dgm:spPr/>
      <dgm:t>
        <a:bodyPr/>
        <a:lstStyle/>
        <a:p>
          <a:endParaRPr/>
        </a:p>
      </dgm:t>
    </dgm:pt>
    <dgm:pt modelId="{E6228C9A-AF09-4FA0-A7E4-A30D39A739AF}" type="sibTrans" cxnId="{DB6C9DAC-A86C-4C4B-9BAC-14ABBC945D01}">
      <dgm:prSet/>
      <dgm:spPr/>
      <dgm:t>
        <a:bodyPr/>
        <a:lstStyle/>
        <a:p>
          <a:endParaRPr/>
        </a:p>
      </dgm:t>
    </dgm:pt>
    <dgm:pt modelId="{F9D5F668-41CE-4C80-967A-A13F86F14132}">
      <dgm:prSet phldrT="[Testo]" custT="1"/>
      <dgm:spPr>
        <a:solidFill>
          <a:srgbClr val="0AD995">
            <a:alpha val="24314"/>
          </a:srgbClr>
        </a:solidFill>
        <a:ln>
          <a:solidFill>
            <a:srgbClr val="0AD995"/>
          </a:solidFill>
        </a:ln>
      </dgm:spPr>
      <dgm:t>
        <a:bodyPr/>
        <a:lstStyle/>
        <a:p>
          <a:pPr>
            <a:defRPr sz="800">
              <a:solidFill>
                <a:srgbClr val="1B193E"/>
              </a:solidFill>
            </a:defRPr>
          </a:pPr>
          <a:r>
            <a:t>Non a scopo di lucro Eventi sportivi</a:t>
          </a:r>
          <a:endParaRPr sz="800">
            <a:solidFill>
              <a:srgbClr val="1B193E"/>
            </a:solidFill>
          </a:endParaRPr>
        </a:p>
      </dgm:t>
    </dgm:pt>
    <dgm:pt modelId="{09441614-6C30-4ECF-8FC9-45051EAFB107}" type="parTrans" cxnId="{23A8C088-8E22-42DE-9FC8-E942CBC6D7A5}">
      <dgm:prSet/>
      <dgm:spPr/>
      <dgm:t>
        <a:bodyPr/>
        <a:lstStyle/>
        <a:p>
          <a:endParaRPr/>
        </a:p>
      </dgm:t>
    </dgm:pt>
    <dgm:pt modelId="{8CCE6257-E179-4B17-B344-DE6B6E8F0C57}" type="sibTrans" cxnId="{23A8C088-8E22-42DE-9FC8-E942CBC6D7A5}">
      <dgm:prSet/>
      <dgm:spPr/>
      <dgm:t>
        <a:bodyPr/>
        <a:lstStyle/>
        <a:p>
          <a:endParaRPr/>
        </a:p>
      </dgm:t>
    </dgm:pt>
    <dgm:pt modelId="{454C9380-1F9B-4924-B97A-03CD83FE7BE5}">
      <dgm:prSet phldrT="[Testo]" custT="1"/>
      <dgm:spPr>
        <a:solidFill>
          <a:srgbClr val="1B193E"/>
        </a:solidFill>
        <a:ln>
          <a:solidFill>
            <a:srgbClr val="1B193E"/>
          </a:solidFill>
        </a:ln>
      </dgm:spPr>
      <dgm:t>
        <a:bodyPr/>
        <a:lstStyle/>
        <a:p>
          <a:pPr>
            <a:defRPr sz="800" b="1"/>
          </a:pPr>
          <a:r>
            <a:rPr sz="800" dirty="0" err="1"/>
            <a:t>Azione</a:t>
          </a:r>
          <a:r>
            <a:rPr sz="800" dirty="0"/>
            <a:t> </a:t>
          </a:r>
          <a:r>
            <a:rPr sz="800" dirty="0" err="1"/>
            <a:t>chiave</a:t>
          </a:r>
          <a:r>
            <a:rPr sz="800" dirty="0"/>
            <a:t> 3, </a:t>
          </a:r>
          <a:r>
            <a:rPr sz="800" dirty="0" err="1"/>
            <a:t>Sostegno</a:t>
          </a:r>
          <a:r>
            <a:rPr sz="800" dirty="0"/>
            <a:t> </a:t>
          </a:r>
          <a:r>
            <a:rPr sz="800" dirty="0" err="1"/>
            <a:t>allo</a:t>
          </a:r>
          <a:r>
            <a:rPr sz="800" dirty="0"/>
            <a:t> </a:t>
          </a:r>
          <a:r>
            <a:rPr sz="800" dirty="0" err="1"/>
            <a:t>sviluppo</a:t>
          </a:r>
          <a:r>
            <a:rPr sz="800" dirty="0"/>
            <a:t> </a:t>
          </a:r>
          <a:r>
            <a:rPr sz="800" dirty="0" err="1"/>
            <a:t>delle</a:t>
          </a:r>
          <a:r>
            <a:rPr sz="800" dirty="0"/>
            <a:t> </a:t>
          </a:r>
          <a:r>
            <a:rPr sz="800" dirty="0" err="1"/>
            <a:t>politiche</a:t>
          </a:r>
          <a:r>
            <a:rPr sz="800" dirty="0"/>
            <a:t> e </a:t>
          </a:r>
          <a:r>
            <a:rPr sz="800" dirty="0" err="1"/>
            <a:t>alla</a:t>
          </a:r>
          <a:r>
            <a:rPr sz="800" dirty="0"/>
            <a:t> </a:t>
          </a:r>
          <a:r>
            <a:rPr sz="800" dirty="0" err="1"/>
            <a:t>cooperazione</a:t>
          </a:r>
          <a:endParaRPr sz="800" dirty="0"/>
        </a:p>
      </dgm:t>
    </dgm:pt>
    <dgm:pt modelId="{8F752ECD-0B29-490B-8991-83235590A10C}" type="parTrans" cxnId="{80AC5014-44E6-4D46-BDA2-143B0141B5A3}">
      <dgm:prSet/>
      <dgm:spPr/>
      <dgm:t>
        <a:bodyPr/>
        <a:lstStyle/>
        <a:p>
          <a:endParaRPr/>
        </a:p>
      </dgm:t>
    </dgm:pt>
    <dgm:pt modelId="{206A46C0-1A05-40BD-BAC6-E58F57128977}" type="sibTrans" cxnId="{80AC5014-44E6-4D46-BDA2-143B0141B5A3}">
      <dgm:prSet/>
      <dgm:spPr/>
      <dgm:t>
        <a:bodyPr/>
        <a:lstStyle/>
        <a:p>
          <a:endParaRPr/>
        </a:p>
      </dgm:t>
    </dgm:pt>
    <dgm:pt modelId="{A95476FF-5035-49D2-96FE-AE014CF5D257}">
      <dgm:prSet phldrT="[Testo]" custT="1"/>
      <dgm:spPr>
        <a:solidFill>
          <a:srgbClr val="1B193E"/>
        </a:solidFill>
        <a:ln>
          <a:solidFill>
            <a:srgbClr val="1B193E"/>
          </a:solidFill>
        </a:ln>
      </dgm:spPr>
      <dgm:t>
        <a:bodyPr/>
        <a:lstStyle/>
        <a:p>
          <a:pPr>
            <a:defRPr sz="800" b="1"/>
          </a:pPr>
          <a:r>
            <a:rPr sz="800" dirty="0" err="1"/>
            <a:t>Azioni</a:t>
          </a:r>
          <a:r>
            <a:rPr sz="800" dirty="0"/>
            <a:t> di Jean Monnet</a:t>
          </a:r>
        </a:p>
      </dgm:t>
    </dgm:pt>
    <dgm:pt modelId="{59C1FBE9-26C9-4867-BDB8-9A1C7B779125}" type="parTrans" cxnId="{356EBF5B-A9DE-4513-AB41-255ACB11BEE0}">
      <dgm:prSet/>
      <dgm:spPr/>
      <dgm:t>
        <a:bodyPr/>
        <a:lstStyle/>
        <a:p>
          <a:endParaRPr/>
        </a:p>
      </dgm:t>
    </dgm:pt>
    <dgm:pt modelId="{3BEB1593-9324-4FA4-9C16-FA4CC9C0B424}" type="sibTrans" cxnId="{356EBF5B-A9DE-4513-AB41-255ACB11BEE0}">
      <dgm:prSet/>
      <dgm:spPr/>
      <dgm:t>
        <a:bodyPr/>
        <a:lstStyle/>
        <a:p>
          <a:endParaRPr/>
        </a:p>
      </dgm:t>
    </dgm:pt>
    <dgm:pt modelId="{8F519323-3F8D-419F-ADC7-8247CF9B0E4E}">
      <dgm:prSet phldrT="[Testo]" custT="1"/>
      <dgm:spPr>
        <a:solidFill>
          <a:srgbClr val="0AD995">
            <a:alpha val="24314"/>
          </a:srgbClr>
        </a:solidFill>
        <a:ln>
          <a:solidFill>
            <a:srgbClr val="0AD995"/>
          </a:solidFill>
        </a:ln>
      </dgm:spPr>
      <dgm:t>
        <a:bodyPr/>
        <a:lstStyle/>
        <a:p>
          <a:pPr>
            <a:defRPr sz="800">
              <a:solidFill>
                <a:srgbClr val="1B193E"/>
              </a:solidFill>
            </a:defRPr>
          </a:pPr>
          <a:r>
            <a:t>JM in HE</a:t>
          </a:r>
          <a:endParaRPr sz="800">
            <a:solidFill>
              <a:srgbClr val="1B193E"/>
            </a:solidFill>
          </a:endParaRPr>
        </a:p>
      </dgm:t>
    </dgm:pt>
    <dgm:pt modelId="{F41604AF-6727-4A53-BDE1-4D7DD50A1378}" type="parTrans" cxnId="{65458286-4D82-4792-BF76-BD8039368990}">
      <dgm:prSet/>
      <dgm:spPr/>
      <dgm:t>
        <a:bodyPr/>
        <a:lstStyle/>
        <a:p>
          <a:endParaRPr/>
        </a:p>
      </dgm:t>
    </dgm:pt>
    <dgm:pt modelId="{F247EF3C-2183-4698-84A6-35CBC04968DA}" type="sibTrans" cxnId="{65458286-4D82-4792-BF76-BD8039368990}">
      <dgm:prSet/>
      <dgm:spPr/>
      <dgm:t>
        <a:bodyPr/>
        <a:lstStyle/>
        <a:p>
          <a:endParaRPr/>
        </a:p>
      </dgm:t>
    </dgm:pt>
    <dgm:pt modelId="{CF7BA6FC-553B-49C2-90CE-91273E07F5A7}">
      <dgm:prSet phldrT="[Testo]" custT="1"/>
      <dgm:spPr>
        <a:solidFill>
          <a:srgbClr val="0AD995">
            <a:alpha val="24314"/>
          </a:srgbClr>
        </a:solidFill>
        <a:ln>
          <a:solidFill>
            <a:srgbClr val="0AD995"/>
          </a:solidFill>
        </a:ln>
      </dgm:spPr>
      <dgm:t>
        <a:bodyPr/>
        <a:lstStyle/>
        <a:p>
          <a:pPr>
            <a:defRPr sz="800">
              <a:solidFill>
                <a:srgbClr val="1B193E"/>
              </a:solidFill>
            </a:defRPr>
          </a:pPr>
          <a:r>
            <a:t>JM in altri campi</a:t>
          </a:r>
          <a:endParaRPr sz="800">
            <a:solidFill>
              <a:srgbClr val="1B193E"/>
            </a:solidFill>
          </a:endParaRPr>
        </a:p>
      </dgm:t>
    </dgm:pt>
    <dgm:pt modelId="{0E0030D1-AF5C-40DB-9CE6-F7D38FE3DA85}" type="parTrans" cxnId="{A89969D6-AC23-4A4E-8C6A-0CF7E75DFA71}">
      <dgm:prSet/>
      <dgm:spPr/>
      <dgm:t>
        <a:bodyPr/>
        <a:lstStyle/>
        <a:p>
          <a:endParaRPr/>
        </a:p>
      </dgm:t>
    </dgm:pt>
    <dgm:pt modelId="{7A2DC034-B358-4E28-957D-83BDE8908544}" type="sibTrans" cxnId="{A89969D6-AC23-4A4E-8C6A-0CF7E75DFA71}">
      <dgm:prSet/>
      <dgm:spPr/>
      <dgm:t>
        <a:bodyPr/>
        <a:lstStyle/>
        <a:p>
          <a:endParaRPr/>
        </a:p>
      </dgm:t>
    </dgm:pt>
    <dgm:pt modelId="{C890FEE0-32C1-4E58-BC75-AD79973443AD}">
      <dgm:prSet phldrT="[Testo]" custT="1"/>
      <dgm:spPr>
        <a:solidFill>
          <a:srgbClr val="0AD995">
            <a:alpha val="24314"/>
          </a:srgbClr>
        </a:solidFill>
        <a:ln>
          <a:solidFill>
            <a:srgbClr val="0AD995"/>
          </a:solidFill>
        </a:ln>
      </dgm:spPr>
      <dgm:t>
        <a:bodyPr/>
        <a:lstStyle/>
        <a:p>
          <a:pPr>
            <a:defRPr sz="800">
              <a:solidFill>
                <a:srgbClr val="1B193E"/>
              </a:solidFill>
            </a:defRPr>
          </a:pPr>
          <a:r>
            <a:t>Reti JM in HE</a:t>
          </a:r>
          <a:endParaRPr sz="800">
            <a:solidFill>
              <a:srgbClr val="1B193E"/>
            </a:solidFill>
          </a:endParaRPr>
        </a:p>
      </dgm:t>
    </dgm:pt>
    <dgm:pt modelId="{0DDA342C-C06E-4941-8C7C-CBF1BABB0C69}" type="parTrans" cxnId="{10375308-97DA-47FC-BDF3-29B22FFD6383}">
      <dgm:prSet/>
      <dgm:spPr/>
      <dgm:t>
        <a:bodyPr/>
        <a:lstStyle/>
        <a:p>
          <a:endParaRPr/>
        </a:p>
      </dgm:t>
    </dgm:pt>
    <dgm:pt modelId="{15FE8A64-D2E2-4BD3-A9DF-3C2E64F20967}" type="sibTrans" cxnId="{10375308-97DA-47FC-BDF3-29B22FFD6383}">
      <dgm:prSet/>
      <dgm:spPr/>
      <dgm:t>
        <a:bodyPr/>
        <a:lstStyle/>
        <a:p>
          <a:endParaRPr/>
        </a:p>
      </dgm:t>
    </dgm:pt>
    <dgm:pt modelId="{7FEBA6E2-3272-45D8-AEAF-BCD95A5DDA0E}">
      <dgm:prSet phldrT="[Testo]" custT="1"/>
      <dgm:spPr>
        <a:solidFill>
          <a:srgbClr val="0AD995">
            <a:alpha val="24314"/>
          </a:srgbClr>
        </a:solidFill>
        <a:ln>
          <a:solidFill>
            <a:srgbClr val="0AD995"/>
          </a:solidFill>
        </a:ln>
      </dgm:spPr>
      <dgm:t>
        <a:bodyPr/>
        <a:lstStyle/>
        <a:p>
          <a:pPr>
            <a:defRPr sz="800">
              <a:solidFill>
                <a:srgbClr val="1B193E"/>
              </a:solidFill>
            </a:defRPr>
          </a:pPr>
          <a:r>
            <a:t>Sostegno alle istituzioni designate</a:t>
          </a:r>
          <a:endParaRPr sz="800">
            <a:solidFill>
              <a:srgbClr val="1B193E"/>
            </a:solidFill>
          </a:endParaRPr>
        </a:p>
      </dgm:t>
    </dgm:pt>
    <dgm:pt modelId="{67EEB3C2-AE09-4820-A283-741BCDCD8DB1}" type="parTrans" cxnId="{650F5C39-0062-4307-99E8-16FED3DAEACC}">
      <dgm:prSet/>
      <dgm:spPr/>
      <dgm:t>
        <a:bodyPr/>
        <a:lstStyle/>
        <a:p>
          <a:endParaRPr/>
        </a:p>
      </dgm:t>
    </dgm:pt>
    <dgm:pt modelId="{5323E0B9-DBC4-4265-895B-C4B86CE800B6}" type="sibTrans" cxnId="{650F5C39-0062-4307-99E8-16FED3DAEACC}">
      <dgm:prSet/>
      <dgm:spPr/>
      <dgm:t>
        <a:bodyPr/>
        <a:lstStyle/>
        <a:p>
          <a:endParaRPr/>
        </a:p>
      </dgm:t>
    </dgm:pt>
    <dgm:pt modelId="{AEC634E1-EE24-4D4C-8E81-B2B0C1C26EA6}" type="pres">
      <dgm:prSet presAssocID="{EB121BD7-B443-45CA-A652-372563A9233B}" presName="hierChild1" presStyleCnt="0">
        <dgm:presLayoutVars>
          <dgm:orgChart val="1"/>
          <dgm:chPref val="1"/>
          <dgm:dir/>
          <dgm:animOne val="branch"/>
          <dgm:animLvl val="lvl"/>
          <dgm:resizeHandles/>
        </dgm:presLayoutVars>
      </dgm:prSet>
      <dgm:spPr/>
      <dgm:t>
        <a:bodyPr/>
        <a:lstStyle/>
        <a:p>
          <a:endParaRPr lang="it-IT"/>
        </a:p>
      </dgm:t>
    </dgm:pt>
    <dgm:pt modelId="{7DB8E0DA-A6BB-4881-83B7-1ADE5A510414}" type="pres">
      <dgm:prSet presAssocID="{7510E1DB-55A7-4983-BF12-0E8575F2C195}" presName="hierRoot1" presStyleCnt="0">
        <dgm:presLayoutVars>
          <dgm:hierBranch val="init"/>
        </dgm:presLayoutVars>
      </dgm:prSet>
      <dgm:spPr/>
    </dgm:pt>
    <dgm:pt modelId="{5A4E6FF1-5F63-4ABF-B7C7-EB802DFF97C4}" type="pres">
      <dgm:prSet presAssocID="{7510E1DB-55A7-4983-BF12-0E8575F2C195}" presName="rootComposite1" presStyleCnt="0"/>
      <dgm:spPr/>
    </dgm:pt>
    <dgm:pt modelId="{E17219FC-0AFB-4C1F-BAB2-70B76A173FFB}" type="pres">
      <dgm:prSet presAssocID="{7510E1DB-55A7-4983-BF12-0E8575F2C195}" presName="rootText1" presStyleLbl="node0" presStyleIdx="0" presStyleCnt="1" custScaleX="176205">
        <dgm:presLayoutVars>
          <dgm:chPref val="3"/>
        </dgm:presLayoutVars>
      </dgm:prSet>
      <dgm:spPr>
        <a:prstGeom prst="rect">
          <a:avLst/>
        </a:prstGeom>
      </dgm:spPr>
      <dgm:t>
        <a:bodyPr/>
        <a:lstStyle/>
        <a:p>
          <a:endParaRPr lang="it-IT"/>
        </a:p>
      </dgm:t>
    </dgm:pt>
    <dgm:pt modelId="{63E9EA62-A0A5-49B7-BD02-EFAD1982F568}" type="pres">
      <dgm:prSet presAssocID="{7510E1DB-55A7-4983-BF12-0E8575F2C195}" presName="rootConnector1" presStyleLbl="node1" presStyleIdx="0" presStyleCnt="0"/>
      <dgm:spPr/>
      <dgm:t>
        <a:bodyPr/>
        <a:lstStyle/>
        <a:p>
          <a:endParaRPr lang="it-IT"/>
        </a:p>
      </dgm:t>
    </dgm:pt>
    <dgm:pt modelId="{43555BA4-69D5-4BBB-A154-F0B8A0090A59}" type="pres">
      <dgm:prSet presAssocID="{7510E1DB-55A7-4983-BF12-0E8575F2C195}" presName="hierChild2" presStyleCnt="0"/>
      <dgm:spPr/>
    </dgm:pt>
    <dgm:pt modelId="{9E75329F-A52E-4106-93B4-E5583B947FE9}" type="pres">
      <dgm:prSet presAssocID="{E5B23652-1F5E-4637-BDC3-11988D6FBE01}" presName="Name37" presStyleLbl="parChTrans1D2" presStyleIdx="0" presStyleCnt="4"/>
      <dgm:spPr/>
      <dgm:t>
        <a:bodyPr/>
        <a:lstStyle/>
        <a:p>
          <a:endParaRPr lang="it-IT"/>
        </a:p>
      </dgm:t>
    </dgm:pt>
    <dgm:pt modelId="{39C1954B-3AD9-40E6-A48D-4A08592CFDA1}" type="pres">
      <dgm:prSet presAssocID="{64647D88-7A50-4D8B-B217-15D6013AF210}" presName="hierRoot2" presStyleCnt="0">
        <dgm:presLayoutVars>
          <dgm:hierBranch val="init"/>
        </dgm:presLayoutVars>
      </dgm:prSet>
      <dgm:spPr/>
    </dgm:pt>
    <dgm:pt modelId="{A3D9A900-CEEE-4C40-9ED1-A16BFD215A5A}" type="pres">
      <dgm:prSet presAssocID="{64647D88-7A50-4D8B-B217-15D6013AF210}" presName="rootComposite" presStyleCnt="0"/>
      <dgm:spPr/>
    </dgm:pt>
    <dgm:pt modelId="{5921AED7-FD71-4A73-9460-9ACD633C9F14}" type="pres">
      <dgm:prSet presAssocID="{64647D88-7A50-4D8B-B217-15D6013AF210}" presName="rootText" presStyleLbl="node2" presStyleIdx="0" presStyleCnt="4" custScaleX="235737" custScaleY="199560" custLinFactNeighborX="7332" custLinFactNeighborY="3665">
        <dgm:presLayoutVars>
          <dgm:chPref val="3"/>
        </dgm:presLayoutVars>
      </dgm:prSet>
      <dgm:spPr>
        <a:prstGeom prst="roundRect">
          <a:avLst/>
        </a:prstGeom>
      </dgm:spPr>
      <dgm:t>
        <a:bodyPr/>
        <a:lstStyle/>
        <a:p>
          <a:endParaRPr lang="it-IT"/>
        </a:p>
      </dgm:t>
    </dgm:pt>
    <dgm:pt modelId="{B766A25E-7FCB-4B35-9AD6-4F0CFAD07DBB}" type="pres">
      <dgm:prSet presAssocID="{64647D88-7A50-4D8B-B217-15D6013AF210}" presName="rootConnector" presStyleLbl="node2" presStyleIdx="0" presStyleCnt="4"/>
      <dgm:spPr/>
      <dgm:t>
        <a:bodyPr/>
        <a:lstStyle/>
        <a:p>
          <a:endParaRPr lang="it-IT"/>
        </a:p>
      </dgm:t>
    </dgm:pt>
    <dgm:pt modelId="{F31D0819-DE17-4E04-A985-019769933C71}" type="pres">
      <dgm:prSet presAssocID="{64647D88-7A50-4D8B-B217-15D6013AF210}" presName="hierChild4" presStyleCnt="0"/>
      <dgm:spPr/>
    </dgm:pt>
    <dgm:pt modelId="{6145C343-96B3-4512-AD29-A550F1C8DFED}" type="pres">
      <dgm:prSet presAssocID="{3C6D8B92-3CC4-4461-9B8E-04883D4583DC}" presName="Name37" presStyleLbl="parChTrans1D3" presStyleIdx="0" presStyleCnt="15"/>
      <dgm:spPr/>
      <dgm:t>
        <a:bodyPr/>
        <a:lstStyle/>
        <a:p>
          <a:endParaRPr lang="it-IT"/>
        </a:p>
      </dgm:t>
    </dgm:pt>
    <dgm:pt modelId="{FBC497CA-BF1C-4952-AB24-7C0B9DF6D69A}" type="pres">
      <dgm:prSet presAssocID="{82B2FA62-388E-4175-BCDB-47B1013C9492}" presName="hierRoot2" presStyleCnt="0">
        <dgm:presLayoutVars>
          <dgm:hierBranch val="init"/>
        </dgm:presLayoutVars>
      </dgm:prSet>
      <dgm:spPr/>
    </dgm:pt>
    <dgm:pt modelId="{A7A3ED6D-6DED-4AAA-9766-DF5FEE3B4922}" type="pres">
      <dgm:prSet presAssocID="{82B2FA62-388E-4175-BCDB-47B1013C9492}" presName="rootComposite" presStyleCnt="0"/>
      <dgm:spPr/>
    </dgm:pt>
    <dgm:pt modelId="{20D89D19-E045-484D-BDF3-13DCD7C1F4CF}" type="pres">
      <dgm:prSet presAssocID="{82B2FA62-388E-4175-BCDB-47B1013C9492}" presName="rootText" presStyleLbl="node3" presStyleIdx="0" presStyleCnt="15">
        <dgm:presLayoutVars>
          <dgm:chPref val="3"/>
        </dgm:presLayoutVars>
      </dgm:prSet>
      <dgm:spPr>
        <a:prstGeom prst="snipRoundRect">
          <a:avLst/>
        </a:prstGeom>
      </dgm:spPr>
      <dgm:t>
        <a:bodyPr/>
        <a:lstStyle/>
        <a:p>
          <a:endParaRPr lang="it-IT"/>
        </a:p>
      </dgm:t>
    </dgm:pt>
    <dgm:pt modelId="{8C215B27-6679-49DC-83CD-C932250680C1}" type="pres">
      <dgm:prSet presAssocID="{82B2FA62-388E-4175-BCDB-47B1013C9492}" presName="rootConnector" presStyleLbl="node3" presStyleIdx="0" presStyleCnt="15"/>
      <dgm:spPr/>
      <dgm:t>
        <a:bodyPr/>
        <a:lstStyle/>
        <a:p>
          <a:endParaRPr lang="it-IT"/>
        </a:p>
      </dgm:t>
    </dgm:pt>
    <dgm:pt modelId="{294ADDB8-DFE9-4E41-9A0E-BD8EC55C674F}" type="pres">
      <dgm:prSet presAssocID="{82B2FA62-388E-4175-BCDB-47B1013C9492}" presName="hierChild4" presStyleCnt="0"/>
      <dgm:spPr/>
    </dgm:pt>
    <dgm:pt modelId="{FC81B875-CBD6-4665-B370-EAF18991F2FF}" type="pres">
      <dgm:prSet presAssocID="{82B2FA62-388E-4175-BCDB-47B1013C9492}" presName="hierChild5" presStyleCnt="0"/>
      <dgm:spPr/>
    </dgm:pt>
    <dgm:pt modelId="{31A6CA92-2605-4C52-87E1-81E4A58B6CE7}" type="pres">
      <dgm:prSet presAssocID="{F0CB2706-A428-4B66-B401-DE0E85CFBDE2}" presName="Name37" presStyleLbl="parChTrans1D3" presStyleIdx="1" presStyleCnt="15"/>
      <dgm:spPr/>
      <dgm:t>
        <a:bodyPr/>
        <a:lstStyle/>
        <a:p>
          <a:endParaRPr lang="it-IT"/>
        </a:p>
      </dgm:t>
    </dgm:pt>
    <dgm:pt modelId="{761F3BDC-EED2-4C6B-90BF-E9CE28B8075A}" type="pres">
      <dgm:prSet presAssocID="{3F715A8D-9B05-430B-85C7-33B280116E18}" presName="hierRoot2" presStyleCnt="0">
        <dgm:presLayoutVars>
          <dgm:hierBranch val="init"/>
        </dgm:presLayoutVars>
      </dgm:prSet>
      <dgm:spPr/>
    </dgm:pt>
    <dgm:pt modelId="{93CB3AF2-515C-433D-B8FA-7E116DC16E2D}" type="pres">
      <dgm:prSet presAssocID="{3F715A8D-9B05-430B-85C7-33B280116E18}" presName="rootComposite" presStyleCnt="0"/>
      <dgm:spPr/>
    </dgm:pt>
    <dgm:pt modelId="{8E44259B-1EAC-4A9A-9248-C5EACF61231A}" type="pres">
      <dgm:prSet presAssocID="{3F715A8D-9B05-430B-85C7-33B280116E18}" presName="rootText" presStyleLbl="node3" presStyleIdx="1" presStyleCnt="15">
        <dgm:presLayoutVars>
          <dgm:chPref val="3"/>
        </dgm:presLayoutVars>
      </dgm:prSet>
      <dgm:spPr>
        <a:prstGeom prst="snipRoundRect">
          <a:avLst/>
        </a:prstGeom>
      </dgm:spPr>
      <dgm:t>
        <a:bodyPr/>
        <a:lstStyle/>
        <a:p>
          <a:endParaRPr lang="it-IT"/>
        </a:p>
      </dgm:t>
    </dgm:pt>
    <dgm:pt modelId="{7BF8A28C-D963-43F5-ABCA-0A1DFC2B99A9}" type="pres">
      <dgm:prSet presAssocID="{3F715A8D-9B05-430B-85C7-33B280116E18}" presName="rootConnector" presStyleLbl="node3" presStyleIdx="1" presStyleCnt="15"/>
      <dgm:spPr/>
      <dgm:t>
        <a:bodyPr/>
        <a:lstStyle/>
        <a:p>
          <a:endParaRPr lang="it-IT"/>
        </a:p>
      </dgm:t>
    </dgm:pt>
    <dgm:pt modelId="{DBE503CF-5DF4-49F0-A8D2-7728E8B8D183}" type="pres">
      <dgm:prSet presAssocID="{3F715A8D-9B05-430B-85C7-33B280116E18}" presName="hierChild4" presStyleCnt="0"/>
      <dgm:spPr/>
    </dgm:pt>
    <dgm:pt modelId="{D9B1DF42-F5DA-4C3F-8B2F-57B6CE863559}" type="pres">
      <dgm:prSet presAssocID="{3F715A8D-9B05-430B-85C7-33B280116E18}" presName="hierChild5" presStyleCnt="0"/>
      <dgm:spPr/>
    </dgm:pt>
    <dgm:pt modelId="{BB459307-1C71-4425-B135-9B3818B005C1}" type="pres">
      <dgm:prSet presAssocID="{D1558827-02A9-4B39-AB23-4F146B639A7F}" presName="Name37" presStyleLbl="parChTrans1D3" presStyleIdx="2" presStyleCnt="15"/>
      <dgm:spPr/>
      <dgm:t>
        <a:bodyPr/>
        <a:lstStyle/>
        <a:p>
          <a:endParaRPr lang="it-IT"/>
        </a:p>
      </dgm:t>
    </dgm:pt>
    <dgm:pt modelId="{941CCF5C-5B08-4B14-A097-37176E9927F7}" type="pres">
      <dgm:prSet presAssocID="{070FED2B-D05A-4BD7-9A7F-DA4A0C6F6890}" presName="hierRoot2" presStyleCnt="0">
        <dgm:presLayoutVars>
          <dgm:hierBranch val="init"/>
        </dgm:presLayoutVars>
      </dgm:prSet>
      <dgm:spPr/>
    </dgm:pt>
    <dgm:pt modelId="{FB8B8381-A550-4737-8B78-86D8794D9730}" type="pres">
      <dgm:prSet presAssocID="{070FED2B-D05A-4BD7-9A7F-DA4A0C6F6890}" presName="rootComposite" presStyleCnt="0"/>
      <dgm:spPr/>
    </dgm:pt>
    <dgm:pt modelId="{FC58734B-D621-4CE4-B31F-A91E2B1A87BB}" type="pres">
      <dgm:prSet presAssocID="{070FED2B-D05A-4BD7-9A7F-DA4A0C6F6890}" presName="rootText" presStyleLbl="node3" presStyleIdx="2" presStyleCnt="15">
        <dgm:presLayoutVars>
          <dgm:chPref val="3"/>
        </dgm:presLayoutVars>
      </dgm:prSet>
      <dgm:spPr>
        <a:prstGeom prst="snipRoundRect">
          <a:avLst/>
        </a:prstGeom>
      </dgm:spPr>
      <dgm:t>
        <a:bodyPr/>
        <a:lstStyle/>
        <a:p>
          <a:endParaRPr lang="it-IT"/>
        </a:p>
      </dgm:t>
    </dgm:pt>
    <dgm:pt modelId="{AEECA0D5-EF35-4350-98CD-7C02CF038967}" type="pres">
      <dgm:prSet presAssocID="{070FED2B-D05A-4BD7-9A7F-DA4A0C6F6890}" presName="rootConnector" presStyleLbl="node3" presStyleIdx="2" presStyleCnt="15"/>
      <dgm:spPr/>
      <dgm:t>
        <a:bodyPr/>
        <a:lstStyle/>
        <a:p>
          <a:endParaRPr lang="it-IT"/>
        </a:p>
      </dgm:t>
    </dgm:pt>
    <dgm:pt modelId="{28AA2F36-184F-4F56-BE99-52508D7F5C53}" type="pres">
      <dgm:prSet presAssocID="{070FED2B-D05A-4BD7-9A7F-DA4A0C6F6890}" presName="hierChild4" presStyleCnt="0"/>
      <dgm:spPr/>
    </dgm:pt>
    <dgm:pt modelId="{B99E5975-6BB4-45A7-9D53-D429401F7719}" type="pres">
      <dgm:prSet presAssocID="{070FED2B-D05A-4BD7-9A7F-DA4A0C6F6890}" presName="hierChild5" presStyleCnt="0"/>
      <dgm:spPr/>
    </dgm:pt>
    <dgm:pt modelId="{AF82A0A3-6F1A-44B5-818B-B086A82418B2}" type="pres">
      <dgm:prSet presAssocID="{B308345F-79EA-4353-9AE8-B97225B099B8}" presName="Name37" presStyleLbl="parChTrans1D3" presStyleIdx="3" presStyleCnt="15"/>
      <dgm:spPr/>
      <dgm:t>
        <a:bodyPr/>
        <a:lstStyle/>
        <a:p>
          <a:endParaRPr lang="it-IT"/>
        </a:p>
      </dgm:t>
    </dgm:pt>
    <dgm:pt modelId="{C1ECD268-1EF3-43A2-AD14-C2B2D9187D4C}" type="pres">
      <dgm:prSet presAssocID="{8CA51CB0-3717-43E3-8CCA-045DB62E6670}" presName="hierRoot2" presStyleCnt="0">
        <dgm:presLayoutVars>
          <dgm:hierBranch val="init"/>
        </dgm:presLayoutVars>
      </dgm:prSet>
      <dgm:spPr/>
    </dgm:pt>
    <dgm:pt modelId="{D3A45222-FABE-47F0-BCBC-275F488B0F97}" type="pres">
      <dgm:prSet presAssocID="{8CA51CB0-3717-43E3-8CCA-045DB62E6670}" presName="rootComposite" presStyleCnt="0"/>
      <dgm:spPr/>
    </dgm:pt>
    <dgm:pt modelId="{16EEFCFF-6C31-413F-9017-C60C22D7C20C}" type="pres">
      <dgm:prSet presAssocID="{8CA51CB0-3717-43E3-8CCA-045DB62E6670}" presName="rootText" presStyleLbl="node3" presStyleIdx="3" presStyleCnt="15">
        <dgm:presLayoutVars>
          <dgm:chPref val="3"/>
        </dgm:presLayoutVars>
      </dgm:prSet>
      <dgm:spPr>
        <a:prstGeom prst="snipRoundRect">
          <a:avLst/>
        </a:prstGeom>
      </dgm:spPr>
      <dgm:t>
        <a:bodyPr/>
        <a:lstStyle/>
        <a:p>
          <a:endParaRPr lang="it-IT"/>
        </a:p>
      </dgm:t>
    </dgm:pt>
    <dgm:pt modelId="{9208A362-511B-4C8B-8116-1E242D3F98A7}" type="pres">
      <dgm:prSet presAssocID="{8CA51CB0-3717-43E3-8CCA-045DB62E6670}" presName="rootConnector" presStyleLbl="node3" presStyleIdx="3" presStyleCnt="15"/>
      <dgm:spPr/>
      <dgm:t>
        <a:bodyPr/>
        <a:lstStyle/>
        <a:p>
          <a:endParaRPr lang="it-IT"/>
        </a:p>
      </dgm:t>
    </dgm:pt>
    <dgm:pt modelId="{BD1B722C-6FAD-45B1-BCDD-A6E91B9C64FE}" type="pres">
      <dgm:prSet presAssocID="{8CA51CB0-3717-43E3-8CCA-045DB62E6670}" presName="hierChild4" presStyleCnt="0"/>
      <dgm:spPr/>
    </dgm:pt>
    <dgm:pt modelId="{95375790-8433-40DF-BFCE-CF536D788954}" type="pres">
      <dgm:prSet presAssocID="{8CA51CB0-3717-43E3-8CCA-045DB62E6670}" presName="hierChild5" presStyleCnt="0"/>
      <dgm:spPr/>
    </dgm:pt>
    <dgm:pt modelId="{473B5DDC-9011-40B0-B158-0BFDC00F6256}" type="pres">
      <dgm:prSet presAssocID="{31D2C1ED-16DD-4993-BE55-B8F7C7375E60}" presName="Name37" presStyleLbl="parChTrans1D3" presStyleIdx="4" presStyleCnt="15"/>
      <dgm:spPr/>
      <dgm:t>
        <a:bodyPr/>
        <a:lstStyle/>
        <a:p>
          <a:endParaRPr lang="it-IT"/>
        </a:p>
      </dgm:t>
    </dgm:pt>
    <dgm:pt modelId="{40091E79-74B9-48AD-8278-D31A640D2716}" type="pres">
      <dgm:prSet presAssocID="{1B69731F-CCF0-458B-9B5B-C1D17304C13F}" presName="hierRoot2" presStyleCnt="0">
        <dgm:presLayoutVars>
          <dgm:hierBranch val="init"/>
        </dgm:presLayoutVars>
      </dgm:prSet>
      <dgm:spPr/>
    </dgm:pt>
    <dgm:pt modelId="{2FCFAA37-9DEE-424D-8CA9-8FF1D804C8AD}" type="pres">
      <dgm:prSet presAssocID="{1B69731F-CCF0-458B-9B5B-C1D17304C13F}" presName="rootComposite" presStyleCnt="0"/>
      <dgm:spPr/>
    </dgm:pt>
    <dgm:pt modelId="{AE07AB40-5EB5-4B54-B79B-68AB8CDBB29E}" type="pres">
      <dgm:prSet presAssocID="{1B69731F-CCF0-458B-9B5B-C1D17304C13F}" presName="rootText" presStyleLbl="node3" presStyleIdx="4" presStyleCnt="15">
        <dgm:presLayoutVars>
          <dgm:chPref val="3"/>
        </dgm:presLayoutVars>
      </dgm:prSet>
      <dgm:spPr>
        <a:prstGeom prst="snipRoundRect">
          <a:avLst/>
        </a:prstGeom>
      </dgm:spPr>
      <dgm:t>
        <a:bodyPr/>
        <a:lstStyle/>
        <a:p>
          <a:endParaRPr lang="it-IT"/>
        </a:p>
      </dgm:t>
    </dgm:pt>
    <dgm:pt modelId="{709D108F-F9E3-4D07-AC2B-4D328F9A4A25}" type="pres">
      <dgm:prSet presAssocID="{1B69731F-CCF0-458B-9B5B-C1D17304C13F}" presName="rootConnector" presStyleLbl="node3" presStyleIdx="4" presStyleCnt="15"/>
      <dgm:spPr/>
      <dgm:t>
        <a:bodyPr/>
        <a:lstStyle/>
        <a:p>
          <a:endParaRPr lang="it-IT"/>
        </a:p>
      </dgm:t>
    </dgm:pt>
    <dgm:pt modelId="{0639C465-05F8-4505-BDCC-E4415A1095EE}" type="pres">
      <dgm:prSet presAssocID="{1B69731F-CCF0-458B-9B5B-C1D17304C13F}" presName="hierChild4" presStyleCnt="0"/>
      <dgm:spPr/>
    </dgm:pt>
    <dgm:pt modelId="{4F7D42B6-8948-4B17-9521-A966267557ED}" type="pres">
      <dgm:prSet presAssocID="{1B69731F-CCF0-458B-9B5B-C1D17304C13F}" presName="hierChild5" presStyleCnt="0"/>
      <dgm:spPr/>
    </dgm:pt>
    <dgm:pt modelId="{2F1F9D5D-02DC-4F15-8636-85879D20E690}" type="pres">
      <dgm:prSet presAssocID="{7BEBCF85-B426-4DFE-99A1-38BAB51923F7}" presName="Name37" presStyleLbl="parChTrans1D3" presStyleIdx="5" presStyleCnt="15"/>
      <dgm:spPr/>
      <dgm:t>
        <a:bodyPr/>
        <a:lstStyle/>
        <a:p>
          <a:endParaRPr lang="it-IT"/>
        </a:p>
      </dgm:t>
    </dgm:pt>
    <dgm:pt modelId="{499DCF03-6FE2-4C12-92B5-D621FF5C34CE}" type="pres">
      <dgm:prSet presAssocID="{C3D3AAFF-6A55-4F03-9277-C9C6B55FF871}" presName="hierRoot2" presStyleCnt="0">
        <dgm:presLayoutVars>
          <dgm:hierBranch val="init"/>
        </dgm:presLayoutVars>
      </dgm:prSet>
      <dgm:spPr/>
    </dgm:pt>
    <dgm:pt modelId="{DBE5598C-5A45-4718-AFB9-126641013133}" type="pres">
      <dgm:prSet presAssocID="{C3D3AAFF-6A55-4F03-9277-C9C6B55FF871}" presName="rootComposite" presStyleCnt="0"/>
      <dgm:spPr/>
    </dgm:pt>
    <dgm:pt modelId="{BFE96752-D65B-459C-9CCB-38AE425BBDD9}" type="pres">
      <dgm:prSet presAssocID="{C3D3AAFF-6A55-4F03-9277-C9C6B55FF871}" presName="rootText" presStyleLbl="node3" presStyleIdx="5" presStyleCnt="15">
        <dgm:presLayoutVars>
          <dgm:chPref val="3"/>
        </dgm:presLayoutVars>
      </dgm:prSet>
      <dgm:spPr>
        <a:prstGeom prst="snipRoundRect">
          <a:avLst/>
        </a:prstGeom>
      </dgm:spPr>
      <dgm:t>
        <a:bodyPr/>
        <a:lstStyle/>
        <a:p>
          <a:endParaRPr lang="it-IT"/>
        </a:p>
      </dgm:t>
    </dgm:pt>
    <dgm:pt modelId="{6AAF6B30-13CA-45CE-B346-20C759F61802}" type="pres">
      <dgm:prSet presAssocID="{C3D3AAFF-6A55-4F03-9277-C9C6B55FF871}" presName="rootConnector" presStyleLbl="node3" presStyleIdx="5" presStyleCnt="15"/>
      <dgm:spPr/>
      <dgm:t>
        <a:bodyPr/>
        <a:lstStyle/>
        <a:p>
          <a:endParaRPr lang="it-IT"/>
        </a:p>
      </dgm:t>
    </dgm:pt>
    <dgm:pt modelId="{440D0000-5468-469D-8227-EAD245DCF681}" type="pres">
      <dgm:prSet presAssocID="{C3D3AAFF-6A55-4F03-9277-C9C6B55FF871}" presName="hierChild4" presStyleCnt="0"/>
      <dgm:spPr/>
    </dgm:pt>
    <dgm:pt modelId="{F5836582-522E-4A1B-B762-D8AC20DF8474}" type="pres">
      <dgm:prSet presAssocID="{C3D3AAFF-6A55-4F03-9277-C9C6B55FF871}" presName="hierChild5" presStyleCnt="0"/>
      <dgm:spPr/>
    </dgm:pt>
    <dgm:pt modelId="{D8A9157C-8FA7-4BFC-AA6B-CE118706F9BC}" type="pres">
      <dgm:prSet presAssocID="{64647D88-7A50-4D8B-B217-15D6013AF210}" presName="hierChild5" presStyleCnt="0"/>
      <dgm:spPr/>
    </dgm:pt>
    <dgm:pt modelId="{E2C35E0C-DA8C-4FA5-A0F6-79354AC81E79}" type="pres">
      <dgm:prSet presAssocID="{D42A0E72-1A89-4153-B231-278706A72A45}" presName="Name37" presStyleLbl="parChTrans1D2" presStyleIdx="1" presStyleCnt="4"/>
      <dgm:spPr/>
      <dgm:t>
        <a:bodyPr/>
        <a:lstStyle/>
        <a:p>
          <a:endParaRPr lang="it-IT"/>
        </a:p>
      </dgm:t>
    </dgm:pt>
    <dgm:pt modelId="{D41F5991-06EF-4AFF-AADC-32028DDFBB6D}" type="pres">
      <dgm:prSet presAssocID="{6EEE698C-4D71-4B09-B9CD-B3A3CEB0036F}" presName="hierRoot2" presStyleCnt="0">
        <dgm:presLayoutVars>
          <dgm:hierBranch val="init"/>
        </dgm:presLayoutVars>
      </dgm:prSet>
      <dgm:spPr/>
    </dgm:pt>
    <dgm:pt modelId="{BAB1FC95-5C84-4031-B485-8F1DF1BAE30A}" type="pres">
      <dgm:prSet presAssocID="{6EEE698C-4D71-4B09-B9CD-B3A3CEB0036F}" presName="rootComposite" presStyleCnt="0"/>
      <dgm:spPr/>
    </dgm:pt>
    <dgm:pt modelId="{A2D67E16-4F90-429C-8794-736E73A41CB3}" type="pres">
      <dgm:prSet presAssocID="{6EEE698C-4D71-4B09-B9CD-B3A3CEB0036F}" presName="rootText" presStyleLbl="node2" presStyleIdx="1" presStyleCnt="4" custScaleX="197683" custScaleY="181230" custLinFactNeighborX="1833" custLinFactNeighborY="-5498">
        <dgm:presLayoutVars>
          <dgm:chPref val="3"/>
        </dgm:presLayoutVars>
      </dgm:prSet>
      <dgm:spPr>
        <a:prstGeom prst="roundRect">
          <a:avLst/>
        </a:prstGeom>
      </dgm:spPr>
      <dgm:t>
        <a:bodyPr/>
        <a:lstStyle/>
        <a:p>
          <a:endParaRPr lang="it-IT"/>
        </a:p>
      </dgm:t>
    </dgm:pt>
    <dgm:pt modelId="{5ABF465E-A995-4231-99E0-E4B1A9FA5721}" type="pres">
      <dgm:prSet presAssocID="{6EEE698C-4D71-4B09-B9CD-B3A3CEB0036F}" presName="rootConnector" presStyleLbl="node2" presStyleIdx="1" presStyleCnt="4"/>
      <dgm:spPr/>
      <dgm:t>
        <a:bodyPr/>
        <a:lstStyle/>
        <a:p>
          <a:endParaRPr lang="it-IT"/>
        </a:p>
      </dgm:t>
    </dgm:pt>
    <dgm:pt modelId="{32F56763-1C9E-497E-8506-0B4A65EBA3A4}" type="pres">
      <dgm:prSet presAssocID="{6EEE698C-4D71-4B09-B9CD-B3A3CEB0036F}" presName="hierChild4" presStyleCnt="0"/>
      <dgm:spPr/>
    </dgm:pt>
    <dgm:pt modelId="{A241D455-835D-466E-9DB8-AB8EC383EE55}" type="pres">
      <dgm:prSet presAssocID="{60D89662-1B12-4E51-B305-BCC02F1268C8}" presName="Name37" presStyleLbl="parChTrans1D3" presStyleIdx="6" presStyleCnt="15"/>
      <dgm:spPr/>
      <dgm:t>
        <a:bodyPr/>
        <a:lstStyle/>
        <a:p>
          <a:endParaRPr lang="it-IT"/>
        </a:p>
      </dgm:t>
    </dgm:pt>
    <dgm:pt modelId="{85D62143-0787-48E3-850A-D34609D90907}" type="pres">
      <dgm:prSet presAssocID="{9BDC03E8-C131-49B2-A243-7F46291CF17C}" presName="hierRoot2" presStyleCnt="0">
        <dgm:presLayoutVars>
          <dgm:hierBranch val="init"/>
        </dgm:presLayoutVars>
      </dgm:prSet>
      <dgm:spPr/>
    </dgm:pt>
    <dgm:pt modelId="{1C4BD8C2-6353-4AB2-B84E-CBC5463EED46}" type="pres">
      <dgm:prSet presAssocID="{9BDC03E8-C131-49B2-A243-7F46291CF17C}" presName="rootComposite" presStyleCnt="0"/>
      <dgm:spPr/>
    </dgm:pt>
    <dgm:pt modelId="{A397B225-F92D-4B4F-86FD-BF0D9B05AD1D}" type="pres">
      <dgm:prSet presAssocID="{9BDC03E8-C131-49B2-A243-7F46291CF17C}" presName="rootText" presStyleLbl="node3" presStyleIdx="6" presStyleCnt="15">
        <dgm:presLayoutVars>
          <dgm:chPref val="3"/>
        </dgm:presLayoutVars>
      </dgm:prSet>
      <dgm:spPr>
        <a:prstGeom prst="snipRoundRect">
          <a:avLst/>
        </a:prstGeom>
      </dgm:spPr>
      <dgm:t>
        <a:bodyPr/>
        <a:lstStyle/>
        <a:p>
          <a:endParaRPr lang="it-IT"/>
        </a:p>
      </dgm:t>
    </dgm:pt>
    <dgm:pt modelId="{EF7E7012-D2E5-4301-B4AA-D6DB16E1A693}" type="pres">
      <dgm:prSet presAssocID="{9BDC03E8-C131-49B2-A243-7F46291CF17C}" presName="rootConnector" presStyleLbl="node3" presStyleIdx="6" presStyleCnt="15"/>
      <dgm:spPr/>
      <dgm:t>
        <a:bodyPr/>
        <a:lstStyle/>
        <a:p>
          <a:endParaRPr lang="it-IT"/>
        </a:p>
      </dgm:t>
    </dgm:pt>
    <dgm:pt modelId="{EB8222A3-4BEE-4607-86AE-3166007FC3A5}" type="pres">
      <dgm:prSet presAssocID="{9BDC03E8-C131-49B2-A243-7F46291CF17C}" presName="hierChild4" presStyleCnt="0"/>
      <dgm:spPr/>
    </dgm:pt>
    <dgm:pt modelId="{7C823A51-5805-465B-9302-7B6029B73A82}" type="pres">
      <dgm:prSet presAssocID="{578F5B9F-926C-454A-B90B-CB1010610128}" presName="Name37" presStyleLbl="parChTrans1D4" presStyleIdx="0" presStyleCnt="12"/>
      <dgm:spPr/>
      <dgm:t>
        <a:bodyPr/>
        <a:lstStyle/>
        <a:p>
          <a:endParaRPr lang="it-IT"/>
        </a:p>
      </dgm:t>
    </dgm:pt>
    <dgm:pt modelId="{BC262150-D0C9-4C14-81D2-CC649F686E45}" type="pres">
      <dgm:prSet presAssocID="{01A07313-AB42-43F4-AD65-3EAF23AE049E}" presName="hierRoot2" presStyleCnt="0">
        <dgm:presLayoutVars>
          <dgm:hierBranch val="init"/>
        </dgm:presLayoutVars>
      </dgm:prSet>
      <dgm:spPr/>
    </dgm:pt>
    <dgm:pt modelId="{44B8ECDD-C3DE-4894-82E3-DCBEDCB65469}" type="pres">
      <dgm:prSet presAssocID="{01A07313-AB42-43F4-AD65-3EAF23AE049E}" presName="rootComposite" presStyleCnt="0"/>
      <dgm:spPr/>
    </dgm:pt>
    <dgm:pt modelId="{F59CA772-5739-41CF-8735-B975A76EC5BF}" type="pres">
      <dgm:prSet presAssocID="{01A07313-AB42-43F4-AD65-3EAF23AE049E}" presName="rootText" presStyleLbl="node4" presStyleIdx="0" presStyleCnt="12">
        <dgm:presLayoutVars>
          <dgm:chPref val="3"/>
        </dgm:presLayoutVars>
      </dgm:prSet>
      <dgm:spPr>
        <a:prstGeom prst="trapezoid">
          <a:avLst/>
        </a:prstGeom>
      </dgm:spPr>
      <dgm:t>
        <a:bodyPr/>
        <a:lstStyle/>
        <a:p>
          <a:endParaRPr lang="it-IT"/>
        </a:p>
      </dgm:t>
    </dgm:pt>
    <dgm:pt modelId="{6E20E543-7095-46E9-BBCB-048AB4AF70FB}" type="pres">
      <dgm:prSet presAssocID="{01A07313-AB42-43F4-AD65-3EAF23AE049E}" presName="rootConnector" presStyleLbl="node4" presStyleIdx="0" presStyleCnt="12"/>
      <dgm:spPr/>
      <dgm:t>
        <a:bodyPr/>
        <a:lstStyle/>
        <a:p>
          <a:endParaRPr lang="it-IT"/>
        </a:p>
      </dgm:t>
    </dgm:pt>
    <dgm:pt modelId="{5A141F4A-CA26-48CA-9BAD-E9723A8B61B3}" type="pres">
      <dgm:prSet presAssocID="{01A07313-AB42-43F4-AD65-3EAF23AE049E}" presName="hierChild4" presStyleCnt="0"/>
      <dgm:spPr/>
    </dgm:pt>
    <dgm:pt modelId="{847B254C-F06F-4D38-BD3C-E4ACF12B6283}" type="pres">
      <dgm:prSet presAssocID="{01A07313-AB42-43F4-AD65-3EAF23AE049E}" presName="hierChild5" presStyleCnt="0"/>
      <dgm:spPr/>
    </dgm:pt>
    <dgm:pt modelId="{FC58A19C-B67E-4105-916D-1A354BC8C291}" type="pres">
      <dgm:prSet presAssocID="{0C9A1F91-198E-4546-BD66-04129111B4CB}" presName="Name37" presStyleLbl="parChTrans1D4" presStyleIdx="1" presStyleCnt="12"/>
      <dgm:spPr/>
      <dgm:t>
        <a:bodyPr/>
        <a:lstStyle/>
        <a:p>
          <a:endParaRPr lang="it-IT"/>
        </a:p>
      </dgm:t>
    </dgm:pt>
    <dgm:pt modelId="{74A1ECB5-07C0-4987-A99C-608E356A16B0}" type="pres">
      <dgm:prSet presAssocID="{CD6ED870-D997-4F3B-B65F-30755B26E6D0}" presName="hierRoot2" presStyleCnt="0">
        <dgm:presLayoutVars>
          <dgm:hierBranch val="init"/>
        </dgm:presLayoutVars>
      </dgm:prSet>
      <dgm:spPr/>
    </dgm:pt>
    <dgm:pt modelId="{AF72BE83-FDD6-4AA8-9883-F268A55BF8CA}" type="pres">
      <dgm:prSet presAssocID="{CD6ED870-D997-4F3B-B65F-30755B26E6D0}" presName="rootComposite" presStyleCnt="0"/>
      <dgm:spPr/>
    </dgm:pt>
    <dgm:pt modelId="{E5F5A65F-839D-40E8-9291-128F3256F457}" type="pres">
      <dgm:prSet presAssocID="{CD6ED870-D997-4F3B-B65F-30755B26E6D0}" presName="rootText" presStyleLbl="node4" presStyleIdx="1" presStyleCnt="12">
        <dgm:presLayoutVars>
          <dgm:chPref val="3"/>
        </dgm:presLayoutVars>
      </dgm:prSet>
      <dgm:spPr>
        <a:prstGeom prst="trapezoid">
          <a:avLst/>
        </a:prstGeom>
      </dgm:spPr>
      <dgm:t>
        <a:bodyPr/>
        <a:lstStyle/>
        <a:p>
          <a:endParaRPr lang="it-IT"/>
        </a:p>
      </dgm:t>
    </dgm:pt>
    <dgm:pt modelId="{3046CEBE-4485-4651-BCFC-2168F92B0AD3}" type="pres">
      <dgm:prSet presAssocID="{CD6ED870-D997-4F3B-B65F-30755B26E6D0}" presName="rootConnector" presStyleLbl="node4" presStyleIdx="1" presStyleCnt="12"/>
      <dgm:spPr/>
      <dgm:t>
        <a:bodyPr/>
        <a:lstStyle/>
        <a:p>
          <a:endParaRPr lang="it-IT"/>
        </a:p>
      </dgm:t>
    </dgm:pt>
    <dgm:pt modelId="{CFBA626B-342B-47AA-AF66-52F61132BF76}" type="pres">
      <dgm:prSet presAssocID="{CD6ED870-D997-4F3B-B65F-30755B26E6D0}" presName="hierChild4" presStyleCnt="0"/>
      <dgm:spPr/>
    </dgm:pt>
    <dgm:pt modelId="{BB88B959-55D0-4145-8267-DE4C838B71D1}" type="pres">
      <dgm:prSet presAssocID="{CD6ED870-D997-4F3B-B65F-30755B26E6D0}" presName="hierChild5" presStyleCnt="0"/>
      <dgm:spPr/>
    </dgm:pt>
    <dgm:pt modelId="{6975CAB9-F836-4F95-8598-A827A5052127}" type="pres">
      <dgm:prSet presAssocID="{9BDC03E8-C131-49B2-A243-7F46291CF17C}" presName="hierChild5" presStyleCnt="0"/>
      <dgm:spPr/>
    </dgm:pt>
    <dgm:pt modelId="{55ABA285-2108-4022-AD6F-34022850E6F5}" type="pres">
      <dgm:prSet presAssocID="{4035954E-9EBE-4D0C-BF71-103FAB0933A5}" presName="Name37" presStyleLbl="parChTrans1D3" presStyleIdx="7" presStyleCnt="15"/>
      <dgm:spPr/>
      <dgm:t>
        <a:bodyPr/>
        <a:lstStyle/>
        <a:p>
          <a:endParaRPr lang="it-IT"/>
        </a:p>
      </dgm:t>
    </dgm:pt>
    <dgm:pt modelId="{18EBB224-1DA4-490F-AD08-A9166AA171F0}" type="pres">
      <dgm:prSet presAssocID="{7891D7D4-C45F-4BCD-99D8-0598FBF115AC}" presName="hierRoot2" presStyleCnt="0">
        <dgm:presLayoutVars>
          <dgm:hierBranch val="init"/>
        </dgm:presLayoutVars>
      </dgm:prSet>
      <dgm:spPr/>
    </dgm:pt>
    <dgm:pt modelId="{F3C80FBD-005B-4924-B6E7-F59F60B8F512}" type="pres">
      <dgm:prSet presAssocID="{7891D7D4-C45F-4BCD-99D8-0598FBF115AC}" presName="rootComposite" presStyleCnt="0"/>
      <dgm:spPr/>
    </dgm:pt>
    <dgm:pt modelId="{DD96218E-66D5-4C29-9ECC-0F772284CCD4}" type="pres">
      <dgm:prSet presAssocID="{7891D7D4-C45F-4BCD-99D8-0598FBF115AC}" presName="rootText" presStyleLbl="node3" presStyleIdx="7" presStyleCnt="15">
        <dgm:presLayoutVars>
          <dgm:chPref val="3"/>
        </dgm:presLayoutVars>
      </dgm:prSet>
      <dgm:spPr>
        <a:prstGeom prst="snipRoundRect">
          <a:avLst/>
        </a:prstGeom>
      </dgm:spPr>
      <dgm:t>
        <a:bodyPr/>
        <a:lstStyle/>
        <a:p>
          <a:endParaRPr lang="it-IT"/>
        </a:p>
      </dgm:t>
    </dgm:pt>
    <dgm:pt modelId="{D621F1B8-F133-4CB6-A1ED-22DECB462CDE}" type="pres">
      <dgm:prSet presAssocID="{7891D7D4-C45F-4BCD-99D8-0598FBF115AC}" presName="rootConnector" presStyleLbl="node3" presStyleIdx="7" presStyleCnt="15"/>
      <dgm:spPr/>
      <dgm:t>
        <a:bodyPr/>
        <a:lstStyle/>
        <a:p>
          <a:endParaRPr lang="it-IT"/>
        </a:p>
      </dgm:t>
    </dgm:pt>
    <dgm:pt modelId="{DF691BCB-9F93-45FF-BD61-E6EF872EC4C7}" type="pres">
      <dgm:prSet presAssocID="{7891D7D4-C45F-4BCD-99D8-0598FBF115AC}" presName="hierChild4" presStyleCnt="0"/>
      <dgm:spPr/>
    </dgm:pt>
    <dgm:pt modelId="{6622744F-C53D-4C13-AD8B-DC4093EFEC5D}" type="pres">
      <dgm:prSet presAssocID="{7EF2EF9A-C6B2-4570-87A2-4A342A7B36A3}" presName="Name37" presStyleLbl="parChTrans1D4" presStyleIdx="2" presStyleCnt="12"/>
      <dgm:spPr/>
      <dgm:t>
        <a:bodyPr/>
        <a:lstStyle/>
        <a:p>
          <a:endParaRPr lang="it-IT"/>
        </a:p>
      </dgm:t>
    </dgm:pt>
    <dgm:pt modelId="{24AE5717-A1E1-47BA-87E5-FF9D6BA317A8}" type="pres">
      <dgm:prSet presAssocID="{E15EF78D-E696-47B9-9886-0E5A464A5C0F}" presName="hierRoot2" presStyleCnt="0">
        <dgm:presLayoutVars>
          <dgm:hierBranch val="init"/>
        </dgm:presLayoutVars>
      </dgm:prSet>
      <dgm:spPr/>
    </dgm:pt>
    <dgm:pt modelId="{CAB1E063-2609-43AF-A8D8-72222A3A798F}" type="pres">
      <dgm:prSet presAssocID="{E15EF78D-E696-47B9-9886-0E5A464A5C0F}" presName="rootComposite" presStyleCnt="0"/>
      <dgm:spPr/>
    </dgm:pt>
    <dgm:pt modelId="{C05CDD2D-EC1D-4C6A-B21D-EA228ED3E149}" type="pres">
      <dgm:prSet presAssocID="{E15EF78D-E696-47B9-9886-0E5A464A5C0F}" presName="rootText" presStyleLbl="node4" presStyleIdx="2" presStyleCnt="12">
        <dgm:presLayoutVars>
          <dgm:chPref val="3"/>
        </dgm:presLayoutVars>
      </dgm:prSet>
      <dgm:spPr>
        <a:prstGeom prst="trapezoid">
          <a:avLst/>
        </a:prstGeom>
      </dgm:spPr>
      <dgm:t>
        <a:bodyPr/>
        <a:lstStyle/>
        <a:p>
          <a:endParaRPr lang="it-IT"/>
        </a:p>
      </dgm:t>
    </dgm:pt>
    <dgm:pt modelId="{77BD3060-8D5E-4A2E-9907-4FAC9A5D1838}" type="pres">
      <dgm:prSet presAssocID="{E15EF78D-E696-47B9-9886-0E5A464A5C0F}" presName="rootConnector" presStyleLbl="node4" presStyleIdx="2" presStyleCnt="12"/>
      <dgm:spPr/>
      <dgm:t>
        <a:bodyPr/>
        <a:lstStyle/>
        <a:p>
          <a:endParaRPr lang="it-IT"/>
        </a:p>
      </dgm:t>
    </dgm:pt>
    <dgm:pt modelId="{FC8B5368-4268-4818-83CF-10FEF6915C0B}" type="pres">
      <dgm:prSet presAssocID="{E15EF78D-E696-47B9-9886-0E5A464A5C0F}" presName="hierChild4" presStyleCnt="0"/>
      <dgm:spPr/>
    </dgm:pt>
    <dgm:pt modelId="{9C9CB087-7472-4536-9861-C4CEC2417A6D}" type="pres">
      <dgm:prSet presAssocID="{E15EF78D-E696-47B9-9886-0E5A464A5C0F}" presName="hierChild5" presStyleCnt="0"/>
      <dgm:spPr/>
    </dgm:pt>
    <dgm:pt modelId="{180208E4-E3D5-4F9B-85DA-D72F0725C15B}" type="pres">
      <dgm:prSet presAssocID="{4A2B78EA-EF78-4016-B5FA-04A5E85A202B}" presName="Name37" presStyleLbl="parChTrans1D4" presStyleIdx="3" presStyleCnt="12"/>
      <dgm:spPr/>
      <dgm:t>
        <a:bodyPr/>
        <a:lstStyle/>
        <a:p>
          <a:endParaRPr lang="it-IT"/>
        </a:p>
      </dgm:t>
    </dgm:pt>
    <dgm:pt modelId="{2F111C43-7F7B-42DF-834A-D6D9FCF8D4E5}" type="pres">
      <dgm:prSet presAssocID="{C275B78D-8887-4165-8D3C-8137715FB14C}" presName="hierRoot2" presStyleCnt="0">
        <dgm:presLayoutVars>
          <dgm:hierBranch val="init"/>
        </dgm:presLayoutVars>
      </dgm:prSet>
      <dgm:spPr/>
    </dgm:pt>
    <dgm:pt modelId="{B1AA45CF-EA1E-4281-A2D5-719A79FAD1B0}" type="pres">
      <dgm:prSet presAssocID="{C275B78D-8887-4165-8D3C-8137715FB14C}" presName="rootComposite" presStyleCnt="0"/>
      <dgm:spPr/>
    </dgm:pt>
    <dgm:pt modelId="{18D276C4-15A0-42F1-BB00-800901607067}" type="pres">
      <dgm:prSet presAssocID="{C275B78D-8887-4165-8D3C-8137715FB14C}" presName="rootText" presStyleLbl="node4" presStyleIdx="3" presStyleCnt="12">
        <dgm:presLayoutVars>
          <dgm:chPref val="3"/>
        </dgm:presLayoutVars>
      </dgm:prSet>
      <dgm:spPr>
        <a:prstGeom prst="trapezoid">
          <a:avLst/>
        </a:prstGeom>
      </dgm:spPr>
      <dgm:t>
        <a:bodyPr/>
        <a:lstStyle/>
        <a:p>
          <a:endParaRPr lang="it-IT"/>
        </a:p>
      </dgm:t>
    </dgm:pt>
    <dgm:pt modelId="{D5D2D02E-8373-4E3A-85E4-EA7461FB8089}" type="pres">
      <dgm:prSet presAssocID="{C275B78D-8887-4165-8D3C-8137715FB14C}" presName="rootConnector" presStyleLbl="node4" presStyleIdx="3" presStyleCnt="12"/>
      <dgm:spPr/>
      <dgm:t>
        <a:bodyPr/>
        <a:lstStyle/>
        <a:p>
          <a:endParaRPr lang="it-IT"/>
        </a:p>
      </dgm:t>
    </dgm:pt>
    <dgm:pt modelId="{64A41E4B-FC5A-469A-AF5D-E844B2B045B0}" type="pres">
      <dgm:prSet presAssocID="{C275B78D-8887-4165-8D3C-8137715FB14C}" presName="hierChild4" presStyleCnt="0"/>
      <dgm:spPr/>
    </dgm:pt>
    <dgm:pt modelId="{8E7C7D94-59C7-4723-B53D-915971F3E0AE}" type="pres">
      <dgm:prSet presAssocID="{C275B78D-8887-4165-8D3C-8137715FB14C}" presName="hierChild5" presStyleCnt="0"/>
      <dgm:spPr/>
    </dgm:pt>
    <dgm:pt modelId="{FC842304-930F-46DA-9814-9C362B2B0CAE}" type="pres">
      <dgm:prSet presAssocID="{CFE4253F-B8AD-4BBF-808B-9447E19DEFAF}" presName="Name37" presStyleLbl="parChTrans1D4" presStyleIdx="4" presStyleCnt="12"/>
      <dgm:spPr/>
      <dgm:t>
        <a:bodyPr/>
        <a:lstStyle/>
        <a:p>
          <a:endParaRPr lang="it-IT"/>
        </a:p>
      </dgm:t>
    </dgm:pt>
    <dgm:pt modelId="{9D481403-E7B2-477D-A57C-713DD0E40E4C}" type="pres">
      <dgm:prSet presAssocID="{3887E537-71AD-4434-AC79-C8EEF3FAF630}" presName="hierRoot2" presStyleCnt="0">
        <dgm:presLayoutVars>
          <dgm:hierBranch val="init"/>
        </dgm:presLayoutVars>
      </dgm:prSet>
      <dgm:spPr/>
    </dgm:pt>
    <dgm:pt modelId="{4586273E-4784-412E-98EE-1F3CC9317A77}" type="pres">
      <dgm:prSet presAssocID="{3887E537-71AD-4434-AC79-C8EEF3FAF630}" presName="rootComposite" presStyleCnt="0"/>
      <dgm:spPr/>
    </dgm:pt>
    <dgm:pt modelId="{BDB58507-37B0-417E-89CF-74642FE8233F}" type="pres">
      <dgm:prSet presAssocID="{3887E537-71AD-4434-AC79-C8EEF3FAF630}" presName="rootText" presStyleLbl="node4" presStyleIdx="4" presStyleCnt="12">
        <dgm:presLayoutVars>
          <dgm:chPref val="3"/>
        </dgm:presLayoutVars>
      </dgm:prSet>
      <dgm:spPr>
        <a:prstGeom prst="trapezoid">
          <a:avLst/>
        </a:prstGeom>
      </dgm:spPr>
      <dgm:t>
        <a:bodyPr/>
        <a:lstStyle/>
        <a:p>
          <a:endParaRPr lang="it-IT"/>
        </a:p>
      </dgm:t>
    </dgm:pt>
    <dgm:pt modelId="{E4D43525-C0F0-4CC5-8499-2C9C6C12F43D}" type="pres">
      <dgm:prSet presAssocID="{3887E537-71AD-4434-AC79-C8EEF3FAF630}" presName="rootConnector" presStyleLbl="node4" presStyleIdx="4" presStyleCnt="12"/>
      <dgm:spPr/>
      <dgm:t>
        <a:bodyPr/>
        <a:lstStyle/>
        <a:p>
          <a:endParaRPr lang="it-IT"/>
        </a:p>
      </dgm:t>
    </dgm:pt>
    <dgm:pt modelId="{F13978EE-CF9C-45A3-BEF8-BEE1950B113B}" type="pres">
      <dgm:prSet presAssocID="{3887E537-71AD-4434-AC79-C8EEF3FAF630}" presName="hierChild4" presStyleCnt="0"/>
      <dgm:spPr/>
    </dgm:pt>
    <dgm:pt modelId="{7015C37D-2ECD-4F58-915C-5569EAEBF755}" type="pres">
      <dgm:prSet presAssocID="{3887E537-71AD-4434-AC79-C8EEF3FAF630}" presName="hierChild5" presStyleCnt="0"/>
      <dgm:spPr/>
    </dgm:pt>
    <dgm:pt modelId="{239DD7B5-6629-45F2-ABB9-5163AA7B03AB}" type="pres">
      <dgm:prSet presAssocID="{E7655345-13D9-48AF-A519-60BB8531A4DA}" presName="Name37" presStyleLbl="parChTrans1D4" presStyleIdx="5" presStyleCnt="12"/>
      <dgm:spPr/>
      <dgm:t>
        <a:bodyPr/>
        <a:lstStyle/>
        <a:p>
          <a:endParaRPr lang="it-IT"/>
        </a:p>
      </dgm:t>
    </dgm:pt>
    <dgm:pt modelId="{4B938337-4904-4C66-B112-503E7A60A63F}" type="pres">
      <dgm:prSet presAssocID="{5DC96C5B-7AE0-4936-8F9E-0908E00B91F5}" presName="hierRoot2" presStyleCnt="0">
        <dgm:presLayoutVars>
          <dgm:hierBranch val="init"/>
        </dgm:presLayoutVars>
      </dgm:prSet>
      <dgm:spPr/>
    </dgm:pt>
    <dgm:pt modelId="{6391C60A-B71B-4373-AEEE-D1CFA6E5DC6F}" type="pres">
      <dgm:prSet presAssocID="{5DC96C5B-7AE0-4936-8F9E-0908E00B91F5}" presName="rootComposite" presStyleCnt="0"/>
      <dgm:spPr/>
    </dgm:pt>
    <dgm:pt modelId="{A43509C6-3BE9-475D-90B9-BB68E3EE3BFA}" type="pres">
      <dgm:prSet presAssocID="{5DC96C5B-7AE0-4936-8F9E-0908E00B91F5}" presName="rootText" presStyleLbl="node4" presStyleIdx="5" presStyleCnt="12">
        <dgm:presLayoutVars>
          <dgm:chPref val="3"/>
        </dgm:presLayoutVars>
      </dgm:prSet>
      <dgm:spPr>
        <a:prstGeom prst="trapezoid">
          <a:avLst/>
        </a:prstGeom>
      </dgm:spPr>
      <dgm:t>
        <a:bodyPr/>
        <a:lstStyle/>
        <a:p>
          <a:endParaRPr lang="it-IT"/>
        </a:p>
      </dgm:t>
    </dgm:pt>
    <dgm:pt modelId="{728C2C58-6765-49A3-80C0-47736D41E87D}" type="pres">
      <dgm:prSet presAssocID="{5DC96C5B-7AE0-4936-8F9E-0908E00B91F5}" presName="rootConnector" presStyleLbl="node4" presStyleIdx="5" presStyleCnt="12"/>
      <dgm:spPr/>
      <dgm:t>
        <a:bodyPr/>
        <a:lstStyle/>
        <a:p>
          <a:endParaRPr lang="it-IT"/>
        </a:p>
      </dgm:t>
    </dgm:pt>
    <dgm:pt modelId="{4523CB0D-E939-4DB4-9CEE-E816BE297A45}" type="pres">
      <dgm:prSet presAssocID="{5DC96C5B-7AE0-4936-8F9E-0908E00B91F5}" presName="hierChild4" presStyleCnt="0"/>
      <dgm:spPr/>
    </dgm:pt>
    <dgm:pt modelId="{CBBFEB0A-EEE1-4D4E-BEE6-23CDA0F8C28F}" type="pres">
      <dgm:prSet presAssocID="{5DC96C5B-7AE0-4936-8F9E-0908E00B91F5}" presName="hierChild5" presStyleCnt="0"/>
      <dgm:spPr/>
    </dgm:pt>
    <dgm:pt modelId="{04C51FE4-62FA-4D9C-A62C-624AAD128A25}" type="pres">
      <dgm:prSet presAssocID="{7891D7D4-C45F-4BCD-99D8-0598FBF115AC}" presName="hierChild5" presStyleCnt="0"/>
      <dgm:spPr/>
    </dgm:pt>
    <dgm:pt modelId="{08D12E75-579C-4B00-996E-FD659B0911B0}" type="pres">
      <dgm:prSet presAssocID="{3897E04F-FDF5-47CF-8F7E-52F7DA5836F3}" presName="Name37" presStyleLbl="parChTrans1D3" presStyleIdx="8" presStyleCnt="15"/>
      <dgm:spPr/>
      <dgm:t>
        <a:bodyPr/>
        <a:lstStyle/>
        <a:p>
          <a:endParaRPr lang="it-IT"/>
        </a:p>
      </dgm:t>
    </dgm:pt>
    <dgm:pt modelId="{73A14F96-50E7-4762-9338-9C76F3676C8B}" type="pres">
      <dgm:prSet presAssocID="{1D44F34E-5AD5-4745-BBAB-706F42673A0C}" presName="hierRoot2" presStyleCnt="0">
        <dgm:presLayoutVars>
          <dgm:hierBranch val="init"/>
        </dgm:presLayoutVars>
      </dgm:prSet>
      <dgm:spPr/>
    </dgm:pt>
    <dgm:pt modelId="{8954B630-A51A-4C01-8820-2391F16A88D6}" type="pres">
      <dgm:prSet presAssocID="{1D44F34E-5AD5-4745-BBAB-706F42673A0C}" presName="rootComposite" presStyleCnt="0"/>
      <dgm:spPr/>
    </dgm:pt>
    <dgm:pt modelId="{7C63A621-CD1D-40A9-A82A-0E8C87331F2C}" type="pres">
      <dgm:prSet presAssocID="{1D44F34E-5AD5-4745-BBAB-706F42673A0C}" presName="rootText" presStyleLbl="node3" presStyleIdx="8" presStyleCnt="15">
        <dgm:presLayoutVars>
          <dgm:chPref val="3"/>
        </dgm:presLayoutVars>
      </dgm:prSet>
      <dgm:spPr>
        <a:prstGeom prst="snipRoundRect">
          <a:avLst/>
        </a:prstGeom>
      </dgm:spPr>
      <dgm:t>
        <a:bodyPr/>
        <a:lstStyle/>
        <a:p>
          <a:endParaRPr lang="it-IT"/>
        </a:p>
      </dgm:t>
    </dgm:pt>
    <dgm:pt modelId="{A8512811-B45A-488E-9C12-E3CE83878511}" type="pres">
      <dgm:prSet presAssocID="{1D44F34E-5AD5-4745-BBAB-706F42673A0C}" presName="rootConnector" presStyleLbl="node3" presStyleIdx="8" presStyleCnt="15"/>
      <dgm:spPr/>
      <dgm:t>
        <a:bodyPr/>
        <a:lstStyle/>
        <a:p>
          <a:endParaRPr lang="it-IT"/>
        </a:p>
      </dgm:t>
    </dgm:pt>
    <dgm:pt modelId="{BD74DC91-FB5B-4FEF-9A2F-AD4598C69B04}" type="pres">
      <dgm:prSet presAssocID="{1D44F34E-5AD5-4745-BBAB-706F42673A0C}" presName="hierChild4" presStyleCnt="0"/>
      <dgm:spPr/>
    </dgm:pt>
    <dgm:pt modelId="{A71B92FC-E1A5-46D9-B2AB-F79F05AAD9F6}" type="pres">
      <dgm:prSet presAssocID="{6FC5A28B-C127-4399-8E5E-DEF57A09458D}" presName="Name37" presStyleLbl="parChTrans1D4" presStyleIdx="6" presStyleCnt="12"/>
      <dgm:spPr/>
      <dgm:t>
        <a:bodyPr/>
        <a:lstStyle/>
        <a:p>
          <a:endParaRPr lang="it-IT"/>
        </a:p>
      </dgm:t>
    </dgm:pt>
    <dgm:pt modelId="{A888FEB7-1768-4EC9-9349-E5E076E57798}" type="pres">
      <dgm:prSet presAssocID="{E2C6F700-87D5-4AC2-8580-1BF54B116DA8}" presName="hierRoot2" presStyleCnt="0">
        <dgm:presLayoutVars>
          <dgm:hierBranch val="init"/>
        </dgm:presLayoutVars>
      </dgm:prSet>
      <dgm:spPr/>
    </dgm:pt>
    <dgm:pt modelId="{2C90039C-5EF5-4930-ACA8-71A1949039B6}" type="pres">
      <dgm:prSet presAssocID="{E2C6F700-87D5-4AC2-8580-1BF54B116DA8}" presName="rootComposite" presStyleCnt="0"/>
      <dgm:spPr/>
    </dgm:pt>
    <dgm:pt modelId="{649851DE-D834-4564-9592-05538AF68F32}" type="pres">
      <dgm:prSet presAssocID="{E2C6F700-87D5-4AC2-8580-1BF54B116DA8}" presName="rootText" presStyleLbl="node4" presStyleIdx="6" presStyleCnt="12">
        <dgm:presLayoutVars>
          <dgm:chPref val="3"/>
        </dgm:presLayoutVars>
      </dgm:prSet>
      <dgm:spPr>
        <a:prstGeom prst="trapezoid">
          <a:avLst/>
        </a:prstGeom>
      </dgm:spPr>
      <dgm:t>
        <a:bodyPr/>
        <a:lstStyle/>
        <a:p>
          <a:endParaRPr lang="it-IT"/>
        </a:p>
      </dgm:t>
    </dgm:pt>
    <dgm:pt modelId="{24CB143A-5211-4301-8C06-A2A9AE71A7AA}" type="pres">
      <dgm:prSet presAssocID="{E2C6F700-87D5-4AC2-8580-1BF54B116DA8}" presName="rootConnector" presStyleLbl="node4" presStyleIdx="6" presStyleCnt="12"/>
      <dgm:spPr/>
      <dgm:t>
        <a:bodyPr/>
        <a:lstStyle/>
        <a:p>
          <a:endParaRPr lang="it-IT"/>
        </a:p>
      </dgm:t>
    </dgm:pt>
    <dgm:pt modelId="{7E332289-25D1-4CF7-885D-A448F3B13944}" type="pres">
      <dgm:prSet presAssocID="{E2C6F700-87D5-4AC2-8580-1BF54B116DA8}" presName="hierChild4" presStyleCnt="0"/>
      <dgm:spPr/>
    </dgm:pt>
    <dgm:pt modelId="{CEA157C8-3BDF-47CE-A191-D0F7963AA076}" type="pres">
      <dgm:prSet presAssocID="{E2C6F700-87D5-4AC2-8580-1BF54B116DA8}" presName="hierChild5" presStyleCnt="0"/>
      <dgm:spPr/>
    </dgm:pt>
    <dgm:pt modelId="{3CE7BCB6-71F0-49AD-BD52-87D26369E792}" type="pres">
      <dgm:prSet presAssocID="{6323EA9F-D2BD-46A3-8AF2-05412718FA4D}" presName="Name37" presStyleLbl="parChTrans1D4" presStyleIdx="7" presStyleCnt="12"/>
      <dgm:spPr/>
      <dgm:t>
        <a:bodyPr/>
        <a:lstStyle/>
        <a:p>
          <a:endParaRPr lang="it-IT"/>
        </a:p>
      </dgm:t>
    </dgm:pt>
    <dgm:pt modelId="{05F8AEF6-4AEC-4082-B01F-4D3C8D06958E}" type="pres">
      <dgm:prSet presAssocID="{9804FD68-D3FE-4613-B586-3FA3535BB7BE}" presName="hierRoot2" presStyleCnt="0">
        <dgm:presLayoutVars>
          <dgm:hierBranch val="init"/>
        </dgm:presLayoutVars>
      </dgm:prSet>
      <dgm:spPr/>
    </dgm:pt>
    <dgm:pt modelId="{4DF82030-F809-41D6-B9DA-B68E6FF87E52}" type="pres">
      <dgm:prSet presAssocID="{9804FD68-D3FE-4613-B586-3FA3535BB7BE}" presName="rootComposite" presStyleCnt="0"/>
      <dgm:spPr/>
    </dgm:pt>
    <dgm:pt modelId="{125DB240-01FB-4F83-8B74-DD40A3471AA3}" type="pres">
      <dgm:prSet presAssocID="{9804FD68-D3FE-4613-B586-3FA3535BB7BE}" presName="rootText" presStyleLbl="node4" presStyleIdx="7" presStyleCnt="12">
        <dgm:presLayoutVars>
          <dgm:chPref val="3"/>
        </dgm:presLayoutVars>
      </dgm:prSet>
      <dgm:spPr>
        <a:prstGeom prst="trapezoid">
          <a:avLst/>
        </a:prstGeom>
      </dgm:spPr>
      <dgm:t>
        <a:bodyPr/>
        <a:lstStyle/>
        <a:p>
          <a:endParaRPr lang="it-IT"/>
        </a:p>
      </dgm:t>
    </dgm:pt>
    <dgm:pt modelId="{4E3ADEEC-3FA8-46EA-99B0-BBEF0DC790EB}" type="pres">
      <dgm:prSet presAssocID="{9804FD68-D3FE-4613-B586-3FA3535BB7BE}" presName="rootConnector" presStyleLbl="node4" presStyleIdx="7" presStyleCnt="12"/>
      <dgm:spPr/>
      <dgm:t>
        <a:bodyPr/>
        <a:lstStyle/>
        <a:p>
          <a:endParaRPr lang="it-IT"/>
        </a:p>
      </dgm:t>
    </dgm:pt>
    <dgm:pt modelId="{C76E672F-7845-447A-AB20-4FE3AF18A8D6}" type="pres">
      <dgm:prSet presAssocID="{9804FD68-D3FE-4613-B586-3FA3535BB7BE}" presName="hierChild4" presStyleCnt="0"/>
      <dgm:spPr/>
    </dgm:pt>
    <dgm:pt modelId="{127B6E71-4E28-4713-A56D-E480D26D3EAB}" type="pres">
      <dgm:prSet presAssocID="{9804FD68-D3FE-4613-B586-3FA3535BB7BE}" presName="hierChild5" presStyleCnt="0"/>
      <dgm:spPr/>
    </dgm:pt>
    <dgm:pt modelId="{7E9BC5C4-D3C8-4055-8160-4C4DC5719DA8}" type="pres">
      <dgm:prSet presAssocID="{1D44F34E-5AD5-4745-BBAB-706F42673A0C}" presName="hierChild5" presStyleCnt="0"/>
      <dgm:spPr/>
    </dgm:pt>
    <dgm:pt modelId="{EC2E71C4-A31F-4B7E-888B-9DAC0141D267}" type="pres">
      <dgm:prSet presAssocID="{70447204-A092-47F0-A2CF-B8201F07AF4B}" presName="Name37" presStyleLbl="parChTrans1D3" presStyleIdx="9" presStyleCnt="15"/>
      <dgm:spPr/>
      <dgm:t>
        <a:bodyPr/>
        <a:lstStyle/>
        <a:p>
          <a:endParaRPr lang="it-IT"/>
        </a:p>
      </dgm:t>
    </dgm:pt>
    <dgm:pt modelId="{CF4D6653-2D10-45EF-B179-CA7CEA0384BC}" type="pres">
      <dgm:prSet presAssocID="{D0252B18-BAB5-48A6-A295-F0738AA4AD24}" presName="hierRoot2" presStyleCnt="0">
        <dgm:presLayoutVars>
          <dgm:hierBranch val="init"/>
        </dgm:presLayoutVars>
      </dgm:prSet>
      <dgm:spPr/>
    </dgm:pt>
    <dgm:pt modelId="{914B235C-99B5-473C-9EFB-BE8448DCC329}" type="pres">
      <dgm:prSet presAssocID="{D0252B18-BAB5-48A6-A295-F0738AA4AD24}" presName="rootComposite" presStyleCnt="0"/>
      <dgm:spPr/>
    </dgm:pt>
    <dgm:pt modelId="{955860C5-5CC4-47B9-AC9B-31816904D01E}" type="pres">
      <dgm:prSet presAssocID="{D0252B18-BAB5-48A6-A295-F0738AA4AD24}" presName="rootText" presStyleLbl="node3" presStyleIdx="9" presStyleCnt="15">
        <dgm:presLayoutVars>
          <dgm:chPref val="3"/>
        </dgm:presLayoutVars>
      </dgm:prSet>
      <dgm:spPr>
        <a:prstGeom prst="snipRoundRect">
          <a:avLst/>
        </a:prstGeom>
      </dgm:spPr>
      <dgm:t>
        <a:bodyPr/>
        <a:lstStyle/>
        <a:p>
          <a:endParaRPr lang="it-IT"/>
        </a:p>
      </dgm:t>
    </dgm:pt>
    <dgm:pt modelId="{D4AF1356-F0B8-40F5-A172-D6ADD430B9CB}" type="pres">
      <dgm:prSet presAssocID="{D0252B18-BAB5-48A6-A295-F0738AA4AD24}" presName="rootConnector" presStyleLbl="node3" presStyleIdx="9" presStyleCnt="15"/>
      <dgm:spPr/>
      <dgm:t>
        <a:bodyPr/>
        <a:lstStyle/>
        <a:p>
          <a:endParaRPr lang="it-IT"/>
        </a:p>
      </dgm:t>
    </dgm:pt>
    <dgm:pt modelId="{8753AA42-2E8B-4C12-AB4D-7E4FEE39F6EE}" type="pres">
      <dgm:prSet presAssocID="{D0252B18-BAB5-48A6-A295-F0738AA4AD24}" presName="hierChild4" presStyleCnt="0"/>
      <dgm:spPr/>
    </dgm:pt>
    <dgm:pt modelId="{9079C686-B1FD-4E60-AA06-506AD02D1A29}" type="pres">
      <dgm:prSet presAssocID="{C32DD2DC-F726-4CCE-819D-3BC3FC630F48}" presName="Name37" presStyleLbl="parChTrans1D4" presStyleIdx="8" presStyleCnt="12"/>
      <dgm:spPr/>
      <dgm:t>
        <a:bodyPr/>
        <a:lstStyle/>
        <a:p>
          <a:endParaRPr lang="it-IT"/>
        </a:p>
      </dgm:t>
    </dgm:pt>
    <dgm:pt modelId="{D895EB92-65C5-4B1D-8688-BCFDECD64119}" type="pres">
      <dgm:prSet presAssocID="{858F753E-9E4D-4CF0-ABEF-041A536AABD1}" presName="hierRoot2" presStyleCnt="0">
        <dgm:presLayoutVars>
          <dgm:hierBranch val="init"/>
        </dgm:presLayoutVars>
      </dgm:prSet>
      <dgm:spPr/>
    </dgm:pt>
    <dgm:pt modelId="{32202EDC-B2CD-43C6-87F1-41F9E5BED21A}" type="pres">
      <dgm:prSet presAssocID="{858F753E-9E4D-4CF0-ABEF-041A536AABD1}" presName="rootComposite" presStyleCnt="0"/>
      <dgm:spPr/>
    </dgm:pt>
    <dgm:pt modelId="{8086768D-D464-4E22-9DA5-55DC839CA303}" type="pres">
      <dgm:prSet presAssocID="{858F753E-9E4D-4CF0-ABEF-041A536AABD1}" presName="rootText" presStyleLbl="node4" presStyleIdx="8" presStyleCnt="12">
        <dgm:presLayoutVars>
          <dgm:chPref val="3"/>
        </dgm:presLayoutVars>
      </dgm:prSet>
      <dgm:spPr>
        <a:prstGeom prst="trapezoid">
          <a:avLst/>
        </a:prstGeom>
      </dgm:spPr>
      <dgm:t>
        <a:bodyPr/>
        <a:lstStyle/>
        <a:p>
          <a:endParaRPr lang="it-IT"/>
        </a:p>
      </dgm:t>
    </dgm:pt>
    <dgm:pt modelId="{1F94D09C-AEE0-4125-BD1F-60B6B458FB36}" type="pres">
      <dgm:prSet presAssocID="{858F753E-9E4D-4CF0-ABEF-041A536AABD1}" presName="rootConnector" presStyleLbl="node4" presStyleIdx="8" presStyleCnt="12"/>
      <dgm:spPr/>
      <dgm:t>
        <a:bodyPr/>
        <a:lstStyle/>
        <a:p>
          <a:endParaRPr lang="it-IT"/>
        </a:p>
      </dgm:t>
    </dgm:pt>
    <dgm:pt modelId="{97D37D57-80A4-4D8A-B2D1-0A03E098CC43}" type="pres">
      <dgm:prSet presAssocID="{858F753E-9E4D-4CF0-ABEF-041A536AABD1}" presName="hierChild4" presStyleCnt="0"/>
      <dgm:spPr/>
    </dgm:pt>
    <dgm:pt modelId="{F1BDC402-02BD-4781-9F9B-85DEDB951AF9}" type="pres">
      <dgm:prSet presAssocID="{858F753E-9E4D-4CF0-ABEF-041A536AABD1}" presName="hierChild5" presStyleCnt="0"/>
      <dgm:spPr/>
    </dgm:pt>
    <dgm:pt modelId="{EF468C15-D0BE-4531-9568-4D2B036AD69C}" type="pres">
      <dgm:prSet presAssocID="{0DEB68E0-DF81-428F-B49A-65C254F96A19}" presName="Name37" presStyleLbl="parChTrans1D4" presStyleIdx="9" presStyleCnt="12"/>
      <dgm:spPr/>
      <dgm:t>
        <a:bodyPr/>
        <a:lstStyle/>
        <a:p>
          <a:endParaRPr lang="it-IT"/>
        </a:p>
      </dgm:t>
    </dgm:pt>
    <dgm:pt modelId="{A5F166F3-D1BE-4AB2-9DF4-D4C41ABC8FCB}" type="pres">
      <dgm:prSet presAssocID="{0C1B0DD6-6C8D-4572-9AC0-BF4FC5B56659}" presName="hierRoot2" presStyleCnt="0">
        <dgm:presLayoutVars>
          <dgm:hierBranch val="init"/>
        </dgm:presLayoutVars>
      </dgm:prSet>
      <dgm:spPr/>
    </dgm:pt>
    <dgm:pt modelId="{C6206DE5-767E-4EFB-B02B-5FA1D492F66E}" type="pres">
      <dgm:prSet presAssocID="{0C1B0DD6-6C8D-4572-9AC0-BF4FC5B56659}" presName="rootComposite" presStyleCnt="0"/>
      <dgm:spPr/>
    </dgm:pt>
    <dgm:pt modelId="{2EBD7C8D-91E6-49C3-951F-2B62159C5C2A}" type="pres">
      <dgm:prSet presAssocID="{0C1B0DD6-6C8D-4572-9AC0-BF4FC5B56659}" presName="rootText" presStyleLbl="node4" presStyleIdx="9" presStyleCnt="12">
        <dgm:presLayoutVars>
          <dgm:chPref val="3"/>
        </dgm:presLayoutVars>
      </dgm:prSet>
      <dgm:spPr>
        <a:prstGeom prst="trapezoid">
          <a:avLst/>
        </a:prstGeom>
      </dgm:spPr>
      <dgm:t>
        <a:bodyPr/>
        <a:lstStyle/>
        <a:p>
          <a:endParaRPr lang="it-IT"/>
        </a:p>
      </dgm:t>
    </dgm:pt>
    <dgm:pt modelId="{01C8AB34-72DA-48B3-A442-25151ACECECB}" type="pres">
      <dgm:prSet presAssocID="{0C1B0DD6-6C8D-4572-9AC0-BF4FC5B56659}" presName="rootConnector" presStyleLbl="node4" presStyleIdx="9" presStyleCnt="12"/>
      <dgm:spPr/>
      <dgm:t>
        <a:bodyPr/>
        <a:lstStyle/>
        <a:p>
          <a:endParaRPr lang="it-IT"/>
        </a:p>
      </dgm:t>
    </dgm:pt>
    <dgm:pt modelId="{E96ABF60-CBA7-4B80-BCAB-3F6861652300}" type="pres">
      <dgm:prSet presAssocID="{0C1B0DD6-6C8D-4572-9AC0-BF4FC5B56659}" presName="hierChild4" presStyleCnt="0"/>
      <dgm:spPr/>
    </dgm:pt>
    <dgm:pt modelId="{7F99AD84-0D3E-4EC8-824F-0F642CC055E3}" type="pres">
      <dgm:prSet presAssocID="{0C1B0DD6-6C8D-4572-9AC0-BF4FC5B56659}" presName="hierChild5" presStyleCnt="0"/>
      <dgm:spPr/>
    </dgm:pt>
    <dgm:pt modelId="{0AB7E7A2-498C-4918-9E2E-6455A5DF5DD2}" type="pres">
      <dgm:prSet presAssocID="{BD335D9E-B35B-4869-85C2-FB29404B306C}" presName="Name37" presStyleLbl="parChTrans1D4" presStyleIdx="10" presStyleCnt="12"/>
      <dgm:spPr/>
      <dgm:t>
        <a:bodyPr/>
        <a:lstStyle/>
        <a:p>
          <a:endParaRPr lang="it-IT"/>
        </a:p>
      </dgm:t>
    </dgm:pt>
    <dgm:pt modelId="{BD183DA6-E3F0-4C6C-B078-9DA932838014}" type="pres">
      <dgm:prSet presAssocID="{FDE0C7D4-2413-4058-99D4-D1AC28388B0C}" presName="hierRoot2" presStyleCnt="0">
        <dgm:presLayoutVars>
          <dgm:hierBranch val="init"/>
        </dgm:presLayoutVars>
      </dgm:prSet>
      <dgm:spPr/>
    </dgm:pt>
    <dgm:pt modelId="{C5E224E8-7471-42C3-BF5A-BBE11E5B339D}" type="pres">
      <dgm:prSet presAssocID="{FDE0C7D4-2413-4058-99D4-D1AC28388B0C}" presName="rootComposite" presStyleCnt="0"/>
      <dgm:spPr/>
    </dgm:pt>
    <dgm:pt modelId="{255CFA1A-C89C-46B1-87BC-B1CFD74BD8A9}" type="pres">
      <dgm:prSet presAssocID="{FDE0C7D4-2413-4058-99D4-D1AC28388B0C}" presName="rootText" presStyleLbl="node4" presStyleIdx="10" presStyleCnt="12">
        <dgm:presLayoutVars>
          <dgm:chPref val="3"/>
        </dgm:presLayoutVars>
      </dgm:prSet>
      <dgm:spPr>
        <a:prstGeom prst="trapezoid">
          <a:avLst/>
        </a:prstGeom>
      </dgm:spPr>
      <dgm:t>
        <a:bodyPr/>
        <a:lstStyle/>
        <a:p>
          <a:endParaRPr lang="it-IT"/>
        </a:p>
      </dgm:t>
    </dgm:pt>
    <dgm:pt modelId="{48574374-1C1D-47C9-B1C6-D3FCD1CDDD5C}" type="pres">
      <dgm:prSet presAssocID="{FDE0C7D4-2413-4058-99D4-D1AC28388B0C}" presName="rootConnector" presStyleLbl="node4" presStyleIdx="10" presStyleCnt="12"/>
      <dgm:spPr/>
      <dgm:t>
        <a:bodyPr/>
        <a:lstStyle/>
        <a:p>
          <a:endParaRPr lang="it-IT"/>
        </a:p>
      </dgm:t>
    </dgm:pt>
    <dgm:pt modelId="{F9708E94-65C7-446F-92D6-008FF0F86AC1}" type="pres">
      <dgm:prSet presAssocID="{FDE0C7D4-2413-4058-99D4-D1AC28388B0C}" presName="hierChild4" presStyleCnt="0"/>
      <dgm:spPr/>
    </dgm:pt>
    <dgm:pt modelId="{97486C2F-3A57-46B1-8850-88EDA0BE7213}" type="pres">
      <dgm:prSet presAssocID="{FDE0C7D4-2413-4058-99D4-D1AC28388B0C}" presName="hierChild5" presStyleCnt="0"/>
      <dgm:spPr/>
    </dgm:pt>
    <dgm:pt modelId="{113513D3-1288-48F3-80D8-49F0770368D4}" type="pres">
      <dgm:prSet presAssocID="{85BE52CF-542B-4527-89BE-2802F89CC72F}" presName="Name37" presStyleLbl="parChTrans1D4" presStyleIdx="11" presStyleCnt="12"/>
      <dgm:spPr/>
      <dgm:t>
        <a:bodyPr/>
        <a:lstStyle/>
        <a:p>
          <a:endParaRPr lang="it-IT"/>
        </a:p>
      </dgm:t>
    </dgm:pt>
    <dgm:pt modelId="{09D10134-9E40-4294-A5A9-B17B7B4FD073}" type="pres">
      <dgm:prSet presAssocID="{73D1F1DF-B63D-4FE9-B541-140598207DDE}" presName="hierRoot2" presStyleCnt="0">
        <dgm:presLayoutVars>
          <dgm:hierBranch val="init"/>
        </dgm:presLayoutVars>
      </dgm:prSet>
      <dgm:spPr/>
    </dgm:pt>
    <dgm:pt modelId="{83ACCA20-F1ED-4C8D-B6B1-013EA963E6EA}" type="pres">
      <dgm:prSet presAssocID="{73D1F1DF-B63D-4FE9-B541-140598207DDE}" presName="rootComposite" presStyleCnt="0"/>
      <dgm:spPr/>
    </dgm:pt>
    <dgm:pt modelId="{9DF79455-1176-4D36-82C4-F61799D1FD91}" type="pres">
      <dgm:prSet presAssocID="{73D1F1DF-B63D-4FE9-B541-140598207DDE}" presName="rootText" presStyleLbl="node4" presStyleIdx="11" presStyleCnt="12">
        <dgm:presLayoutVars>
          <dgm:chPref val="3"/>
        </dgm:presLayoutVars>
      </dgm:prSet>
      <dgm:spPr>
        <a:prstGeom prst="trapezoid">
          <a:avLst/>
        </a:prstGeom>
      </dgm:spPr>
      <dgm:t>
        <a:bodyPr/>
        <a:lstStyle/>
        <a:p>
          <a:endParaRPr lang="it-IT"/>
        </a:p>
      </dgm:t>
    </dgm:pt>
    <dgm:pt modelId="{5825F4DF-FD84-41A1-9931-F6178F2215F5}" type="pres">
      <dgm:prSet presAssocID="{73D1F1DF-B63D-4FE9-B541-140598207DDE}" presName="rootConnector" presStyleLbl="node4" presStyleIdx="11" presStyleCnt="12"/>
      <dgm:spPr/>
      <dgm:t>
        <a:bodyPr/>
        <a:lstStyle/>
        <a:p>
          <a:endParaRPr lang="it-IT"/>
        </a:p>
      </dgm:t>
    </dgm:pt>
    <dgm:pt modelId="{0E092BF9-3333-47B3-B01F-1B01C9BC7A13}" type="pres">
      <dgm:prSet presAssocID="{73D1F1DF-B63D-4FE9-B541-140598207DDE}" presName="hierChild4" presStyleCnt="0"/>
      <dgm:spPr/>
    </dgm:pt>
    <dgm:pt modelId="{1D85B0BD-8B08-49E8-8890-569BB006BC18}" type="pres">
      <dgm:prSet presAssocID="{73D1F1DF-B63D-4FE9-B541-140598207DDE}" presName="hierChild5" presStyleCnt="0"/>
      <dgm:spPr/>
    </dgm:pt>
    <dgm:pt modelId="{385BE72B-9246-4998-BB80-C1016988E51A}" type="pres">
      <dgm:prSet presAssocID="{D0252B18-BAB5-48A6-A295-F0738AA4AD24}" presName="hierChild5" presStyleCnt="0"/>
      <dgm:spPr/>
    </dgm:pt>
    <dgm:pt modelId="{E3A1F85D-A418-4F80-9DC0-896D4CBF6D83}" type="pres">
      <dgm:prSet presAssocID="{09441614-6C30-4ECF-8FC9-45051EAFB107}" presName="Name37" presStyleLbl="parChTrans1D3" presStyleIdx="10" presStyleCnt="15"/>
      <dgm:spPr/>
      <dgm:t>
        <a:bodyPr/>
        <a:lstStyle/>
        <a:p>
          <a:endParaRPr lang="it-IT"/>
        </a:p>
      </dgm:t>
    </dgm:pt>
    <dgm:pt modelId="{17A80F38-4594-406C-BA0A-9B46301A1AC0}" type="pres">
      <dgm:prSet presAssocID="{F9D5F668-41CE-4C80-967A-A13F86F14132}" presName="hierRoot2" presStyleCnt="0">
        <dgm:presLayoutVars>
          <dgm:hierBranch val="init"/>
        </dgm:presLayoutVars>
      </dgm:prSet>
      <dgm:spPr/>
    </dgm:pt>
    <dgm:pt modelId="{2D0BDC4D-6505-42DC-B228-887FFE6B8512}" type="pres">
      <dgm:prSet presAssocID="{F9D5F668-41CE-4C80-967A-A13F86F14132}" presName="rootComposite" presStyleCnt="0"/>
      <dgm:spPr/>
    </dgm:pt>
    <dgm:pt modelId="{FC344292-2104-4F6E-B5AA-455567777445}" type="pres">
      <dgm:prSet presAssocID="{F9D5F668-41CE-4C80-967A-A13F86F14132}" presName="rootText" presStyleLbl="node3" presStyleIdx="10" presStyleCnt="15">
        <dgm:presLayoutVars>
          <dgm:chPref val="3"/>
        </dgm:presLayoutVars>
      </dgm:prSet>
      <dgm:spPr>
        <a:prstGeom prst="snipRoundRect">
          <a:avLst/>
        </a:prstGeom>
      </dgm:spPr>
      <dgm:t>
        <a:bodyPr/>
        <a:lstStyle/>
        <a:p>
          <a:endParaRPr lang="it-IT"/>
        </a:p>
      </dgm:t>
    </dgm:pt>
    <dgm:pt modelId="{2BD62A1A-05CD-4781-86B5-6A5CDB43FD28}" type="pres">
      <dgm:prSet presAssocID="{F9D5F668-41CE-4C80-967A-A13F86F14132}" presName="rootConnector" presStyleLbl="node3" presStyleIdx="10" presStyleCnt="15"/>
      <dgm:spPr/>
      <dgm:t>
        <a:bodyPr/>
        <a:lstStyle/>
        <a:p>
          <a:endParaRPr lang="it-IT"/>
        </a:p>
      </dgm:t>
    </dgm:pt>
    <dgm:pt modelId="{B1365531-453D-4E8D-8985-65EF7AD32365}" type="pres">
      <dgm:prSet presAssocID="{F9D5F668-41CE-4C80-967A-A13F86F14132}" presName="hierChild4" presStyleCnt="0"/>
      <dgm:spPr/>
    </dgm:pt>
    <dgm:pt modelId="{9BE7F35C-8469-4DE0-9E88-51794426F8CE}" type="pres">
      <dgm:prSet presAssocID="{F9D5F668-41CE-4C80-967A-A13F86F14132}" presName="hierChild5" presStyleCnt="0"/>
      <dgm:spPr/>
    </dgm:pt>
    <dgm:pt modelId="{984A2968-F8AD-4B26-A00A-63028E8E7B4E}" type="pres">
      <dgm:prSet presAssocID="{6EEE698C-4D71-4B09-B9CD-B3A3CEB0036F}" presName="hierChild5" presStyleCnt="0"/>
      <dgm:spPr/>
    </dgm:pt>
    <dgm:pt modelId="{40254738-BF8C-4457-90FC-E026E99F8A46}" type="pres">
      <dgm:prSet presAssocID="{8F752ECD-0B29-490B-8991-83235590A10C}" presName="Name37" presStyleLbl="parChTrans1D2" presStyleIdx="2" presStyleCnt="4"/>
      <dgm:spPr/>
      <dgm:t>
        <a:bodyPr/>
        <a:lstStyle/>
        <a:p>
          <a:endParaRPr lang="it-IT"/>
        </a:p>
      </dgm:t>
    </dgm:pt>
    <dgm:pt modelId="{FFB90323-281C-421F-B187-315968A8C90F}" type="pres">
      <dgm:prSet presAssocID="{454C9380-1F9B-4924-B97A-03CD83FE7BE5}" presName="hierRoot2" presStyleCnt="0">
        <dgm:presLayoutVars>
          <dgm:hierBranch val="init"/>
        </dgm:presLayoutVars>
      </dgm:prSet>
      <dgm:spPr/>
    </dgm:pt>
    <dgm:pt modelId="{612C75EB-6EF7-4A34-92D9-B58A402A335A}" type="pres">
      <dgm:prSet presAssocID="{454C9380-1F9B-4924-B97A-03CD83FE7BE5}" presName="rootComposite" presStyleCnt="0"/>
      <dgm:spPr/>
    </dgm:pt>
    <dgm:pt modelId="{B64DBE90-2DE0-4F2E-B0AF-659B0430065F}" type="pres">
      <dgm:prSet presAssocID="{454C9380-1F9B-4924-B97A-03CD83FE7BE5}" presName="rootText" presStyleLbl="node2" presStyleIdx="2" presStyleCnt="4" custScaleX="266246">
        <dgm:presLayoutVars>
          <dgm:chPref val="3"/>
        </dgm:presLayoutVars>
      </dgm:prSet>
      <dgm:spPr>
        <a:prstGeom prst="roundRect">
          <a:avLst/>
        </a:prstGeom>
      </dgm:spPr>
      <dgm:t>
        <a:bodyPr/>
        <a:lstStyle/>
        <a:p>
          <a:endParaRPr lang="it-IT"/>
        </a:p>
      </dgm:t>
    </dgm:pt>
    <dgm:pt modelId="{6E387B48-1F77-4204-AA0F-626F53055C2D}" type="pres">
      <dgm:prSet presAssocID="{454C9380-1F9B-4924-B97A-03CD83FE7BE5}" presName="rootConnector" presStyleLbl="node2" presStyleIdx="2" presStyleCnt="4"/>
      <dgm:spPr/>
      <dgm:t>
        <a:bodyPr/>
        <a:lstStyle/>
        <a:p>
          <a:endParaRPr lang="it-IT"/>
        </a:p>
      </dgm:t>
    </dgm:pt>
    <dgm:pt modelId="{0EFCFD7A-F51E-4B6F-ABBE-D90602232083}" type="pres">
      <dgm:prSet presAssocID="{454C9380-1F9B-4924-B97A-03CD83FE7BE5}" presName="hierChild4" presStyleCnt="0"/>
      <dgm:spPr/>
    </dgm:pt>
    <dgm:pt modelId="{C0DC39C8-2DE7-44C8-B7BE-2A844E6746A7}" type="pres">
      <dgm:prSet presAssocID="{454C9380-1F9B-4924-B97A-03CD83FE7BE5}" presName="hierChild5" presStyleCnt="0"/>
      <dgm:spPr/>
    </dgm:pt>
    <dgm:pt modelId="{8ECCDB0D-BC95-448D-AAEE-BD48820BD772}" type="pres">
      <dgm:prSet presAssocID="{59C1FBE9-26C9-4867-BDB8-9A1C7B779125}" presName="Name37" presStyleLbl="parChTrans1D2" presStyleIdx="3" presStyleCnt="4"/>
      <dgm:spPr/>
      <dgm:t>
        <a:bodyPr/>
        <a:lstStyle/>
        <a:p>
          <a:endParaRPr lang="it-IT"/>
        </a:p>
      </dgm:t>
    </dgm:pt>
    <dgm:pt modelId="{266DAE7A-68CC-44A8-A378-EA4A810E0220}" type="pres">
      <dgm:prSet presAssocID="{A95476FF-5035-49D2-96FE-AE014CF5D257}" presName="hierRoot2" presStyleCnt="0">
        <dgm:presLayoutVars>
          <dgm:hierBranch val="init"/>
        </dgm:presLayoutVars>
      </dgm:prSet>
      <dgm:spPr/>
    </dgm:pt>
    <dgm:pt modelId="{6EE1836B-C6ED-43CA-81D1-26BFFE4650F8}" type="pres">
      <dgm:prSet presAssocID="{A95476FF-5035-49D2-96FE-AE014CF5D257}" presName="rootComposite" presStyleCnt="0"/>
      <dgm:spPr/>
    </dgm:pt>
    <dgm:pt modelId="{875EF9F9-5C07-4C3F-94BB-419AD2EA66B0}" type="pres">
      <dgm:prSet presAssocID="{A95476FF-5035-49D2-96FE-AE014CF5D257}" presName="rootText" presStyleLbl="node2" presStyleIdx="3" presStyleCnt="4" custScaleX="235803">
        <dgm:presLayoutVars>
          <dgm:chPref val="3"/>
        </dgm:presLayoutVars>
      </dgm:prSet>
      <dgm:spPr>
        <a:prstGeom prst="roundRect">
          <a:avLst/>
        </a:prstGeom>
      </dgm:spPr>
      <dgm:t>
        <a:bodyPr/>
        <a:lstStyle/>
        <a:p>
          <a:endParaRPr lang="it-IT"/>
        </a:p>
      </dgm:t>
    </dgm:pt>
    <dgm:pt modelId="{1341BCA5-096C-4EF6-91D4-90BA7D66EF13}" type="pres">
      <dgm:prSet presAssocID="{A95476FF-5035-49D2-96FE-AE014CF5D257}" presName="rootConnector" presStyleLbl="node2" presStyleIdx="3" presStyleCnt="4"/>
      <dgm:spPr/>
      <dgm:t>
        <a:bodyPr/>
        <a:lstStyle/>
        <a:p>
          <a:endParaRPr lang="it-IT"/>
        </a:p>
      </dgm:t>
    </dgm:pt>
    <dgm:pt modelId="{BB7A5C60-098B-4BC8-977F-5CDD948A41A7}" type="pres">
      <dgm:prSet presAssocID="{A95476FF-5035-49D2-96FE-AE014CF5D257}" presName="hierChild4" presStyleCnt="0"/>
      <dgm:spPr/>
    </dgm:pt>
    <dgm:pt modelId="{EEC601F3-FA33-45E6-ABF8-5CF113C4FCFE}" type="pres">
      <dgm:prSet presAssocID="{F41604AF-6727-4A53-BDE1-4D7DD50A1378}" presName="Name37" presStyleLbl="parChTrans1D3" presStyleIdx="11" presStyleCnt="15"/>
      <dgm:spPr/>
      <dgm:t>
        <a:bodyPr/>
        <a:lstStyle/>
        <a:p>
          <a:endParaRPr lang="it-IT"/>
        </a:p>
      </dgm:t>
    </dgm:pt>
    <dgm:pt modelId="{0048F80F-0B60-42F1-96B9-5EEE261EE4D7}" type="pres">
      <dgm:prSet presAssocID="{8F519323-3F8D-419F-ADC7-8247CF9B0E4E}" presName="hierRoot2" presStyleCnt="0">
        <dgm:presLayoutVars>
          <dgm:hierBranch val="init"/>
        </dgm:presLayoutVars>
      </dgm:prSet>
      <dgm:spPr/>
    </dgm:pt>
    <dgm:pt modelId="{550E1C52-BAB4-4DAD-8BBA-D3FAF82457C4}" type="pres">
      <dgm:prSet presAssocID="{8F519323-3F8D-419F-ADC7-8247CF9B0E4E}" presName="rootComposite" presStyleCnt="0"/>
      <dgm:spPr/>
    </dgm:pt>
    <dgm:pt modelId="{CFB8882B-A13D-40B0-939A-A9B8DA50A0D3}" type="pres">
      <dgm:prSet presAssocID="{8F519323-3F8D-419F-ADC7-8247CF9B0E4E}" presName="rootText" presStyleLbl="node3" presStyleIdx="11" presStyleCnt="15">
        <dgm:presLayoutVars>
          <dgm:chPref val="3"/>
        </dgm:presLayoutVars>
      </dgm:prSet>
      <dgm:spPr>
        <a:prstGeom prst="snipRoundRect">
          <a:avLst/>
        </a:prstGeom>
      </dgm:spPr>
      <dgm:t>
        <a:bodyPr/>
        <a:lstStyle/>
        <a:p>
          <a:endParaRPr lang="it-IT"/>
        </a:p>
      </dgm:t>
    </dgm:pt>
    <dgm:pt modelId="{96FA740E-16A5-4FDF-AB9B-E9243CA4FF9E}" type="pres">
      <dgm:prSet presAssocID="{8F519323-3F8D-419F-ADC7-8247CF9B0E4E}" presName="rootConnector" presStyleLbl="node3" presStyleIdx="11" presStyleCnt="15"/>
      <dgm:spPr/>
      <dgm:t>
        <a:bodyPr/>
        <a:lstStyle/>
        <a:p>
          <a:endParaRPr lang="it-IT"/>
        </a:p>
      </dgm:t>
    </dgm:pt>
    <dgm:pt modelId="{723B9B7F-D380-4F08-A715-A1F2BB861324}" type="pres">
      <dgm:prSet presAssocID="{8F519323-3F8D-419F-ADC7-8247CF9B0E4E}" presName="hierChild4" presStyleCnt="0"/>
      <dgm:spPr/>
    </dgm:pt>
    <dgm:pt modelId="{184B9B4C-30E9-42F8-827C-4898521B0409}" type="pres">
      <dgm:prSet presAssocID="{8F519323-3F8D-419F-ADC7-8247CF9B0E4E}" presName="hierChild5" presStyleCnt="0"/>
      <dgm:spPr/>
    </dgm:pt>
    <dgm:pt modelId="{1572401A-0633-4596-A01D-B0E8DB8E3D50}" type="pres">
      <dgm:prSet presAssocID="{0E0030D1-AF5C-40DB-9CE6-F7D38FE3DA85}" presName="Name37" presStyleLbl="parChTrans1D3" presStyleIdx="12" presStyleCnt="15"/>
      <dgm:spPr/>
      <dgm:t>
        <a:bodyPr/>
        <a:lstStyle/>
        <a:p>
          <a:endParaRPr lang="it-IT"/>
        </a:p>
      </dgm:t>
    </dgm:pt>
    <dgm:pt modelId="{72F55809-0024-45F3-8EF7-3129CDAB83B9}" type="pres">
      <dgm:prSet presAssocID="{CF7BA6FC-553B-49C2-90CE-91273E07F5A7}" presName="hierRoot2" presStyleCnt="0">
        <dgm:presLayoutVars>
          <dgm:hierBranch val="init"/>
        </dgm:presLayoutVars>
      </dgm:prSet>
      <dgm:spPr/>
    </dgm:pt>
    <dgm:pt modelId="{B17CE22E-4D4B-4269-B67A-93A33AD70352}" type="pres">
      <dgm:prSet presAssocID="{CF7BA6FC-553B-49C2-90CE-91273E07F5A7}" presName="rootComposite" presStyleCnt="0"/>
      <dgm:spPr/>
    </dgm:pt>
    <dgm:pt modelId="{963354DD-C6DB-4B1E-B68C-93B845D73934}" type="pres">
      <dgm:prSet presAssocID="{CF7BA6FC-553B-49C2-90CE-91273E07F5A7}" presName="rootText" presStyleLbl="node3" presStyleIdx="12" presStyleCnt="15">
        <dgm:presLayoutVars>
          <dgm:chPref val="3"/>
        </dgm:presLayoutVars>
      </dgm:prSet>
      <dgm:spPr>
        <a:prstGeom prst="snipRoundRect">
          <a:avLst/>
        </a:prstGeom>
      </dgm:spPr>
      <dgm:t>
        <a:bodyPr/>
        <a:lstStyle/>
        <a:p>
          <a:endParaRPr lang="it-IT"/>
        </a:p>
      </dgm:t>
    </dgm:pt>
    <dgm:pt modelId="{3C5EB963-7F1F-4B30-AF9D-3C07B169A965}" type="pres">
      <dgm:prSet presAssocID="{CF7BA6FC-553B-49C2-90CE-91273E07F5A7}" presName="rootConnector" presStyleLbl="node3" presStyleIdx="12" presStyleCnt="15"/>
      <dgm:spPr/>
      <dgm:t>
        <a:bodyPr/>
        <a:lstStyle/>
        <a:p>
          <a:endParaRPr lang="it-IT"/>
        </a:p>
      </dgm:t>
    </dgm:pt>
    <dgm:pt modelId="{702E9FA6-1F30-45A0-B256-42147AD22D61}" type="pres">
      <dgm:prSet presAssocID="{CF7BA6FC-553B-49C2-90CE-91273E07F5A7}" presName="hierChild4" presStyleCnt="0"/>
      <dgm:spPr/>
    </dgm:pt>
    <dgm:pt modelId="{16DEE975-9865-4655-AEEB-8FB91C620452}" type="pres">
      <dgm:prSet presAssocID="{CF7BA6FC-553B-49C2-90CE-91273E07F5A7}" presName="hierChild5" presStyleCnt="0"/>
      <dgm:spPr/>
    </dgm:pt>
    <dgm:pt modelId="{58874981-CD47-4930-9120-85AD845894F0}" type="pres">
      <dgm:prSet presAssocID="{0DDA342C-C06E-4941-8C7C-CBF1BABB0C69}" presName="Name37" presStyleLbl="parChTrans1D3" presStyleIdx="13" presStyleCnt="15"/>
      <dgm:spPr/>
      <dgm:t>
        <a:bodyPr/>
        <a:lstStyle/>
        <a:p>
          <a:endParaRPr lang="it-IT"/>
        </a:p>
      </dgm:t>
    </dgm:pt>
    <dgm:pt modelId="{F8099626-00B8-4457-862C-8C574AC9F39E}" type="pres">
      <dgm:prSet presAssocID="{C890FEE0-32C1-4E58-BC75-AD79973443AD}" presName="hierRoot2" presStyleCnt="0">
        <dgm:presLayoutVars>
          <dgm:hierBranch val="init"/>
        </dgm:presLayoutVars>
      </dgm:prSet>
      <dgm:spPr/>
    </dgm:pt>
    <dgm:pt modelId="{02D4BCEE-F40A-422B-91B6-24D67AE8022B}" type="pres">
      <dgm:prSet presAssocID="{C890FEE0-32C1-4E58-BC75-AD79973443AD}" presName="rootComposite" presStyleCnt="0"/>
      <dgm:spPr/>
    </dgm:pt>
    <dgm:pt modelId="{D4CE6EBC-E246-4C4B-965B-226F101C748A}" type="pres">
      <dgm:prSet presAssocID="{C890FEE0-32C1-4E58-BC75-AD79973443AD}" presName="rootText" presStyleLbl="node3" presStyleIdx="13" presStyleCnt="15">
        <dgm:presLayoutVars>
          <dgm:chPref val="3"/>
        </dgm:presLayoutVars>
      </dgm:prSet>
      <dgm:spPr>
        <a:prstGeom prst="snipRoundRect">
          <a:avLst/>
        </a:prstGeom>
      </dgm:spPr>
      <dgm:t>
        <a:bodyPr/>
        <a:lstStyle/>
        <a:p>
          <a:endParaRPr lang="it-IT"/>
        </a:p>
      </dgm:t>
    </dgm:pt>
    <dgm:pt modelId="{7F270C12-CD32-451C-8A2D-D3647179007D}" type="pres">
      <dgm:prSet presAssocID="{C890FEE0-32C1-4E58-BC75-AD79973443AD}" presName="rootConnector" presStyleLbl="node3" presStyleIdx="13" presStyleCnt="15"/>
      <dgm:spPr/>
      <dgm:t>
        <a:bodyPr/>
        <a:lstStyle/>
        <a:p>
          <a:endParaRPr lang="it-IT"/>
        </a:p>
      </dgm:t>
    </dgm:pt>
    <dgm:pt modelId="{6790DE1B-5129-40C8-9CAE-E18E72A8FCAF}" type="pres">
      <dgm:prSet presAssocID="{C890FEE0-32C1-4E58-BC75-AD79973443AD}" presName="hierChild4" presStyleCnt="0"/>
      <dgm:spPr/>
    </dgm:pt>
    <dgm:pt modelId="{ECE143DB-F624-4559-A5DD-A8F7AB42C928}" type="pres">
      <dgm:prSet presAssocID="{C890FEE0-32C1-4E58-BC75-AD79973443AD}" presName="hierChild5" presStyleCnt="0"/>
      <dgm:spPr/>
    </dgm:pt>
    <dgm:pt modelId="{4AD0CEC9-EDB7-4549-A8EC-CE63B961EABF}" type="pres">
      <dgm:prSet presAssocID="{67EEB3C2-AE09-4820-A283-741BCDCD8DB1}" presName="Name37" presStyleLbl="parChTrans1D3" presStyleIdx="14" presStyleCnt="15"/>
      <dgm:spPr/>
      <dgm:t>
        <a:bodyPr/>
        <a:lstStyle/>
        <a:p>
          <a:endParaRPr lang="it-IT"/>
        </a:p>
      </dgm:t>
    </dgm:pt>
    <dgm:pt modelId="{9713D5CE-2426-4115-9A92-790F7C540B33}" type="pres">
      <dgm:prSet presAssocID="{7FEBA6E2-3272-45D8-AEAF-BCD95A5DDA0E}" presName="hierRoot2" presStyleCnt="0">
        <dgm:presLayoutVars>
          <dgm:hierBranch val="init"/>
        </dgm:presLayoutVars>
      </dgm:prSet>
      <dgm:spPr/>
    </dgm:pt>
    <dgm:pt modelId="{0FD5FE71-7E2E-4F40-8501-2E83EE553672}" type="pres">
      <dgm:prSet presAssocID="{7FEBA6E2-3272-45D8-AEAF-BCD95A5DDA0E}" presName="rootComposite" presStyleCnt="0"/>
      <dgm:spPr/>
    </dgm:pt>
    <dgm:pt modelId="{FA469A34-6ABB-46B3-9851-84253EDBA4A0}" type="pres">
      <dgm:prSet presAssocID="{7FEBA6E2-3272-45D8-AEAF-BCD95A5DDA0E}" presName="rootText" presStyleLbl="node3" presStyleIdx="14" presStyleCnt="15">
        <dgm:presLayoutVars>
          <dgm:chPref val="3"/>
        </dgm:presLayoutVars>
      </dgm:prSet>
      <dgm:spPr>
        <a:prstGeom prst="snipRoundRect">
          <a:avLst/>
        </a:prstGeom>
      </dgm:spPr>
      <dgm:t>
        <a:bodyPr/>
        <a:lstStyle/>
        <a:p>
          <a:endParaRPr lang="it-IT"/>
        </a:p>
      </dgm:t>
    </dgm:pt>
    <dgm:pt modelId="{A63448AB-0FD9-4EDC-9567-8FFA199CE00A}" type="pres">
      <dgm:prSet presAssocID="{7FEBA6E2-3272-45D8-AEAF-BCD95A5DDA0E}" presName="rootConnector" presStyleLbl="node3" presStyleIdx="14" presStyleCnt="15"/>
      <dgm:spPr/>
      <dgm:t>
        <a:bodyPr/>
        <a:lstStyle/>
        <a:p>
          <a:endParaRPr lang="it-IT"/>
        </a:p>
      </dgm:t>
    </dgm:pt>
    <dgm:pt modelId="{AF1172E0-1284-49C5-ACAA-9F4336EA41D1}" type="pres">
      <dgm:prSet presAssocID="{7FEBA6E2-3272-45D8-AEAF-BCD95A5DDA0E}" presName="hierChild4" presStyleCnt="0"/>
      <dgm:spPr/>
    </dgm:pt>
    <dgm:pt modelId="{4D2E0C15-FE13-4E02-A568-A16CDC4E8F2E}" type="pres">
      <dgm:prSet presAssocID="{7FEBA6E2-3272-45D8-AEAF-BCD95A5DDA0E}" presName="hierChild5" presStyleCnt="0"/>
      <dgm:spPr/>
    </dgm:pt>
    <dgm:pt modelId="{B45069C9-2E02-43FF-B3BE-630426574CB2}" type="pres">
      <dgm:prSet presAssocID="{A95476FF-5035-49D2-96FE-AE014CF5D257}" presName="hierChild5" presStyleCnt="0"/>
      <dgm:spPr/>
    </dgm:pt>
    <dgm:pt modelId="{0DD54760-B273-47E8-A0A6-090194865E3F}" type="pres">
      <dgm:prSet presAssocID="{7510E1DB-55A7-4983-BF12-0E8575F2C195}" presName="hierChild3" presStyleCnt="0"/>
      <dgm:spPr/>
    </dgm:pt>
  </dgm:ptLst>
  <dgm:cxnLst>
    <dgm:cxn modelId="{B5F67529-F377-44FD-93D2-602EFB0F002D}" type="presOf" srcId="{6EEE698C-4D71-4B09-B9CD-B3A3CEB0036F}" destId="{A2D67E16-4F90-429C-8794-736E73A41CB3}" srcOrd="0" destOrd="0" presId="urn:microsoft.com/office/officeart/2005/8/layout/orgChart1"/>
    <dgm:cxn modelId="{23A8C088-8E22-42DE-9FC8-E942CBC6D7A5}" srcId="{6EEE698C-4D71-4B09-B9CD-B3A3CEB0036F}" destId="{F9D5F668-41CE-4C80-967A-A13F86F14132}" srcOrd="4" destOrd="0" parTransId="{09441614-6C30-4ECF-8FC9-45051EAFB107}" sibTransId="{8CCE6257-E179-4B17-B344-DE6B6E8F0C57}"/>
    <dgm:cxn modelId="{D44AE93F-842C-4E4D-802D-414269208643}" srcId="{6EEE698C-4D71-4B09-B9CD-B3A3CEB0036F}" destId="{D0252B18-BAB5-48A6-A295-F0738AA4AD24}" srcOrd="3" destOrd="0" parTransId="{70447204-A092-47F0-A2CF-B8201F07AF4B}" sibTransId="{63E4C13B-BFFD-49C3-A332-97B771967CD8}"/>
    <dgm:cxn modelId="{C6FAC793-177A-4136-BE87-5FC0D42C52D3}" type="presOf" srcId="{3897E04F-FDF5-47CF-8F7E-52F7DA5836F3}" destId="{08D12E75-579C-4B00-996E-FD659B0911B0}" srcOrd="0" destOrd="0" presId="urn:microsoft.com/office/officeart/2005/8/layout/orgChart1"/>
    <dgm:cxn modelId="{0BB90DCF-82C0-4CA4-8625-29421146BF13}" type="presOf" srcId="{1B69731F-CCF0-458B-9B5B-C1D17304C13F}" destId="{709D108F-F9E3-4D07-AC2B-4D328F9A4A25}" srcOrd="1" destOrd="0" presId="urn:microsoft.com/office/officeart/2005/8/layout/orgChart1"/>
    <dgm:cxn modelId="{1BECA1D4-81ED-4B40-9B3F-CE545601EAB8}" type="presOf" srcId="{858F753E-9E4D-4CF0-ABEF-041A536AABD1}" destId="{8086768D-D464-4E22-9DA5-55DC839CA303}" srcOrd="0" destOrd="0" presId="urn:microsoft.com/office/officeart/2005/8/layout/orgChart1"/>
    <dgm:cxn modelId="{45BCDC43-6D4E-44FA-9DFF-C467E45AB4B6}" type="presOf" srcId="{D1558827-02A9-4B39-AB23-4F146B639A7F}" destId="{BB459307-1C71-4425-B135-9B3818B005C1}" srcOrd="0" destOrd="0" presId="urn:microsoft.com/office/officeart/2005/8/layout/orgChart1"/>
    <dgm:cxn modelId="{FE5CBB1D-3B8F-451D-B207-48C603392E33}" type="presOf" srcId="{4A2B78EA-EF78-4016-B5FA-04A5E85A202B}" destId="{180208E4-E3D5-4F9B-85DA-D72F0725C15B}" srcOrd="0" destOrd="0" presId="urn:microsoft.com/office/officeart/2005/8/layout/orgChart1"/>
    <dgm:cxn modelId="{4BB0CCC6-8A17-43D6-AE15-A2DF6006B6AE}" srcId="{6EEE698C-4D71-4B09-B9CD-B3A3CEB0036F}" destId="{9BDC03E8-C131-49B2-A243-7F46291CF17C}" srcOrd="0" destOrd="0" parTransId="{60D89662-1B12-4E51-B305-BCC02F1268C8}" sibTransId="{FE0C5A86-6463-4360-8AAD-D5D9738009D6}"/>
    <dgm:cxn modelId="{19536EE5-0BB7-4023-ACA6-409773BEDD0D}" srcId="{9BDC03E8-C131-49B2-A243-7F46291CF17C}" destId="{CD6ED870-D997-4F3B-B65F-30755B26E6D0}" srcOrd="1" destOrd="0" parTransId="{0C9A1F91-198E-4546-BD66-04129111B4CB}" sibTransId="{3C936F16-A9C0-43AF-9DEB-13AE03467CAE}"/>
    <dgm:cxn modelId="{653799DB-D763-420A-8533-6D4D4A529B72}" type="presOf" srcId="{578F5B9F-926C-454A-B90B-CB1010610128}" destId="{7C823A51-5805-465B-9302-7B6029B73A82}" srcOrd="0" destOrd="0" presId="urn:microsoft.com/office/officeart/2005/8/layout/orgChart1"/>
    <dgm:cxn modelId="{FEF966BB-1963-43A6-8B40-766146A049D6}" type="presOf" srcId="{7891D7D4-C45F-4BCD-99D8-0598FBF115AC}" destId="{D621F1B8-F133-4CB6-A1ED-22DECB462CDE}" srcOrd="1" destOrd="0" presId="urn:microsoft.com/office/officeart/2005/8/layout/orgChart1"/>
    <dgm:cxn modelId="{4DD641AA-FBED-42A4-B26F-6607ECC74FAC}" type="presOf" srcId="{C3D3AAFF-6A55-4F03-9277-C9C6B55FF871}" destId="{6AAF6B30-13CA-45CE-B346-20C759F61802}" srcOrd="1" destOrd="0" presId="urn:microsoft.com/office/officeart/2005/8/layout/orgChart1"/>
    <dgm:cxn modelId="{02C4A612-A04F-4D44-A38E-763B904C84D8}" type="presOf" srcId="{64647D88-7A50-4D8B-B217-15D6013AF210}" destId="{B766A25E-7FCB-4B35-9AD6-4F0CFAD07DBB}" srcOrd="1" destOrd="0" presId="urn:microsoft.com/office/officeart/2005/8/layout/orgChart1"/>
    <dgm:cxn modelId="{077F343F-F75E-40ED-ADCD-46118939AD58}" srcId="{D0252B18-BAB5-48A6-A295-F0738AA4AD24}" destId="{0C1B0DD6-6C8D-4572-9AC0-BF4FC5B56659}" srcOrd="1" destOrd="0" parTransId="{0DEB68E0-DF81-428F-B49A-65C254F96A19}" sibTransId="{0346A182-ABCF-47C1-99C7-74C9AC9A1CBC}"/>
    <dgm:cxn modelId="{CDDD3B73-C7ED-4DD0-9BD9-D7929617B1B4}" type="presOf" srcId="{64647D88-7A50-4D8B-B217-15D6013AF210}" destId="{5921AED7-FD71-4A73-9460-9ACD633C9F14}" srcOrd="0" destOrd="0" presId="urn:microsoft.com/office/officeart/2005/8/layout/orgChart1"/>
    <dgm:cxn modelId="{6EBB40CB-0B21-447D-8ED0-3F40F07160DE}" type="presOf" srcId="{6EEE698C-4D71-4B09-B9CD-B3A3CEB0036F}" destId="{5ABF465E-A995-4231-99E0-E4B1A9FA5721}" srcOrd="1" destOrd="0" presId="urn:microsoft.com/office/officeart/2005/8/layout/orgChart1"/>
    <dgm:cxn modelId="{650F5C39-0062-4307-99E8-16FED3DAEACC}" srcId="{A95476FF-5035-49D2-96FE-AE014CF5D257}" destId="{7FEBA6E2-3272-45D8-AEAF-BCD95A5DDA0E}" srcOrd="3" destOrd="0" parTransId="{67EEB3C2-AE09-4820-A283-741BCDCD8DB1}" sibTransId="{5323E0B9-DBC4-4265-895B-C4B86CE800B6}"/>
    <dgm:cxn modelId="{2A9BE7C1-1B15-4C06-8F3F-95078386F45E}" type="presOf" srcId="{1B69731F-CCF0-458B-9B5B-C1D17304C13F}" destId="{AE07AB40-5EB5-4B54-B79B-68AB8CDBB29E}" srcOrd="0" destOrd="0" presId="urn:microsoft.com/office/officeart/2005/8/layout/orgChart1"/>
    <dgm:cxn modelId="{E8B98049-B1AA-4817-9B1A-140B6FFF7226}" srcId="{EB121BD7-B443-45CA-A652-372563A9233B}" destId="{7510E1DB-55A7-4983-BF12-0E8575F2C195}" srcOrd="0" destOrd="0" parTransId="{A273A3BD-4D60-439A-9C54-5445C269D75C}" sibTransId="{D2CCA4AE-8986-4605-BD60-FCC110B00A04}"/>
    <dgm:cxn modelId="{594C28B4-CEDB-409D-93BE-767867D4088C}" type="presOf" srcId="{454C9380-1F9B-4924-B97A-03CD83FE7BE5}" destId="{6E387B48-1F77-4204-AA0F-626F53055C2D}" srcOrd="1" destOrd="0" presId="urn:microsoft.com/office/officeart/2005/8/layout/orgChart1"/>
    <dgm:cxn modelId="{FD858A7A-6BD7-489B-9EBD-3247966AD52D}" type="presOf" srcId="{5DC96C5B-7AE0-4936-8F9E-0908E00B91F5}" destId="{A43509C6-3BE9-475D-90B9-BB68E3EE3BFA}" srcOrd="0" destOrd="0" presId="urn:microsoft.com/office/officeart/2005/8/layout/orgChart1"/>
    <dgm:cxn modelId="{4A937CDA-CD43-4D40-8AB1-031E6FBB9A88}" srcId="{1D44F34E-5AD5-4745-BBAB-706F42673A0C}" destId="{E2C6F700-87D5-4AC2-8580-1BF54B116DA8}" srcOrd="0" destOrd="0" parTransId="{6FC5A28B-C127-4399-8E5E-DEF57A09458D}" sibTransId="{331DDC5E-3FA3-4FFE-A39F-881B2ED1A84E}"/>
    <dgm:cxn modelId="{93383B40-BC90-4DE5-86EF-DA6875FE6905}" type="presOf" srcId="{F9D5F668-41CE-4C80-967A-A13F86F14132}" destId="{2BD62A1A-05CD-4781-86B5-6A5CDB43FD28}" srcOrd="1" destOrd="0" presId="urn:microsoft.com/office/officeart/2005/8/layout/orgChart1"/>
    <dgm:cxn modelId="{1FEBDCF4-C33D-48C9-BC7B-FD05DEDAEA4F}" type="presOf" srcId="{C3D3AAFF-6A55-4F03-9277-C9C6B55FF871}" destId="{BFE96752-D65B-459C-9CCB-38AE425BBDD9}" srcOrd="0" destOrd="0" presId="urn:microsoft.com/office/officeart/2005/8/layout/orgChart1"/>
    <dgm:cxn modelId="{9FB115D2-8474-4BBE-B4ED-C0B36CF3796E}" srcId="{64647D88-7A50-4D8B-B217-15D6013AF210}" destId="{070FED2B-D05A-4BD7-9A7F-DA4A0C6F6890}" srcOrd="2" destOrd="0" parTransId="{D1558827-02A9-4B39-AB23-4F146B639A7F}" sibTransId="{0E555207-364D-4751-B9F6-D6C5A4228E29}"/>
    <dgm:cxn modelId="{58065FF3-FFC6-4503-AB33-78EBD48F12C2}" type="presOf" srcId="{60D89662-1B12-4E51-B305-BCC02F1268C8}" destId="{A241D455-835D-466E-9DB8-AB8EC383EE55}" srcOrd="0" destOrd="0" presId="urn:microsoft.com/office/officeart/2005/8/layout/orgChart1"/>
    <dgm:cxn modelId="{5C87E861-CA9B-491E-9119-A07AF902A57A}" type="presOf" srcId="{D0252B18-BAB5-48A6-A295-F0738AA4AD24}" destId="{955860C5-5CC4-47B9-AC9B-31816904D01E}" srcOrd="0" destOrd="0" presId="urn:microsoft.com/office/officeart/2005/8/layout/orgChart1"/>
    <dgm:cxn modelId="{689B9283-D0C5-4A5C-8CAB-5022A329306B}" type="presOf" srcId="{7510E1DB-55A7-4983-BF12-0E8575F2C195}" destId="{63E9EA62-A0A5-49B7-BD02-EFAD1982F568}" srcOrd="1" destOrd="0" presId="urn:microsoft.com/office/officeart/2005/8/layout/orgChart1"/>
    <dgm:cxn modelId="{4BC533C4-D8C3-4372-B413-3754B40CB605}" srcId="{D0252B18-BAB5-48A6-A295-F0738AA4AD24}" destId="{858F753E-9E4D-4CF0-ABEF-041A536AABD1}" srcOrd="0" destOrd="0" parTransId="{C32DD2DC-F726-4CCE-819D-3BC3FC630F48}" sibTransId="{22BB64CE-6CC7-4374-BB4C-E3106122C2C3}"/>
    <dgm:cxn modelId="{35FF291A-2FF7-462D-B429-D48D19AAEF3A}" type="presOf" srcId="{8CA51CB0-3717-43E3-8CCA-045DB62E6670}" destId="{9208A362-511B-4C8B-8116-1E242D3F98A7}" srcOrd="1" destOrd="0" presId="urn:microsoft.com/office/officeart/2005/8/layout/orgChart1"/>
    <dgm:cxn modelId="{EE2F451F-08B4-423D-8B38-4B1864667EDC}" type="presOf" srcId="{7891D7D4-C45F-4BCD-99D8-0598FBF115AC}" destId="{DD96218E-66D5-4C29-9ECC-0F772284CCD4}" srcOrd="0" destOrd="0" presId="urn:microsoft.com/office/officeart/2005/8/layout/orgChart1"/>
    <dgm:cxn modelId="{2A4BC608-8B8A-4408-9227-0C330B9DCE55}" srcId="{7891D7D4-C45F-4BCD-99D8-0598FBF115AC}" destId="{3887E537-71AD-4434-AC79-C8EEF3FAF630}" srcOrd="2" destOrd="0" parTransId="{CFE4253F-B8AD-4BBF-808B-9447E19DEFAF}" sibTransId="{D888430E-9A2B-4748-A048-E52EC27B128D}"/>
    <dgm:cxn modelId="{356EBF5B-A9DE-4513-AB41-255ACB11BEE0}" srcId="{7510E1DB-55A7-4983-BF12-0E8575F2C195}" destId="{A95476FF-5035-49D2-96FE-AE014CF5D257}" srcOrd="3" destOrd="0" parTransId="{59C1FBE9-26C9-4867-BDB8-9A1C7B779125}" sibTransId="{3BEB1593-9324-4FA4-9C16-FA4CC9C0B424}"/>
    <dgm:cxn modelId="{FBA470E9-B042-474B-809D-D050F71C2036}" type="presOf" srcId="{7FEBA6E2-3272-45D8-AEAF-BCD95A5DDA0E}" destId="{FA469A34-6ABB-46B3-9851-84253EDBA4A0}" srcOrd="0" destOrd="0" presId="urn:microsoft.com/office/officeart/2005/8/layout/orgChart1"/>
    <dgm:cxn modelId="{11C3EAD9-9FAE-4489-B725-1955EEBB5133}" srcId="{7891D7D4-C45F-4BCD-99D8-0598FBF115AC}" destId="{5DC96C5B-7AE0-4936-8F9E-0908E00B91F5}" srcOrd="3" destOrd="0" parTransId="{E7655345-13D9-48AF-A519-60BB8531A4DA}" sibTransId="{093DC646-756A-4639-A762-B32F67375694}"/>
    <dgm:cxn modelId="{4A36A7E0-9591-4F9A-B75F-BF6FAB72CFF7}" srcId="{64647D88-7A50-4D8B-B217-15D6013AF210}" destId="{C3D3AAFF-6A55-4F03-9277-C9C6B55FF871}" srcOrd="5" destOrd="0" parTransId="{7BEBCF85-B426-4DFE-99A1-38BAB51923F7}" sibTransId="{B385A594-92F4-4F32-81AE-F15D0A1DE586}"/>
    <dgm:cxn modelId="{3DC1AA4F-1E5E-40C0-9A4E-C065619441F5}" type="presOf" srcId="{D42A0E72-1A89-4153-B231-278706A72A45}" destId="{E2C35E0C-DA8C-4FA5-A0F6-79354AC81E79}" srcOrd="0" destOrd="0" presId="urn:microsoft.com/office/officeart/2005/8/layout/orgChart1"/>
    <dgm:cxn modelId="{38F89332-BA00-4323-B0A3-31710B086887}" type="presOf" srcId="{85BE52CF-542B-4527-89BE-2802F89CC72F}" destId="{113513D3-1288-48F3-80D8-49F0770368D4}" srcOrd="0" destOrd="0" presId="urn:microsoft.com/office/officeart/2005/8/layout/orgChart1"/>
    <dgm:cxn modelId="{FA828A9A-6719-4F27-9D7C-4E150A50E83F}" type="presOf" srcId="{C275B78D-8887-4165-8D3C-8137715FB14C}" destId="{18D276C4-15A0-42F1-BB00-800901607067}" srcOrd="0" destOrd="0" presId="urn:microsoft.com/office/officeart/2005/8/layout/orgChart1"/>
    <dgm:cxn modelId="{15B64909-C070-420A-865F-50D9E6AAC08A}" type="presOf" srcId="{8F519323-3F8D-419F-ADC7-8247CF9B0E4E}" destId="{CFB8882B-A13D-40B0-939A-A9B8DA50A0D3}" srcOrd="0" destOrd="0" presId="urn:microsoft.com/office/officeart/2005/8/layout/orgChart1"/>
    <dgm:cxn modelId="{4929E1A5-561C-4505-BB8A-E76E98CAAA69}" type="presOf" srcId="{0DEB68E0-DF81-428F-B49A-65C254F96A19}" destId="{EF468C15-D0BE-4531-9568-4D2B036AD69C}" srcOrd="0" destOrd="0" presId="urn:microsoft.com/office/officeart/2005/8/layout/orgChart1"/>
    <dgm:cxn modelId="{10375308-97DA-47FC-BDF3-29B22FFD6383}" srcId="{A95476FF-5035-49D2-96FE-AE014CF5D257}" destId="{C890FEE0-32C1-4E58-BC75-AD79973443AD}" srcOrd="2" destOrd="0" parTransId="{0DDA342C-C06E-4941-8C7C-CBF1BABB0C69}" sibTransId="{15FE8A64-D2E2-4BD3-A9DF-3C2E64F20967}"/>
    <dgm:cxn modelId="{AE08D978-4606-45A9-9B06-41FB76CBDE89}" type="presOf" srcId="{858F753E-9E4D-4CF0-ABEF-041A536AABD1}" destId="{1F94D09C-AEE0-4125-BD1F-60B6B458FB36}" srcOrd="1" destOrd="0" presId="urn:microsoft.com/office/officeart/2005/8/layout/orgChart1"/>
    <dgm:cxn modelId="{DB6C9DAC-A86C-4C4B-9BAC-14ABBC945D01}" srcId="{D0252B18-BAB5-48A6-A295-F0738AA4AD24}" destId="{73D1F1DF-B63D-4FE9-B541-140598207DDE}" srcOrd="3" destOrd="0" parTransId="{85BE52CF-542B-4527-89BE-2802F89CC72F}" sibTransId="{E6228C9A-AF09-4FA0-A7E4-A30D39A739AF}"/>
    <dgm:cxn modelId="{193590DF-6F73-49CA-A78B-F1430CA7F25F}" type="presOf" srcId="{BD335D9E-B35B-4869-85C2-FB29404B306C}" destId="{0AB7E7A2-498C-4918-9E2E-6455A5DF5DD2}" srcOrd="0" destOrd="0" presId="urn:microsoft.com/office/officeart/2005/8/layout/orgChart1"/>
    <dgm:cxn modelId="{23AFC198-225C-4F45-B617-08A7A13120B2}" type="presOf" srcId="{E15EF78D-E696-47B9-9886-0E5A464A5C0F}" destId="{C05CDD2D-EC1D-4C6A-B21D-EA228ED3E149}" srcOrd="0" destOrd="0" presId="urn:microsoft.com/office/officeart/2005/8/layout/orgChart1"/>
    <dgm:cxn modelId="{2893CB65-EAFC-4405-A10D-E3050657EAF9}" type="presOf" srcId="{C32DD2DC-F726-4CCE-819D-3BC3FC630F48}" destId="{9079C686-B1FD-4E60-AA06-506AD02D1A29}" srcOrd="0" destOrd="0" presId="urn:microsoft.com/office/officeart/2005/8/layout/orgChart1"/>
    <dgm:cxn modelId="{23AEE9EE-A5C7-448B-A9B0-590EDBA077AF}" type="presOf" srcId="{0DDA342C-C06E-4941-8C7C-CBF1BABB0C69}" destId="{58874981-CD47-4930-9120-85AD845894F0}" srcOrd="0" destOrd="0" presId="urn:microsoft.com/office/officeart/2005/8/layout/orgChart1"/>
    <dgm:cxn modelId="{A7099F05-5702-4587-B265-F50899B20C61}" type="presOf" srcId="{C890FEE0-32C1-4E58-BC75-AD79973443AD}" destId="{D4CE6EBC-E246-4C4B-965B-226F101C748A}" srcOrd="0" destOrd="0" presId="urn:microsoft.com/office/officeart/2005/8/layout/orgChart1"/>
    <dgm:cxn modelId="{3F3312E8-B488-4CB6-B528-B64AC75A2BD1}" type="presOf" srcId="{A95476FF-5035-49D2-96FE-AE014CF5D257}" destId="{1341BCA5-096C-4EF6-91D4-90BA7D66EF13}" srcOrd="1" destOrd="0" presId="urn:microsoft.com/office/officeart/2005/8/layout/orgChart1"/>
    <dgm:cxn modelId="{DDF3062E-574F-4CF7-82C4-21BA5FF8D890}" type="presOf" srcId="{3887E537-71AD-4434-AC79-C8EEF3FAF630}" destId="{BDB58507-37B0-417E-89CF-74642FE8233F}" srcOrd="0" destOrd="0" presId="urn:microsoft.com/office/officeart/2005/8/layout/orgChart1"/>
    <dgm:cxn modelId="{BFA9713F-ABC1-4443-A9A8-50B6EAE0C353}" srcId="{64647D88-7A50-4D8B-B217-15D6013AF210}" destId="{1B69731F-CCF0-458B-9B5B-C1D17304C13F}" srcOrd="4" destOrd="0" parTransId="{31D2C1ED-16DD-4993-BE55-B8F7C7375E60}" sibTransId="{229E74D3-9892-43DD-97EE-6F60163C204E}"/>
    <dgm:cxn modelId="{B1A19C90-2FD7-4D1F-A328-13F650EF737A}" type="presOf" srcId="{C275B78D-8887-4165-8D3C-8137715FB14C}" destId="{D5D2D02E-8373-4E3A-85E4-EA7461FB8089}" srcOrd="1" destOrd="0" presId="urn:microsoft.com/office/officeart/2005/8/layout/orgChart1"/>
    <dgm:cxn modelId="{2188F883-DC4D-4D23-B4C7-D8DB891793AF}" type="presOf" srcId="{0C9A1F91-198E-4546-BD66-04129111B4CB}" destId="{FC58A19C-B67E-4105-916D-1A354BC8C291}" srcOrd="0" destOrd="0" presId="urn:microsoft.com/office/officeart/2005/8/layout/orgChart1"/>
    <dgm:cxn modelId="{E2378BEB-636C-4B1A-898D-AAE8118C4B15}" srcId="{1D44F34E-5AD5-4745-BBAB-706F42673A0C}" destId="{9804FD68-D3FE-4613-B586-3FA3535BB7BE}" srcOrd="1" destOrd="0" parTransId="{6323EA9F-D2BD-46A3-8AF2-05412718FA4D}" sibTransId="{294FC0F7-6908-4EAC-A742-F94E62E5A3D7}"/>
    <dgm:cxn modelId="{459224D1-6F7C-4A4C-B4F4-84C37B2007B7}" type="presOf" srcId="{73D1F1DF-B63D-4FE9-B541-140598207DDE}" destId="{9DF79455-1176-4D36-82C4-F61799D1FD91}" srcOrd="0" destOrd="0" presId="urn:microsoft.com/office/officeart/2005/8/layout/orgChart1"/>
    <dgm:cxn modelId="{873D6B59-1101-4781-85A5-69C35ABC072D}" type="presOf" srcId="{FDE0C7D4-2413-4058-99D4-D1AC28388B0C}" destId="{48574374-1C1D-47C9-B1C6-D3FCD1CDDD5C}" srcOrd="1" destOrd="0" presId="urn:microsoft.com/office/officeart/2005/8/layout/orgChart1"/>
    <dgm:cxn modelId="{942E93E9-49AA-4491-8249-745E5749D683}" type="presOf" srcId="{070FED2B-D05A-4BD7-9A7F-DA4A0C6F6890}" destId="{FC58734B-D621-4CE4-B31F-A91E2B1A87BB}" srcOrd="0" destOrd="0" presId="urn:microsoft.com/office/officeart/2005/8/layout/orgChart1"/>
    <dgm:cxn modelId="{BC004146-9558-453E-B466-07FC77E1EBDE}" type="presOf" srcId="{73D1F1DF-B63D-4FE9-B541-140598207DDE}" destId="{5825F4DF-FD84-41A1-9931-F6178F2215F5}" srcOrd="1" destOrd="0" presId="urn:microsoft.com/office/officeart/2005/8/layout/orgChart1"/>
    <dgm:cxn modelId="{B084B13D-428C-479C-97FB-26E6602F1525}" type="presOf" srcId="{7BEBCF85-B426-4DFE-99A1-38BAB51923F7}" destId="{2F1F9D5D-02DC-4F15-8636-85879D20E690}" srcOrd="0" destOrd="0" presId="urn:microsoft.com/office/officeart/2005/8/layout/orgChart1"/>
    <dgm:cxn modelId="{85B2416E-8340-4246-89D0-B375806CFC43}" type="presOf" srcId="{CF7BA6FC-553B-49C2-90CE-91273E07F5A7}" destId="{3C5EB963-7F1F-4B30-AF9D-3C07B169A965}" srcOrd="1" destOrd="0" presId="urn:microsoft.com/office/officeart/2005/8/layout/orgChart1"/>
    <dgm:cxn modelId="{67964E8F-D504-4D8D-8121-773EC86379B4}" type="presOf" srcId="{CFE4253F-B8AD-4BBF-808B-9447E19DEFAF}" destId="{FC842304-930F-46DA-9814-9C362B2B0CAE}" srcOrd="0" destOrd="0" presId="urn:microsoft.com/office/officeart/2005/8/layout/orgChart1"/>
    <dgm:cxn modelId="{7790C4CF-E290-4361-9D14-8EA82FFE50CB}" type="presOf" srcId="{070FED2B-D05A-4BD7-9A7F-DA4A0C6F6890}" destId="{AEECA0D5-EF35-4350-98CD-7C02CF038967}" srcOrd="1" destOrd="0" presId="urn:microsoft.com/office/officeart/2005/8/layout/orgChart1"/>
    <dgm:cxn modelId="{F0ECAADB-49F3-4997-B10B-4C4CB7CAC9B8}" type="presOf" srcId="{1D44F34E-5AD5-4745-BBAB-706F42673A0C}" destId="{7C63A621-CD1D-40A9-A82A-0E8C87331F2C}" srcOrd="0" destOrd="0" presId="urn:microsoft.com/office/officeart/2005/8/layout/orgChart1"/>
    <dgm:cxn modelId="{81C16458-EB09-45D8-BDE3-A114F42C0F0E}" type="presOf" srcId="{3887E537-71AD-4434-AC79-C8EEF3FAF630}" destId="{E4D43525-C0F0-4CC5-8499-2C9C6C12F43D}" srcOrd="1" destOrd="0" presId="urn:microsoft.com/office/officeart/2005/8/layout/orgChart1"/>
    <dgm:cxn modelId="{B8AE9545-400E-4FD4-964E-B95EBBE95309}" type="presOf" srcId="{FDE0C7D4-2413-4058-99D4-D1AC28388B0C}" destId="{255CFA1A-C89C-46B1-87BC-B1CFD74BD8A9}" srcOrd="0" destOrd="0" presId="urn:microsoft.com/office/officeart/2005/8/layout/orgChart1"/>
    <dgm:cxn modelId="{78B89DBE-77ED-46FF-982A-8721739A6CBB}" type="presOf" srcId="{E15EF78D-E696-47B9-9886-0E5A464A5C0F}" destId="{77BD3060-8D5E-4A2E-9907-4FAC9A5D1838}" srcOrd="1" destOrd="0" presId="urn:microsoft.com/office/officeart/2005/8/layout/orgChart1"/>
    <dgm:cxn modelId="{2F02793C-8A76-40A3-B0F3-5AE6EA017A70}" srcId="{64647D88-7A50-4D8B-B217-15D6013AF210}" destId="{8CA51CB0-3717-43E3-8CCA-045DB62E6670}" srcOrd="3" destOrd="0" parTransId="{B308345F-79EA-4353-9AE8-B97225B099B8}" sibTransId="{08E3883D-F4A6-4474-A698-77F0CC9A9670}"/>
    <dgm:cxn modelId="{52BEED8F-7FB8-47C9-A2D7-C9802A70E362}" type="presOf" srcId="{09441614-6C30-4ECF-8FC9-45051EAFB107}" destId="{E3A1F85D-A418-4F80-9DC0-896D4CBF6D83}" srcOrd="0" destOrd="0" presId="urn:microsoft.com/office/officeart/2005/8/layout/orgChart1"/>
    <dgm:cxn modelId="{F5F744A7-1C62-4B74-9F41-1E58760680E8}" type="presOf" srcId="{0C1B0DD6-6C8D-4572-9AC0-BF4FC5B56659}" destId="{01C8AB34-72DA-48B3-A442-25151ACECECB}" srcOrd="1" destOrd="0" presId="urn:microsoft.com/office/officeart/2005/8/layout/orgChart1"/>
    <dgm:cxn modelId="{9C486C74-8D3A-427E-86C3-7F3C3DBC86C5}" srcId="{D0252B18-BAB5-48A6-A295-F0738AA4AD24}" destId="{FDE0C7D4-2413-4058-99D4-D1AC28388B0C}" srcOrd="2" destOrd="0" parTransId="{BD335D9E-B35B-4869-85C2-FB29404B306C}" sibTransId="{AD8CFBFD-9060-4C0D-A707-38247CE45260}"/>
    <dgm:cxn modelId="{47DCC585-4745-4894-92C1-2290B3B13A80}" type="presOf" srcId="{8CA51CB0-3717-43E3-8CCA-045DB62E6670}" destId="{16EEFCFF-6C31-413F-9017-C60C22D7C20C}" srcOrd="0" destOrd="0" presId="urn:microsoft.com/office/officeart/2005/8/layout/orgChart1"/>
    <dgm:cxn modelId="{2DD99A63-304E-4D49-9640-B092493EAD68}" type="presOf" srcId="{6323EA9F-D2BD-46A3-8AF2-05412718FA4D}" destId="{3CE7BCB6-71F0-49AD-BD52-87D26369E792}" srcOrd="0" destOrd="0" presId="urn:microsoft.com/office/officeart/2005/8/layout/orgChart1"/>
    <dgm:cxn modelId="{C7956B1C-A7AB-4533-98F7-BB7EF71907DE}" type="presOf" srcId="{8F752ECD-0B29-490B-8991-83235590A10C}" destId="{40254738-BF8C-4457-90FC-E026E99F8A46}" srcOrd="0" destOrd="0" presId="urn:microsoft.com/office/officeart/2005/8/layout/orgChart1"/>
    <dgm:cxn modelId="{61158B1C-4297-4E4F-8E48-4F615756F3EA}" type="presOf" srcId="{B308345F-79EA-4353-9AE8-B97225B099B8}" destId="{AF82A0A3-6F1A-44B5-818B-B086A82418B2}" srcOrd="0" destOrd="0" presId="urn:microsoft.com/office/officeart/2005/8/layout/orgChart1"/>
    <dgm:cxn modelId="{941623B5-B20F-40A4-83DC-D9F77CA489BA}" type="presOf" srcId="{CF7BA6FC-553B-49C2-90CE-91273E07F5A7}" destId="{963354DD-C6DB-4B1E-B68C-93B845D73934}" srcOrd="0" destOrd="0" presId="urn:microsoft.com/office/officeart/2005/8/layout/orgChart1"/>
    <dgm:cxn modelId="{3BDFC158-10C6-4F7D-98A2-C3E3BD820FD1}" srcId="{64647D88-7A50-4D8B-B217-15D6013AF210}" destId="{3F715A8D-9B05-430B-85C7-33B280116E18}" srcOrd="1" destOrd="0" parTransId="{F0CB2706-A428-4B66-B401-DE0E85CFBDE2}" sibTransId="{F2205414-0F34-4EFA-A6A6-17C61A4C6143}"/>
    <dgm:cxn modelId="{76A69682-7544-4F5A-AACF-C4CB610C8F35}" type="presOf" srcId="{CD6ED870-D997-4F3B-B65F-30755B26E6D0}" destId="{3046CEBE-4485-4651-BCFC-2168F92B0AD3}" srcOrd="1" destOrd="0" presId="urn:microsoft.com/office/officeart/2005/8/layout/orgChart1"/>
    <dgm:cxn modelId="{04001519-6666-44E4-8728-5D04C41E3AAB}" type="presOf" srcId="{7EF2EF9A-C6B2-4570-87A2-4A342A7B36A3}" destId="{6622744F-C53D-4C13-AD8B-DC4093EFEC5D}" srcOrd="0" destOrd="0" presId="urn:microsoft.com/office/officeart/2005/8/layout/orgChart1"/>
    <dgm:cxn modelId="{A258F0B9-4027-41DC-BA66-CE401AB9614B}" type="presOf" srcId="{82B2FA62-388E-4175-BCDB-47B1013C9492}" destId="{20D89D19-E045-484D-BDF3-13DCD7C1F4CF}" srcOrd="0" destOrd="0" presId="urn:microsoft.com/office/officeart/2005/8/layout/orgChart1"/>
    <dgm:cxn modelId="{6A4B0447-61C8-48EF-A51A-0A9379086066}" type="presOf" srcId="{7510E1DB-55A7-4983-BF12-0E8575F2C195}" destId="{E17219FC-0AFB-4C1F-BAB2-70B76A173FFB}" srcOrd="0" destOrd="0" presId="urn:microsoft.com/office/officeart/2005/8/layout/orgChart1"/>
    <dgm:cxn modelId="{6B629B51-6C54-44A2-9628-33F7B9396EC9}" type="presOf" srcId="{4035954E-9EBE-4D0C-BF71-103FAB0933A5}" destId="{55ABA285-2108-4022-AD6F-34022850E6F5}" srcOrd="0" destOrd="0" presId="urn:microsoft.com/office/officeart/2005/8/layout/orgChart1"/>
    <dgm:cxn modelId="{34CCE4BF-19E4-4BF6-9F19-1D544E5B0202}" type="presOf" srcId="{7FEBA6E2-3272-45D8-AEAF-BCD95A5DDA0E}" destId="{A63448AB-0FD9-4EDC-9567-8FFA199CE00A}" srcOrd="1" destOrd="0" presId="urn:microsoft.com/office/officeart/2005/8/layout/orgChart1"/>
    <dgm:cxn modelId="{071C7BBE-AAAC-4FCC-85DC-96D5C391FAAB}" type="presOf" srcId="{01A07313-AB42-43F4-AD65-3EAF23AE049E}" destId="{F59CA772-5739-41CF-8735-B975A76EC5BF}" srcOrd="0" destOrd="0" presId="urn:microsoft.com/office/officeart/2005/8/layout/orgChart1"/>
    <dgm:cxn modelId="{A0FCB209-163C-4FED-8701-4993D43CFB79}" type="presOf" srcId="{C890FEE0-32C1-4E58-BC75-AD79973443AD}" destId="{7F270C12-CD32-451C-8A2D-D3647179007D}" srcOrd="1" destOrd="0" presId="urn:microsoft.com/office/officeart/2005/8/layout/orgChart1"/>
    <dgm:cxn modelId="{B10F4C02-3DD2-4965-A6C6-9FB388AA8A64}" type="presOf" srcId="{9804FD68-D3FE-4613-B586-3FA3535BB7BE}" destId="{4E3ADEEC-3FA8-46EA-99B0-BBEF0DC790EB}" srcOrd="1" destOrd="0" presId="urn:microsoft.com/office/officeart/2005/8/layout/orgChart1"/>
    <dgm:cxn modelId="{7D98CAE5-D79C-4766-B95C-CF53BFA6832A}" type="presOf" srcId="{5DC96C5B-7AE0-4936-8F9E-0908E00B91F5}" destId="{728C2C58-6765-49A3-80C0-47736D41E87D}" srcOrd="1" destOrd="0" presId="urn:microsoft.com/office/officeart/2005/8/layout/orgChart1"/>
    <dgm:cxn modelId="{A24873E7-1D3F-4118-8905-FCF1E9F6B25C}" type="presOf" srcId="{0C1B0DD6-6C8D-4572-9AC0-BF4FC5B56659}" destId="{2EBD7C8D-91E6-49C3-951F-2B62159C5C2A}" srcOrd="0" destOrd="0" presId="urn:microsoft.com/office/officeart/2005/8/layout/orgChart1"/>
    <dgm:cxn modelId="{DE1906E3-7134-4D4C-8EC7-2FB4CDFFF5CC}" type="presOf" srcId="{9BDC03E8-C131-49B2-A243-7F46291CF17C}" destId="{EF7E7012-D2E5-4301-B4AA-D6DB16E1A693}" srcOrd="1" destOrd="0" presId="urn:microsoft.com/office/officeart/2005/8/layout/orgChart1"/>
    <dgm:cxn modelId="{5BF49EE0-4B96-449D-A1B4-DD31DA3EEF41}" type="presOf" srcId="{0E0030D1-AF5C-40DB-9CE6-F7D38FE3DA85}" destId="{1572401A-0633-4596-A01D-B0E8DB8E3D50}" srcOrd="0" destOrd="0" presId="urn:microsoft.com/office/officeart/2005/8/layout/orgChart1"/>
    <dgm:cxn modelId="{C9DB3C20-3B24-4988-8D6E-1E189472D0B7}" type="presOf" srcId="{D0252B18-BAB5-48A6-A295-F0738AA4AD24}" destId="{D4AF1356-F0B8-40F5-A172-D6ADD430B9CB}" srcOrd="1" destOrd="0" presId="urn:microsoft.com/office/officeart/2005/8/layout/orgChart1"/>
    <dgm:cxn modelId="{C3F4A50C-BBD7-4654-8DE1-D54A85366D35}" srcId="{7891D7D4-C45F-4BCD-99D8-0598FBF115AC}" destId="{C275B78D-8887-4165-8D3C-8137715FB14C}" srcOrd="1" destOrd="0" parTransId="{4A2B78EA-EF78-4016-B5FA-04A5E85A202B}" sibTransId="{2645C8E1-0CCA-48FF-84D5-6E72EF4BC948}"/>
    <dgm:cxn modelId="{0B1A60F1-9296-4812-873F-4E9239BAAD68}" srcId="{6EEE698C-4D71-4B09-B9CD-B3A3CEB0036F}" destId="{1D44F34E-5AD5-4745-BBAB-706F42673A0C}" srcOrd="2" destOrd="0" parTransId="{3897E04F-FDF5-47CF-8F7E-52F7DA5836F3}" sibTransId="{0E8CDA18-82FE-470F-B43A-78958624DD4E}"/>
    <dgm:cxn modelId="{BC320BF1-C922-44C2-8125-C26C8E88FC0B}" type="presOf" srcId="{70447204-A092-47F0-A2CF-B8201F07AF4B}" destId="{EC2E71C4-A31F-4B7E-888B-9DAC0141D267}" srcOrd="0" destOrd="0" presId="urn:microsoft.com/office/officeart/2005/8/layout/orgChart1"/>
    <dgm:cxn modelId="{9E399A21-0649-4D67-9140-3A70F0EBA09A}" srcId="{7891D7D4-C45F-4BCD-99D8-0598FBF115AC}" destId="{E15EF78D-E696-47B9-9886-0E5A464A5C0F}" srcOrd="0" destOrd="0" parTransId="{7EF2EF9A-C6B2-4570-87A2-4A342A7B36A3}" sibTransId="{44091022-B41A-41B9-B12E-BCC7A5B8ACF5}"/>
    <dgm:cxn modelId="{80AC5014-44E6-4D46-BDA2-143B0141B5A3}" srcId="{7510E1DB-55A7-4983-BF12-0E8575F2C195}" destId="{454C9380-1F9B-4924-B97A-03CD83FE7BE5}" srcOrd="2" destOrd="0" parTransId="{8F752ECD-0B29-490B-8991-83235590A10C}" sibTransId="{206A46C0-1A05-40BD-BAC6-E58F57128977}"/>
    <dgm:cxn modelId="{32ECFF93-A7EB-4D94-9E13-B8A3C9ADA36E}" type="presOf" srcId="{82B2FA62-388E-4175-BCDB-47B1013C9492}" destId="{8C215B27-6679-49DC-83CD-C932250680C1}" srcOrd="1" destOrd="0" presId="urn:microsoft.com/office/officeart/2005/8/layout/orgChart1"/>
    <dgm:cxn modelId="{65458286-4D82-4792-BF76-BD8039368990}" srcId="{A95476FF-5035-49D2-96FE-AE014CF5D257}" destId="{8F519323-3F8D-419F-ADC7-8247CF9B0E4E}" srcOrd="0" destOrd="0" parTransId="{F41604AF-6727-4A53-BDE1-4D7DD50A1378}" sibTransId="{F247EF3C-2183-4698-84A6-35CBC04968DA}"/>
    <dgm:cxn modelId="{5CC1E853-EDA0-4B23-9D7F-AC6C9437A655}" type="presOf" srcId="{A95476FF-5035-49D2-96FE-AE014CF5D257}" destId="{875EF9F9-5C07-4C3F-94BB-419AD2EA66B0}" srcOrd="0" destOrd="0" presId="urn:microsoft.com/office/officeart/2005/8/layout/orgChart1"/>
    <dgm:cxn modelId="{F4561B69-DCEE-4511-A184-6E6C32DBF2A3}" type="presOf" srcId="{9BDC03E8-C131-49B2-A243-7F46291CF17C}" destId="{A397B225-F92D-4B4F-86FD-BF0D9B05AD1D}" srcOrd="0" destOrd="0" presId="urn:microsoft.com/office/officeart/2005/8/layout/orgChart1"/>
    <dgm:cxn modelId="{2D453A97-F86E-4FE5-A438-42F08597EEC8}" type="presOf" srcId="{F0CB2706-A428-4B66-B401-DE0E85CFBDE2}" destId="{31A6CA92-2605-4C52-87E1-81E4A58B6CE7}" srcOrd="0" destOrd="0" presId="urn:microsoft.com/office/officeart/2005/8/layout/orgChart1"/>
    <dgm:cxn modelId="{40E57BC4-F2D9-4C44-AC66-52811BDAEC06}" srcId="{9BDC03E8-C131-49B2-A243-7F46291CF17C}" destId="{01A07313-AB42-43F4-AD65-3EAF23AE049E}" srcOrd="0" destOrd="0" parTransId="{578F5B9F-926C-454A-B90B-CB1010610128}" sibTransId="{BD2B53F8-1B98-4CD2-9D47-482B1CD5199A}"/>
    <dgm:cxn modelId="{CBAA3814-B32A-422B-98FC-D8071E52E06B}" srcId="{7510E1DB-55A7-4983-BF12-0E8575F2C195}" destId="{6EEE698C-4D71-4B09-B9CD-B3A3CEB0036F}" srcOrd="1" destOrd="0" parTransId="{D42A0E72-1A89-4153-B231-278706A72A45}" sibTransId="{2B397C97-128E-4C4C-9D85-10AF026F04F4}"/>
    <dgm:cxn modelId="{07AED527-EFF0-4117-A807-D36AF4E47725}" type="presOf" srcId="{31D2C1ED-16DD-4993-BE55-B8F7C7375E60}" destId="{473B5DDC-9011-40B0-B158-0BFDC00F6256}" srcOrd="0" destOrd="0" presId="urn:microsoft.com/office/officeart/2005/8/layout/orgChart1"/>
    <dgm:cxn modelId="{D09EA6F2-0B78-4F64-86BE-D0F1E3425218}" type="presOf" srcId="{F9D5F668-41CE-4C80-967A-A13F86F14132}" destId="{FC344292-2104-4F6E-B5AA-455567777445}" srcOrd="0" destOrd="0" presId="urn:microsoft.com/office/officeart/2005/8/layout/orgChart1"/>
    <dgm:cxn modelId="{8F833F34-249D-4131-B3C4-2B93692A1C21}" type="presOf" srcId="{454C9380-1F9B-4924-B97A-03CD83FE7BE5}" destId="{B64DBE90-2DE0-4F2E-B0AF-659B0430065F}" srcOrd="0" destOrd="0" presId="urn:microsoft.com/office/officeart/2005/8/layout/orgChart1"/>
    <dgm:cxn modelId="{F5B88E6F-6B7B-4F06-9034-33BB9A41D08B}" type="presOf" srcId="{1D44F34E-5AD5-4745-BBAB-706F42673A0C}" destId="{A8512811-B45A-488E-9C12-E3CE83878511}" srcOrd="1" destOrd="0" presId="urn:microsoft.com/office/officeart/2005/8/layout/orgChart1"/>
    <dgm:cxn modelId="{6E277324-EA96-47E1-88DD-B86D61C12FFD}" type="presOf" srcId="{E7655345-13D9-48AF-A519-60BB8531A4DA}" destId="{239DD7B5-6629-45F2-ABB9-5163AA7B03AB}" srcOrd="0" destOrd="0" presId="urn:microsoft.com/office/officeart/2005/8/layout/orgChart1"/>
    <dgm:cxn modelId="{2FE37236-3B27-49FA-B71A-3EE38EABCA97}" type="presOf" srcId="{F41604AF-6727-4A53-BDE1-4D7DD50A1378}" destId="{EEC601F3-FA33-45E6-ABF8-5CF113C4FCFE}" srcOrd="0" destOrd="0" presId="urn:microsoft.com/office/officeart/2005/8/layout/orgChart1"/>
    <dgm:cxn modelId="{E284C960-72B5-4B4F-B225-1A8B846A4856}" type="presOf" srcId="{CD6ED870-D997-4F3B-B65F-30755B26E6D0}" destId="{E5F5A65F-839D-40E8-9291-128F3256F457}" srcOrd="0" destOrd="0" presId="urn:microsoft.com/office/officeart/2005/8/layout/orgChart1"/>
    <dgm:cxn modelId="{64823A7E-B9CB-4F65-AD82-3C96F881FECC}" type="presOf" srcId="{59C1FBE9-26C9-4867-BDB8-9A1C7B779125}" destId="{8ECCDB0D-BC95-448D-AAEE-BD48820BD772}" srcOrd="0" destOrd="0" presId="urn:microsoft.com/office/officeart/2005/8/layout/orgChart1"/>
    <dgm:cxn modelId="{5FA34862-C970-4184-914C-B8E575BB79A6}" type="presOf" srcId="{3C6D8B92-3CC4-4461-9B8E-04883D4583DC}" destId="{6145C343-96B3-4512-AD29-A550F1C8DFED}" srcOrd="0" destOrd="0" presId="urn:microsoft.com/office/officeart/2005/8/layout/orgChart1"/>
    <dgm:cxn modelId="{AFB54330-974B-4B75-8D71-52236A2950DF}" type="presOf" srcId="{6FC5A28B-C127-4399-8E5E-DEF57A09458D}" destId="{A71B92FC-E1A5-46D9-B2AB-F79F05AAD9F6}" srcOrd="0" destOrd="0" presId="urn:microsoft.com/office/officeart/2005/8/layout/orgChart1"/>
    <dgm:cxn modelId="{A89969D6-AC23-4A4E-8C6A-0CF7E75DFA71}" srcId="{A95476FF-5035-49D2-96FE-AE014CF5D257}" destId="{CF7BA6FC-553B-49C2-90CE-91273E07F5A7}" srcOrd="1" destOrd="0" parTransId="{0E0030D1-AF5C-40DB-9CE6-F7D38FE3DA85}" sibTransId="{7A2DC034-B358-4E28-957D-83BDE8908544}"/>
    <dgm:cxn modelId="{D425D8A4-6508-4B9F-94AE-2FAB14031969}" type="presOf" srcId="{E2C6F700-87D5-4AC2-8580-1BF54B116DA8}" destId="{24CB143A-5211-4301-8C06-A2A9AE71A7AA}" srcOrd="1" destOrd="0" presId="urn:microsoft.com/office/officeart/2005/8/layout/orgChart1"/>
    <dgm:cxn modelId="{14C1CC52-1FB5-4393-8AB7-E3C60FAE9076}" type="presOf" srcId="{3F715A8D-9B05-430B-85C7-33B280116E18}" destId="{7BF8A28C-D963-43F5-ABCA-0A1DFC2B99A9}" srcOrd="1" destOrd="0" presId="urn:microsoft.com/office/officeart/2005/8/layout/orgChart1"/>
    <dgm:cxn modelId="{A3E66274-5DDC-4AE1-B097-135DDC45FFD6}" srcId="{6EEE698C-4D71-4B09-B9CD-B3A3CEB0036F}" destId="{7891D7D4-C45F-4BCD-99D8-0598FBF115AC}" srcOrd="1" destOrd="0" parTransId="{4035954E-9EBE-4D0C-BF71-103FAB0933A5}" sibTransId="{022856AF-A6D3-44BD-9B6A-5979F626A168}"/>
    <dgm:cxn modelId="{47246047-C89D-4B47-96AE-0592F6909E7F}" type="presOf" srcId="{9804FD68-D3FE-4613-B586-3FA3535BB7BE}" destId="{125DB240-01FB-4F83-8B74-DD40A3471AA3}" srcOrd="0" destOrd="0" presId="urn:microsoft.com/office/officeart/2005/8/layout/orgChart1"/>
    <dgm:cxn modelId="{2CF67D2C-9881-4B65-84CA-331D852CCBD6}" srcId="{64647D88-7A50-4D8B-B217-15D6013AF210}" destId="{82B2FA62-388E-4175-BCDB-47B1013C9492}" srcOrd="0" destOrd="0" parTransId="{3C6D8B92-3CC4-4461-9B8E-04883D4583DC}" sibTransId="{F1F0B377-7CDB-4443-896D-58625CE2478D}"/>
    <dgm:cxn modelId="{8B5C79A2-12C1-4521-B556-B9D04B9673A7}" type="presOf" srcId="{67EEB3C2-AE09-4820-A283-741BCDCD8DB1}" destId="{4AD0CEC9-EDB7-4549-A8EC-CE63B961EABF}" srcOrd="0" destOrd="0" presId="urn:microsoft.com/office/officeart/2005/8/layout/orgChart1"/>
    <dgm:cxn modelId="{77DC347C-F353-4A11-BEB1-AED3FF7C53E2}" type="presOf" srcId="{E5B23652-1F5E-4637-BDC3-11988D6FBE01}" destId="{9E75329F-A52E-4106-93B4-E5583B947FE9}" srcOrd="0" destOrd="0" presId="urn:microsoft.com/office/officeart/2005/8/layout/orgChart1"/>
    <dgm:cxn modelId="{413C5024-16F7-4E05-815D-D611364312C8}" type="presOf" srcId="{01A07313-AB42-43F4-AD65-3EAF23AE049E}" destId="{6E20E543-7095-46E9-BBCB-048AB4AF70FB}" srcOrd="1" destOrd="0" presId="urn:microsoft.com/office/officeart/2005/8/layout/orgChart1"/>
    <dgm:cxn modelId="{EC48B504-F28B-4F5D-A66C-4E4E03374FC1}" srcId="{7510E1DB-55A7-4983-BF12-0E8575F2C195}" destId="{64647D88-7A50-4D8B-B217-15D6013AF210}" srcOrd="0" destOrd="0" parTransId="{E5B23652-1F5E-4637-BDC3-11988D6FBE01}" sibTransId="{1ACB1A34-BDB4-4CC6-97FB-2E842FD2E384}"/>
    <dgm:cxn modelId="{93301ACC-6006-4573-B029-414E70EA8641}" type="presOf" srcId="{EB121BD7-B443-45CA-A652-372563A9233B}" destId="{AEC634E1-EE24-4D4C-8E81-B2B0C1C26EA6}" srcOrd="0" destOrd="0" presId="urn:microsoft.com/office/officeart/2005/8/layout/orgChart1"/>
    <dgm:cxn modelId="{C31A742D-471B-49F7-98CC-9C28EB464211}" type="presOf" srcId="{3F715A8D-9B05-430B-85C7-33B280116E18}" destId="{8E44259B-1EAC-4A9A-9248-C5EACF61231A}" srcOrd="0" destOrd="0" presId="urn:microsoft.com/office/officeart/2005/8/layout/orgChart1"/>
    <dgm:cxn modelId="{168DB7A7-8F8D-4DC4-960D-554A33AE472C}" type="presOf" srcId="{E2C6F700-87D5-4AC2-8580-1BF54B116DA8}" destId="{649851DE-D834-4564-9592-05538AF68F32}" srcOrd="0" destOrd="0" presId="urn:microsoft.com/office/officeart/2005/8/layout/orgChart1"/>
    <dgm:cxn modelId="{6977F756-5ED0-4866-AAA9-4603B50FF86E}" type="presOf" srcId="{8F519323-3F8D-419F-ADC7-8247CF9B0E4E}" destId="{96FA740E-16A5-4FDF-AB9B-E9243CA4FF9E}" srcOrd="1" destOrd="0" presId="urn:microsoft.com/office/officeart/2005/8/layout/orgChart1"/>
    <dgm:cxn modelId="{5FFA50C7-4D32-427F-A24A-C6F836716957}" type="presParOf" srcId="{AEC634E1-EE24-4D4C-8E81-B2B0C1C26EA6}" destId="{7DB8E0DA-A6BB-4881-83B7-1ADE5A510414}" srcOrd="0" destOrd="0" presId="urn:microsoft.com/office/officeart/2005/8/layout/orgChart1"/>
    <dgm:cxn modelId="{7AC3FAAC-62AF-40D4-A8AD-5CF37C9310E0}" type="presParOf" srcId="{7DB8E0DA-A6BB-4881-83B7-1ADE5A510414}" destId="{5A4E6FF1-5F63-4ABF-B7C7-EB802DFF97C4}" srcOrd="0" destOrd="0" presId="urn:microsoft.com/office/officeart/2005/8/layout/orgChart1"/>
    <dgm:cxn modelId="{65DF0DB7-BBF7-4D91-9877-BC725898AEFB}" type="presParOf" srcId="{5A4E6FF1-5F63-4ABF-B7C7-EB802DFF97C4}" destId="{E17219FC-0AFB-4C1F-BAB2-70B76A173FFB}" srcOrd="0" destOrd="0" presId="urn:microsoft.com/office/officeart/2005/8/layout/orgChart1"/>
    <dgm:cxn modelId="{F5334322-684B-43B5-9B93-660943B83867}" type="presParOf" srcId="{5A4E6FF1-5F63-4ABF-B7C7-EB802DFF97C4}" destId="{63E9EA62-A0A5-49B7-BD02-EFAD1982F568}" srcOrd="1" destOrd="0" presId="urn:microsoft.com/office/officeart/2005/8/layout/orgChart1"/>
    <dgm:cxn modelId="{18838E56-372C-4417-BA1A-AD70261AA24B}" type="presParOf" srcId="{7DB8E0DA-A6BB-4881-83B7-1ADE5A510414}" destId="{43555BA4-69D5-4BBB-A154-F0B8A0090A59}" srcOrd="1" destOrd="0" presId="urn:microsoft.com/office/officeart/2005/8/layout/orgChart1"/>
    <dgm:cxn modelId="{30F44765-0EC1-4660-93F9-8533303CC6CC}" type="presParOf" srcId="{43555BA4-69D5-4BBB-A154-F0B8A0090A59}" destId="{9E75329F-A52E-4106-93B4-E5583B947FE9}" srcOrd="0" destOrd="0" presId="urn:microsoft.com/office/officeart/2005/8/layout/orgChart1"/>
    <dgm:cxn modelId="{508A263A-61F6-4E0C-A723-2ADC869E750F}" type="presParOf" srcId="{43555BA4-69D5-4BBB-A154-F0B8A0090A59}" destId="{39C1954B-3AD9-40E6-A48D-4A08592CFDA1}" srcOrd="1" destOrd="0" presId="urn:microsoft.com/office/officeart/2005/8/layout/orgChart1"/>
    <dgm:cxn modelId="{E3C0DF09-29CB-4604-82EF-66F63C6B0F82}" type="presParOf" srcId="{39C1954B-3AD9-40E6-A48D-4A08592CFDA1}" destId="{A3D9A900-CEEE-4C40-9ED1-A16BFD215A5A}" srcOrd="0" destOrd="0" presId="urn:microsoft.com/office/officeart/2005/8/layout/orgChart1"/>
    <dgm:cxn modelId="{8FCBCE08-C7E7-4F1F-9D88-E85340C089F4}" type="presParOf" srcId="{A3D9A900-CEEE-4C40-9ED1-A16BFD215A5A}" destId="{5921AED7-FD71-4A73-9460-9ACD633C9F14}" srcOrd="0" destOrd="0" presId="urn:microsoft.com/office/officeart/2005/8/layout/orgChart1"/>
    <dgm:cxn modelId="{FF72AC2E-F3A3-4DA4-985F-AA35DD2B969F}" type="presParOf" srcId="{A3D9A900-CEEE-4C40-9ED1-A16BFD215A5A}" destId="{B766A25E-7FCB-4B35-9AD6-4F0CFAD07DBB}" srcOrd="1" destOrd="0" presId="urn:microsoft.com/office/officeart/2005/8/layout/orgChart1"/>
    <dgm:cxn modelId="{F6CCE191-9D21-4A94-9606-8D8D899CF0D6}" type="presParOf" srcId="{39C1954B-3AD9-40E6-A48D-4A08592CFDA1}" destId="{F31D0819-DE17-4E04-A985-019769933C71}" srcOrd="1" destOrd="0" presId="urn:microsoft.com/office/officeart/2005/8/layout/orgChart1"/>
    <dgm:cxn modelId="{F66B5B7B-74D8-4197-99FB-A774B076E1E3}" type="presParOf" srcId="{F31D0819-DE17-4E04-A985-019769933C71}" destId="{6145C343-96B3-4512-AD29-A550F1C8DFED}" srcOrd="0" destOrd="0" presId="urn:microsoft.com/office/officeart/2005/8/layout/orgChart1"/>
    <dgm:cxn modelId="{608BE88F-6C9E-4356-808B-068ACB67987F}" type="presParOf" srcId="{F31D0819-DE17-4E04-A985-019769933C71}" destId="{FBC497CA-BF1C-4952-AB24-7C0B9DF6D69A}" srcOrd="1" destOrd="0" presId="urn:microsoft.com/office/officeart/2005/8/layout/orgChart1"/>
    <dgm:cxn modelId="{14256E31-60D3-45DB-8367-21C4A32F1784}" type="presParOf" srcId="{FBC497CA-BF1C-4952-AB24-7C0B9DF6D69A}" destId="{A7A3ED6D-6DED-4AAA-9766-DF5FEE3B4922}" srcOrd="0" destOrd="0" presId="urn:microsoft.com/office/officeart/2005/8/layout/orgChart1"/>
    <dgm:cxn modelId="{94038298-E203-4F44-8DED-5F753E6477D9}" type="presParOf" srcId="{A7A3ED6D-6DED-4AAA-9766-DF5FEE3B4922}" destId="{20D89D19-E045-484D-BDF3-13DCD7C1F4CF}" srcOrd="0" destOrd="0" presId="urn:microsoft.com/office/officeart/2005/8/layout/orgChart1"/>
    <dgm:cxn modelId="{57159AF9-E0AA-40A0-A1FE-DB225D9D4262}" type="presParOf" srcId="{A7A3ED6D-6DED-4AAA-9766-DF5FEE3B4922}" destId="{8C215B27-6679-49DC-83CD-C932250680C1}" srcOrd="1" destOrd="0" presId="urn:microsoft.com/office/officeart/2005/8/layout/orgChart1"/>
    <dgm:cxn modelId="{6BB2B44D-ABE4-457E-9671-1FAA95B88397}" type="presParOf" srcId="{FBC497CA-BF1C-4952-AB24-7C0B9DF6D69A}" destId="{294ADDB8-DFE9-4E41-9A0E-BD8EC55C674F}" srcOrd="1" destOrd="0" presId="urn:microsoft.com/office/officeart/2005/8/layout/orgChart1"/>
    <dgm:cxn modelId="{F60D5C4D-A1C7-41E9-8EC2-DFC37C628ED4}" type="presParOf" srcId="{FBC497CA-BF1C-4952-AB24-7C0B9DF6D69A}" destId="{FC81B875-CBD6-4665-B370-EAF18991F2FF}" srcOrd="2" destOrd="0" presId="urn:microsoft.com/office/officeart/2005/8/layout/orgChart1"/>
    <dgm:cxn modelId="{0C825DE9-200C-45AD-AF65-9C1E91DB0EAD}" type="presParOf" srcId="{F31D0819-DE17-4E04-A985-019769933C71}" destId="{31A6CA92-2605-4C52-87E1-81E4A58B6CE7}" srcOrd="2" destOrd="0" presId="urn:microsoft.com/office/officeart/2005/8/layout/orgChart1"/>
    <dgm:cxn modelId="{C657E72B-8441-4111-99E7-311C8BF2A568}" type="presParOf" srcId="{F31D0819-DE17-4E04-A985-019769933C71}" destId="{761F3BDC-EED2-4C6B-90BF-E9CE28B8075A}" srcOrd="3" destOrd="0" presId="urn:microsoft.com/office/officeart/2005/8/layout/orgChart1"/>
    <dgm:cxn modelId="{FA807C17-142D-48D7-8E8C-F25D770731CA}" type="presParOf" srcId="{761F3BDC-EED2-4C6B-90BF-E9CE28B8075A}" destId="{93CB3AF2-515C-433D-B8FA-7E116DC16E2D}" srcOrd="0" destOrd="0" presId="urn:microsoft.com/office/officeart/2005/8/layout/orgChart1"/>
    <dgm:cxn modelId="{0F633BFC-F379-412B-96A9-BFCE6989A5A8}" type="presParOf" srcId="{93CB3AF2-515C-433D-B8FA-7E116DC16E2D}" destId="{8E44259B-1EAC-4A9A-9248-C5EACF61231A}" srcOrd="0" destOrd="0" presId="urn:microsoft.com/office/officeart/2005/8/layout/orgChart1"/>
    <dgm:cxn modelId="{64C5E29B-E7B9-43B9-ABD5-236E17CEA796}" type="presParOf" srcId="{93CB3AF2-515C-433D-B8FA-7E116DC16E2D}" destId="{7BF8A28C-D963-43F5-ABCA-0A1DFC2B99A9}" srcOrd="1" destOrd="0" presId="urn:microsoft.com/office/officeart/2005/8/layout/orgChart1"/>
    <dgm:cxn modelId="{8A715895-B751-4D0C-9388-C805192AC7FE}" type="presParOf" srcId="{761F3BDC-EED2-4C6B-90BF-E9CE28B8075A}" destId="{DBE503CF-5DF4-49F0-A8D2-7728E8B8D183}" srcOrd="1" destOrd="0" presId="urn:microsoft.com/office/officeart/2005/8/layout/orgChart1"/>
    <dgm:cxn modelId="{AFD60C92-76FB-4736-92D7-EBAA9471C90C}" type="presParOf" srcId="{761F3BDC-EED2-4C6B-90BF-E9CE28B8075A}" destId="{D9B1DF42-F5DA-4C3F-8B2F-57B6CE863559}" srcOrd="2" destOrd="0" presId="urn:microsoft.com/office/officeart/2005/8/layout/orgChart1"/>
    <dgm:cxn modelId="{EC242834-D879-4BDD-8193-97775860C65D}" type="presParOf" srcId="{F31D0819-DE17-4E04-A985-019769933C71}" destId="{BB459307-1C71-4425-B135-9B3818B005C1}" srcOrd="4" destOrd="0" presId="urn:microsoft.com/office/officeart/2005/8/layout/orgChart1"/>
    <dgm:cxn modelId="{E4D86F64-A277-4D61-A4AD-A38C7AD0F5D6}" type="presParOf" srcId="{F31D0819-DE17-4E04-A985-019769933C71}" destId="{941CCF5C-5B08-4B14-A097-37176E9927F7}" srcOrd="5" destOrd="0" presId="urn:microsoft.com/office/officeart/2005/8/layout/orgChart1"/>
    <dgm:cxn modelId="{89CBF0B7-C34C-409F-AD3E-1C1F432787F2}" type="presParOf" srcId="{941CCF5C-5B08-4B14-A097-37176E9927F7}" destId="{FB8B8381-A550-4737-8B78-86D8794D9730}" srcOrd="0" destOrd="0" presId="urn:microsoft.com/office/officeart/2005/8/layout/orgChart1"/>
    <dgm:cxn modelId="{88320E70-840C-40BB-8B13-D864F0665F43}" type="presParOf" srcId="{FB8B8381-A550-4737-8B78-86D8794D9730}" destId="{FC58734B-D621-4CE4-B31F-A91E2B1A87BB}" srcOrd="0" destOrd="0" presId="urn:microsoft.com/office/officeart/2005/8/layout/orgChart1"/>
    <dgm:cxn modelId="{5B735D69-A40C-4DF1-9567-E2B0B6796591}" type="presParOf" srcId="{FB8B8381-A550-4737-8B78-86D8794D9730}" destId="{AEECA0D5-EF35-4350-98CD-7C02CF038967}" srcOrd="1" destOrd="0" presId="urn:microsoft.com/office/officeart/2005/8/layout/orgChart1"/>
    <dgm:cxn modelId="{C962A215-1F62-4E7C-90B9-D069BECA169E}" type="presParOf" srcId="{941CCF5C-5B08-4B14-A097-37176E9927F7}" destId="{28AA2F36-184F-4F56-BE99-52508D7F5C53}" srcOrd="1" destOrd="0" presId="urn:microsoft.com/office/officeart/2005/8/layout/orgChart1"/>
    <dgm:cxn modelId="{181E5379-2AFF-4279-AD24-38C29D3DDA75}" type="presParOf" srcId="{941CCF5C-5B08-4B14-A097-37176E9927F7}" destId="{B99E5975-6BB4-45A7-9D53-D429401F7719}" srcOrd="2" destOrd="0" presId="urn:microsoft.com/office/officeart/2005/8/layout/orgChart1"/>
    <dgm:cxn modelId="{73384A77-B55A-4076-98C2-908B7EB9CDF7}" type="presParOf" srcId="{F31D0819-DE17-4E04-A985-019769933C71}" destId="{AF82A0A3-6F1A-44B5-818B-B086A82418B2}" srcOrd="6" destOrd="0" presId="urn:microsoft.com/office/officeart/2005/8/layout/orgChart1"/>
    <dgm:cxn modelId="{05C4A433-01D6-4548-9FAA-823C51D4A5EB}" type="presParOf" srcId="{F31D0819-DE17-4E04-A985-019769933C71}" destId="{C1ECD268-1EF3-43A2-AD14-C2B2D9187D4C}" srcOrd="7" destOrd="0" presId="urn:microsoft.com/office/officeart/2005/8/layout/orgChart1"/>
    <dgm:cxn modelId="{D705EC73-BD73-40DC-8A97-2ADB3CA70348}" type="presParOf" srcId="{C1ECD268-1EF3-43A2-AD14-C2B2D9187D4C}" destId="{D3A45222-FABE-47F0-BCBC-275F488B0F97}" srcOrd="0" destOrd="0" presId="urn:microsoft.com/office/officeart/2005/8/layout/orgChart1"/>
    <dgm:cxn modelId="{5644A088-21DF-45E0-9263-1E0726666BB9}" type="presParOf" srcId="{D3A45222-FABE-47F0-BCBC-275F488B0F97}" destId="{16EEFCFF-6C31-413F-9017-C60C22D7C20C}" srcOrd="0" destOrd="0" presId="urn:microsoft.com/office/officeart/2005/8/layout/orgChart1"/>
    <dgm:cxn modelId="{0CEB73EC-2490-4D88-8270-7CB6B6CD76E2}" type="presParOf" srcId="{D3A45222-FABE-47F0-BCBC-275F488B0F97}" destId="{9208A362-511B-4C8B-8116-1E242D3F98A7}" srcOrd="1" destOrd="0" presId="urn:microsoft.com/office/officeart/2005/8/layout/orgChart1"/>
    <dgm:cxn modelId="{5BB03E84-6FB3-4F93-AA16-3DE57B288E36}" type="presParOf" srcId="{C1ECD268-1EF3-43A2-AD14-C2B2D9187D4C}" destId="{BD1B722C-6FAD-45B1-BCDD-A6E91B9C64FE}" srcOrd="1" destOrd="0" presId="urn:microsoft.com/office/officeart/2005/8/layout/orgChart1"/>
    <dgm:cxn modelId="{4019AC10-D00B-4A88-A978-76825CE4F2C1}" type="presParOf" srcId="{C1ECD268-1EF3-43A2-AD14-C2B2D9187D4C}" destId="{95375790-8433-40DF-BFCE-CF536D788954}" srcOrd="2" destOrd="0" presId="urn:microsoft.com/office/officeart/2005/8/layout/orgChart1"/>
    <dgm:cxn modelId="{0396F43C-EE89-4C34-9435-4B1776977FC1}" type="presParOf" srcId="{F31D0819-DE17-4E04-A985-019769933C71}" destId="{473B5DDC-9011-40B0-B158-0BFDC00F6256}" srcOrd="8" destOrd="0" presId="urn:microsoft.com/office/officeart/2005/8/layout/orgChart1"/>
    <dgm:cxn modelId="{A27E2A01-C862-4E62-A165-1D29C8B6D8ED}" type="presParOf" srcId="{F31D0819-DE17-4E04-A985-019769933C71}" destId="{40091E79-74B9-48AD-8278-D31A640D2716}" srcOrd="9" destOrd="0" presId="urn:microsoft.com/office/officeart/2005/8/layout/orgChart1"/>
    <dgm:cxn modelId="{5CE34FDA-FB12-4E0F-8CF2-21B9F0162C0D}" type="presParOf" srcId="{40091E79-74B9-48AD-8278-D31A640D2716}" destId="{2FCFAA37-9DEE-424D-8CA9-8FF1D804C8AD}" srcOrd="0" destOrd="0" presId="urn:microsoft.com/office/officeart/2005/8/layout/orgChart1"/>
    <dgm:cxn modelId="{AD818A31-AE4B-4FDB-AEE3-97F14B964255}" type="presParOf" srcId="{2FCFAA37-9DEE-424D-8CA9-8FF1D804C8AD}" destId="{AE07AB40-5EB5-4B54-B79B-68AB8CDBB29E}" srcOrd="0" destOrd="0" presId="urn:microsoft.com/office/officeart/2005/8/layout/orgChart1"/>
    <dgm:cxn modelId="{329CF292-FC01-4AB3-B645-B3FCF81D38A1}" type="presParOf" srcId="{2FCFAA37-9DEE-424D-8CA9-8FF1D804C8AD}" destId="{709D108F-F9E3-4D07-AC2B-4D328F9A4A25}" srcOrd="1" destOrd="0" presId="urn:microsoft.com/office/officeart/2005/8/layout/orgChart1"/>
    <dgm:cxn modelId="{C5135274-1CF6-46D9-B605-034274012CC2}" type="presParOf" srcId="{40091E79-74B9-48AD-8278-D31A640D2716}" destId="{0639C465-05F8-4505-BDCC-E4415A1095EE}" srcOrd="1" destOrd="0" presId="urn:microsoft.com/office/officeart/2005/8/layout/orgChart1"/>
    <dgm:cxn modelId="{F155403A-7178-444F-86CB-2A103D57A3B0}" type="presParOf" srcId="{40091E79-74B9-48AD-8278-D31A640D2716}" destId="{4F7D42B6-8948-4B17-9521-A966267557ED}" srcOrd="2" destOrd="0" presId="urn:microsoft.com/office/officeart/2005/8/layout/orgChart1"/>
    <dgm:cxn modelId="{D564A23B-1DE6-4867-B596-6C06A5A090BA}" type="presParOf" srcId="{F31D0819-DE17-4E04-A985-019769933C71}" destId="{2F1F9D5D-02DC-4F15-8636-85879D20E690}" srcOrd="10" destOrd="0" presId="urn:microsoft.com/office/officeart/2005/8/layout/orgChart1"/>
    <dgm:cxn modelId="{621016BF-035D-4037-B7EC-4C4BB2E24145}" type="presParOf" srcId="{F31D0819-DE17-4E04-A985-019769933C71}" destId="{499DCF03-6FE2-4C12-92B5-D621FF5C34CE}" srcOrd="11" destOrd="0" presId="urn:microsoft.com/office/officeart/2005/8/layout/orgChart1"/>
    <dgm:cxn modelId="{7F0B4A54-A5E1-4742-AC38-6CEC7B723A4E}" type="presParOf" srcId="{499DCF03-6FE2-4C12-92B5-D621FF5C34CE}" destId="{DBE5598C-5A45-4718-AFB9-126641013133}" srcOrd="0" destOrd="0" presId="urn:microsoft.com/office/officeart/2005/8/layout/orgChart1"/>
    <dgm:cxn modelId="{7F1E86C7-26F3-4547-9B5F-149851B770BE}" type="presParOf" srcId="{DBE5598C-5A45-4718-AFB9-126641013133}" destId="{BFE96752-D65B-459C-9CCB-38AE425BBDD9}" srcOrd="0" destOrd="0" presId="urn:microsoft.com/office/officeart/2005/8/layout/orgChart1"/>
    <dgm:cxn modelId="{038D92F6-047B-4D52-A39E-042E0F4CEAC7}" type="presParOf" srcId="{DBE5598C-5A45-4718-AFB9-126641013133}" destId="{6AAF6B30-13CA-45CE-B346-20C759F61802}" srcOrd="1" destOrd="0" presId="urn:microsoft.com/office/officeart/2005/8/layout/orgChart1"/>
    <dgm:cxn modelId="{54F18A98-52AD-437C-A4B0-82ECB841B421}" type="presParOf" srcId="{499DCF03-6FE2-4C12-92B5-D621FF5C34CE}" destId="{440D0000-5468-469D-8227-EAD245DCF681}" srcOrd="1" destOrd="0" presId="urn:microsoft.com/office/officeart/2005/8/layout/orgChart1"/>
    <dgm:cxn modelId="{61A1BE86-FEFC-4680-A888-633BA81432AF}" type="presParOf" srcId="{499DCF03-6FE2-4C12-92B5-D621FF5C34CE}" destId="{F5836582-522E-4A1B-B762-D8AC20DF8474}" srcOrd="2" destOrd="0" presId="urn:microsoft.com/office/officeart/2005/8/layout/orgChart1"/>
    <dgm:cxn modelId="{D8A51876-FAED-4EE0-9268-05D6B363DFE4}" type="presParOf" srcId="{39C1954B-3AD9-40E6-A48D-4A08592CFDA1}" destId="{D8A9157C-8FA7-4BFC-AA6B-CE118706F9BC}" srcOrd="2" destOrd="0" presId="urn:microsoft.com/office/officeart/2005/8/layout/orgChart1"/>
    <dgm:cxn modelId="{2F1E93B4-3F80-4DC4-BBD6-1F27E6A7DA0F}" type="presParOf" srcId="{43555BA4-69D5-4BBB-A154-F0B8A0090A59}" destId="{E2C35E0C-DA8C-4FA5-A0F6-79354AC81E79}" srcOrd="2" destOrd="0" presId="urn:microsoft.com/office/officeart/2005/8/layout/orgChart1"/>
    <dgm:cxn modelId="{2A8F2524-F96F-4602-B6B4-1CE1CA50C413}" type="presParOf" srcId="{43555BA4-69D5-4BBB-A154-F0B8A0090A59}" destId="{D41F5991-06EF-4AFF-AADC-32028DDFBB6D}" srcOrd="3" destOrd="0" presId="urn:microsoft.com/office/officeart/2005/8/layout/orgChart1"/>
    <dgm:cxn modelId="{B0423CF3-BE3F-4638-9448-025B8DC36817}" type="presParOf" srcId="{D41F5991-06EF-4AFF-AADC-32028DDFBB6D}" destId="{BAB1FC95-5C84-4031-B485-8F1DF1BAE30A}" srcOrd="0" destOrd="0" presId="urn:microsoft.com/office/officeart/2005/8/layout/orgChart1"/>
    <dgm:cxn modelId="{7EC2FC4C-C2D6-41E5-B794-E6A613F86057}" type="presParOf" srcId="{BAB1FC95-5C84-4031-B485-8F1DF1BAE30A}" destId="{A2D67E16-4F90-429C-8794-736E73A41CB3}" srcOrd="0" destOrd="0" presId="urn:microsoft.com/office/officeart/2005/8/layout/orgChart1"/>
    <dgm:cxn modelId="{4263A232-D94A-4DF2-ABE7-CE71A5FFCD9C}" type="presParOf" srcId="{BAB1FC95-5C84-4031-B485-8F1DF1BAE30A}" destId="{5ABF465E-A995-4231-99E0-E4B1A9FA5721}" srcOrd="1" destOrd="0" presId="urn:microsoft.com/office/officeart/2005/8/layout/orgChart1"/>
    <dgm:cxn modelId="{EFB65930-DAE9-4A27-ABFE-0C9133477900}" type="presParOf" srcId="{D41F5991-06EF-4AFF-AADC-32028DDFBB6D}" destId="{32F56763-1C9E-497E-8506-0B4A65EBA3A4}" srcOrd="1" destOrd="0" presId="urn:microsoft.com/office/officeart/2005/8/layout/orgChart1"/>
    <dgm:cxn modelId="{222A924D-EACF-45F1-AF09-A4A7CB45803E}" type="presParOf" srcId="{32F56763-1C9E-497E-8506-0B4A65EBA3A4}" destId="{A241D455-835D-466E-9DB8-AB8EC383EE55}" srcOrd="0" destOrd="0" presId="urn:microsoft.com/office/officeart/2005/8/layout/orgChart1"/>
    <dgm:cxn modelId="{0899D67E-4AF6-4CFF-8782-2E49DADC0434}" type="presParOf" srcId="{32F56763-1C9E-497E-8506-0B4A65EBA3A4}" destId="{85D62143-0787-48E3-850A-D34609D90907}" srcOrd="1" destOrd="0" presId="urn:microsoft.com/office/officeart/2005/8/layout/orgChart1"/>
    <dgm:cxn modelId="{59877F7C-1894-4F64-8B13-76B5E3B6AE1F}" type="presParOf" srcId="{85D62143-0787-48E3-850A-D34609D90907}" destId="{1C4BD8C2-6353-4AB2-B84E-CBC5463EED46}" srcOrd="0" destOrd="0" presId="urn:microsoft.com/office/officeart/2005/8/layout/orgChart1"/>
    <dgm:cxn modelId="{8AF51DAD-47BD-4D98-AD4B-95262E932CE3}" type="presParOf" srcId="{1C4BD8C2-6353-4AB2-B84E-CBC5463EED46}" destId="{A397B225-F92D-4B4F-86FD-BF0D9B05AD1D}" srcOrd="0" destOrd="0" presId="urn:microsoft.com/office/officeart/2005/8/layout/orgChart1"/>
    <dgm:cxn modelId="{05373C28-DC62-481E-8B7F-D56BC7479223}" type="presParOf" srcId="{1C4BD8C2-6353-4AB2-B84E-CBC5463EED46}" destId="{EF7E7012-D2E5-4301-B4AA-D6DB16E1A693}" srcOrd="1" destOrd="0" presId="urn:microsoft.com/office/officeart/2005/8/layout/orgChart1"/>
    <dgm:cxn modelId="{44555D6A-D62B-417C-897A-3FAB2CDFB10F}" type="presParOf" srcId="{85D62143-0787-48E3-850A-D34609D90907}" destId="{EB8222A3-4BEE-4607-86AE-3166007FC3A5}" srcOrd="1" destOrd="0" presId="urn:microsoft.com/office/officeart/2005/8/layout/orgChart1"/>
    <dgm:cxn modelId="{2BB0F42D-C980-44B6-B497-7B957EDE32AA}" type="presParOf" srcId="{EB8222A3-4BEE-4607-86AE-3166007FC3A5}" destId="{7C823A51-5805-465B-9302-7B6029B73A82}" srcOrd="0" destOrd="0" presId="urn:microsoft.com/office/officeart/2005/8/layout/orgChart1"/>
    <dgm:cxn modelId="{1BCDBCC5-B070-4DDF-A7D6-1F0623E7311B}" type="presParOf" srcId="{EB8222A3-4BEE-4607-86AE-3166007FC3A5}" destId="{BC262150-D0C9-4C14-81D2-CC649F686E45}" srcOrd="1" destOrd="0" presId="urn:microsoft.com/office/officeart/2005/8/layout/orgChart1"/>
    <dgm:cxn modelId="{9C5111E1-C7B6-4E07-A310-FFCA3094559E}" type="presParOf" srcId="{BC262150-D0C9-4C14-81D2-CC649F686E45}" destId="{44B8ECDD-C3DE-4894-82E3-DCBEDCB65469}" srcOrd="0" destOrd="0" presId="urn:microsoft.com/office/officeart/2005/8/layout/orgChart1"/>
    <dgm:cxn modelId="{29C38087-7FAA-4825-BEB2-719435036749}" type="presParOf" srcId="{44B8ECDD-C3DE-4894-82E3-DCBEDCB65469}" destId="{F59CA772-5739-41CF-8735-B975A76EC5BF}" srcOrd="0" destOrd="0" presId="urn:microsoft.com/office/officeart/2005/8/layout/orgChart1"/>
    <dgm:cxn modelId="{58DF6C77-ACE2-445B-9B39-8A1C75178FF1}" type="presParOf" srcId="{44B8ECDD-C3DE-4894-82E3-DCBEDCB65469}" destId="{6E20E543-7095-46E9-BBCB-048AB4AF70FB}" srcOrd="1" destOrd="0" presId="urn:microsoft.com/office/officeart/2005/8/layout/orgChart1"/>
    <dgm:cxn modelId="{1433997C-698D-411D-BC8A-F3163B498F19}" type="presParOf" srcId="{BC262150-D0C9-4C14-81D2-CC649F686E45}" destId="{5A141F4A-CA26-48CA-9BAD-E9723A8B61B3}" srcOrd="1" destOrd="0" presId="urn:microsoft.com/office/officeart/2005/8/layout/orgChart1"/>
    <dgm:cxn modelId="{04C3D800-C765-427E-A310-9209230EB9E6}" type="presParOf" srcId="{BC262150-D0C9-4C14-81D2-CC649F686E45}" destId="{847B254C-F06F-4D38-BD3C-E4ACF12B6283}" srcOrd="2" destOrd="0" presId="urn:microsoft.com/office/officeart/2005/8/layout/orgChart1"/>
    <dgm:cxn modelId="{6D41BF52-2613-4184-BB87-2A17D8378EE5}" type="presParOf" srcId="{EB8222A3-4BEE-4607-86AE-3166007FC3A5}" destId="{FC58A19C-B67E-4105-916D-1A354BC8C291}" srcOrd="2" destOrd="0" presId="urn:microsoft.com/office/officeart/2005/8/layout/orgChart1"/>
    <dgm:cxn modelId="{D419A00E-3019-4B13-8A99-B5A727190180}" type="presParOf" srcId="{EB8222A3-4BEE-4607-86AE-3166007FC3A5}" destId="{74A1ECB5-07C0-4987-A99C-608E356A16B0}" srcOrd="3" destOrd="0" presId="urn:microsoft.com/office/officeart/2005/8/layout/orgChart1"/>
    <dgm:cxn modelId="{DB078D7C-B645-4DC7-A493-149679C40830}" type="presParOf" srcId="{74A1ECB5-07C0-4987-A99C-608E356A16B0}" destId="{AF72BE83-FDD6-4AA8-9883-F268A55BF8CA}" srcOrd="0" destOrd="0" presId="urn:microsoft.com/office/officeart/2005/8/layout/orgChart1"/>
    <dgm:cxn modelId="{47390E28-1B17-4AB6-A0B9-C3BC641C5525}" type="presParOf" srcId="{AF72BE83-FDD6-4AA8-9883-F268A55BF8CA}" destId="{E5F5A65F-839D-40E8-9291-128F3256F457}" srcOrd="0" destOrd="0" presId="urn:microsoft.com/office/officeart/2005/8/layout/orgChart1"/>
    <dgm:cxn modelId="{C4DA1E92-FB29-4D6E-A2DB-63406EEBD2FC}" type="presParOf" srcId="{AF72BE83-FDD6-4AA8-9883-F268A55BF8CA}" destId="{3046CEBE-4485-4651-BCFC-2168F92B0AD3}" srcOrd="1" destOrd="0" presId="urn:microsoft.com/office/officeart/2005/8/layout/orgChart1"/>
    <dgm:cxn modelId="{DC970791-4AE3-40F8-9F10-AD8542FFE60D}" type="presParOf" srcId="{74A1ECB5-07C0-4987-A99C-608E356A16B0}" destId="{CFBA626B-342B-47AA-AF66-52F61132BF76}" srcOrd="1" destOrd="0" presId="urn:microsoft.com/office/officeart/2005/8/layout/orgChart1"/>
    <dgm:cxn modelId="{737A63DD-116C-4F0C-B7E2-2A5A241B28FD}" type="presParOf" srcId="{74A1ECB5-07C0-4987-A99C-608E356A16B0}" destId="{BB88B959-55D0-4145-8267-DE4C838B71D1}" srcOrd="2" destOrd="0" presId="urn:microsoft.com/office/officeart/2005/8/layout/orgChart1"/>
    <dgm:cxn modelId="{98920235-DC22-4059-8981-9404B4F647A1}" type="presParOf" srcId="{85D62143-0787-48E3-850A-D34609D90907}" destId="{6975CAB9-F836-4F95-8598-A827A5052127}" srcOrd="2" destOrd="0" presId="urn:microsoft.com/office/officeart/2005/8/layout/orgChart1"/>
    <dgm:cxn modelId="{09A233C8-D8C3-427C-9BE0-EB309B4CD6C6}" type="presParOf" srcId="{32F56763-1C9E-497E-8506-0B4A65EBA3A4}" destId="{55ABA285-2108-4022-AD6F-34022850E6F5}" srcOrd="2" destOrd="0" presId="urn:microsoft.com/office/officeart/2005/8/layout/orgChart1"/>
    <dgm:cxn modelId="{248F0E34-73F6-4EE0-8857-B656F5ED8D7E}" type="presParOf" srcId="{32F56763-1C9E-497E-8506-0B4A65EBA3A4}" destId="{18EBB224-1DA4-490F-AD08-A9166AA171F0}" srcOrd="3" destOrd="0" presId="urn:microsoft.com/office/officeart/2005/8/layout/orgChart1"/>
    <dgm:cxn modelId="{247AE31C-4AC5-4EE0-9E58-797EA3CC0171}" type="presParOf" srcId="{18EBB224-1DA4-490F-AD08-A9166AA171F0}" destId="{F3C80FBD-005B-4924-B6E7-F59F60B8F512}" srcOrd="0" destOrd="0" presId="urn:microsoft.com/office/officeart/2005/8/layout/orgChart1"/>
    <dgm:cxn modelId="{0F1D2145-1DA7-40B9-A37B-1C0C712931C0}" type="presParOf" srcId="{F3C80FBD-005B-4924-B6E7-F59F60B8F512}" destId="{DD96218E-66D5-4C29-9ECC-0F772284CCD4}" srcOrd="0" destOrd="0" presId="urn:microsoft.com/office/officeart/2005/8/layout/orgChart1"/>
    <dgm:cxn modelId="{6FC2B19F-92F3-4803-A0B9-8E75A4BA0155}" type="presParOf" srcId="{F3C80FBD-005B-4924-B6E7-F59F60B8F512}" destId="{D621F1B8-F133-4CB6-A1ED-22DECB462CDE}" srcOrd="1" destOrd="0" presId="urn:microsoft.com/office/officeart/2005/8/layout/orgChart1"/>
    <dgm:cxn modelId="{C5D82C0D-548C-4F2B-9604-81C7F0C6FDD6}" type="presParOf" srcId="{18EBB224-1DA4-490F-AD08-A9166AA171F0}" destId="{DF691BCB-9F93-45FF-BD61-E6EF872EC4C7}" srcOrd="1" destOrd="0" presId="urn:microsoft.com/office/officeart/2005/8/layout/orgChart1"/>
    <dgm:cxn modelId="{0D80CB40-F827-4824-AF95-C3A6453D750A}" type="presParOf" srcId="{DF691BCB-9F93-45FF-BD61-E6EF872EC4C7}" destId="{6622744F-C53D-4C13-AD8B-DC4093EFEC5D}" srcOrd="0" destOrd="0" presId="urn:microsoft.com/office/officeart/2005/8/layout/orgChart1"/>
    <dgm:cxn modelId="{D28F9371-746E-49F5-801F-1182CC82DFB0}" type="presParOf" srcId="{DF691BCB-9F93-45FF-BD61-E6EF872EC4C7}" destId="{24AE5717-A1E1-47BA-87E5-FF9D6BA317A8}" srcOrd="1" destOrd="0" presId="urn:microsoft.com/office/officeart/2005/8/layout/orgChart1"/>
    <dgm:cxn modelId="{9236EEA9-9578-4D1A-9931-ED5475CA0C5A}" type="presParOf" srcId="{24AE5717-A1E1-47BA-87E5-FF9D6BA317A8}" destId="{CAB1E063-2609-43AF-A8D8-72222A3A798F}" srcOrd="0" destOrd="0" presId="urn:microsoft.com/office/officeart/2005/8/layout/orgChart1"/>
    <dgm:cxn modelId="{A7F18DD7-92E4-4E47-AC13-5470F1C66A8D}" type="presParOf" srcId="{CAB1E063-2609-43AF-A8D8-72222A3A798F}" destId="{C05CDD2D-EC1D-4C6A-B21D-EA228ED3E149}" srcOrd="0" destOrd="0" presId="urn:microsoft.com/office/officeart/2005/8/layout/orgChart1"/>
    <dgm:cxn modelId="{CB29990C-FE87-47BF-B8D8-28F2F6DE9554}" type="presParOf" srcId="{CAB1E063-2609-43AF-A8D8-72222A3A798F}" destId="{77BD3060-8D5E-4A2E-9907-4FAC9A5D1838}" srcOrd="1" destOrd="0" presId="urn:microsoft.com/office/officeart/2005/8/layout/orgChart1"/>
    <dgm:cxn modelId="{8FC2A37D-0D71-4DB2-9E68-59ABC6A1AA62}" type="presParOf" srcId="{24AE5717-A1E1-47BA-87E5-FF9D6BA317A8}" destId="{FC8B5368-4268-4818-83CF-10FEF6915C0B}" srcOrd="1" destOrd="0" presId="urn:microsoft.com/office/officeart/2005/8/layout/orgChart1"/>
    <dgm:cxn modelId="{69FEF9C5-A9C7-4928-8DFC-CDF32F78ECD6}" type="presParOf" srcId="{24AE5717-A1E1-47BA-87E5-FF9D6BA317A8}" destId="{9C9CB087-7472-4536-9861-C4CEC2417A6D}" srcOrd="2" destOrd="0" presId="urn:microsoft.com/office/officeart/2005/8/layout/orgChart1"/>
    <dgm:cxn modelId="{B542FF47-1AE3-4DC3-A41D-0B0E8FD43708}" type="presParOf" srcId="{DF691BCB-9F93-45FF-BD61-E6EF872EC4C7}" destId="{180208E4-E3D5-4F9B-85DA-D72F0725C15B}" srcOrd="2" destOrd="0" presId="urn:microsoft.com/office/officeart/2005/8/layout/orgChart1"/>
    <dgm:cxn modelId="{2284E9AF-5764-42A6-A920-357CF411EB52}" type="presParOf" srcId="{DF691BCB-9F93-45FF-BD61-E6EF872EC4C7}" destId="{2F111C43-7F7B-42DF-834A-D6D9FCF8D4E5}" srcOrd="3" destOrd="0" presId="urn:microsoft.com/office/officeart/2005/8/layout/orgChart1"/>
    <dgm:cxn modelId="{1DAED719-B554-433A-B7A0-6CA3F6BD4643}" type="presParOf" srcId="{2F111C43-7F7B-42DF-834A-D6D9FCF8D4E5}" destId="{B1AA45CF-EA1E-4281-A2D5-719A79FAD1B0}" srcOrd="0" destOrd="0" presId="urn:microsoft.com/office/officeart/2005/8/layout/orgChart1"/>
    <dgm:cxn modelId="{221BE59F-157B-46A0-B262-8794304D093F}" type="presParOf" srcId="{B1AA45CF-EA1E-4281-A2D5-719A79FAD1B0}" destId="{18D276C4-15A0-42F1-BB00-800901607067}" srcOrd="0" destOrd="0" presId="urn:microsoft.com/office/officeart/2005/8/layout/orgChart1"/>
    <dgm:cxn modelId="{FB95588A-A3C2-4CA3-9001-C449CD66BDE4}" type="presParOf" srcId="{B1AA45CF-EA1E-4281-A2D5-719A79FAD1B0}" destId="{D5D2D02E-8373-4E3A-85E4-EA7461FB8089}" srcOrd="1" destOrd="0" presId="urn:microsoft.com/office/officeart/2005/8/layout/orgChart1"/>
    <dgm:cxn modelId="{042D3A7D-5CB6-462C-981E-E7B77CEB6891}" type="presParOf" srcId="{2F111C43-7F7B-42DF-834A-D6D9FCF8D4E5}" destId="{64A41E4B-FC5A-469A-AF5D-E844B2B045B0}" srcOrd="1" destOrd="0" presId="urn:microsoft.com/office/officeart/2005/8/layout/orgChart1"/>
    <dgm:cxn modelId="{9B7C0677-9E1D-4B03-B581-6467E86EAC0E}" type="presParOf" srcId="{2F111C43-7F7B-42DF-834A-D6D9FCF8D4E5}" destId="{8E7C7D94-59C7-4723-B53D-915971F3E0AE}" srcOrd="2" destOrd="0" presId="urn:microsoft.com/office/officeart/2005/8/layout/orgChart1"/>
    <dgm:cxn modelId="{53CAA6A4-29FF-461B-A5E6-128D7A2B5148}" type="presParOf" srcId="{DF691BCB-9F93-45FF-BD61-E6EF872EC4C7}" destId="{FC842304-930F-46DA-9814-9C362B2B0CAE}" srcOrd="4" destOrd="0" presId="urn:microsoft.com/office/officeart/2005/8/layout/orgChart1"/>
    <dgm:cxn modelId="{5A387E1C-551D-464B-AF48-97E38DFF92F5}" type="presParOf" srcId="{DF691BCB-9F93-45FF-BD61-E6EF872EC4C7}" destId="{9D481403-E7B2-477D-A57C-713DD0E40E4C}" srcOrd="5" destOrd="0" presId="urn:microsoft.com/office/officeart/2005/8/layout/orgChart1"/>
    <dgm:cxn modelId="{F8ACB2C0-2840-46BD-8291-8B35CEA49FC6}" type="presParOf" srcId="{9D481403-E7B2-477D-A57C-713DD0E40E4C}" destId="{4586273E-4784-412E-98EE-1F3CC9317A77}" srcOrd="0" destOrd="0" presId="urn:microsoft.com/office/officeart/2005/8/layout/orgChart1"/>
    <dgm:cxn modelId="{4E949938-9F3A-4B1E-9F21-A836504E37B4}" type="presParOf" srcId="{4586273E-4784-412E-98EE-1F3CC9317A77}" destId="{BDB58507-37B0-417E-89CF-74642FE8233F}" srcOrd="0" destOrd="0" presId="urn:microsoft.com/office/officeart/2005/8/layout/orgChart1"/>
    <dgm:cxn modelId="{FC06DE0B-1283-4A1A-8ADB-147E7855B0AF}" type="presParOf" srcId="{4586273E-4784-412E-98EE-1F3CC9317A77}" destId="{E4D43525-C0F0-4CC5-8499-2C9C6C12F43D}" srcOrd="1" destOrd="0" presId="urn:microsoft.com/office/officeart/2005/8/layout/orgChart1"/>
    <dgm:cxn modelId="{AE2C6D1C-A584-49EF-A845-765018CB947A}" type="presParOf" srcId="{9D481403-E7B2-477D-A57C-713DD0E40E4C}" destId="{F13978EE-CF9C-45A3-BEF8-BEE1950B113B}" srcOrd="1" destOrd="0" presId="urn:microsoft.com/office/officeart/2005/8/layout/orgChart1"/>
    <dgm:cxn modelId="{E65C6D05-3998-47C1-9E91-5F41FA7B22CD}" type="presParOf" srcId="{9D481403-E7B2-477D-A57C-713DD0E40E4C}" destId="{7015C37D-2ECD-4F58-915C-5569EAEBF755}" srcOrd="2" destOrd="0" presId="urn:microsoft.com/office/officeart/2005/8/layout/orgChart1"/>
    <dgm:cxn modelId="{23727844-4838-4A89-88BF-90FFE5CB8B01}" type="presParOf" srcId="{DF691BCB-9F93-45FF-BD61-E6EF872EC4C7}" destId="{239DD7B5-6629-45F2-ABB9-5163AA7B03AB}" srcOrd="6" destOrd="0" presId="urn:microsoft.com/office/officeart/2005/8/layout/orgChart1"/>
    <dgm:cxn modelId="{08E38BF5-FC92-465B-BC91-909BE6BC51AF}" type="presParOf" srcId="{DF691BCB-9F93-45FF-BD61-E6EF872EC4C7}" destId="{4B938337-4904-4C66-B112-503E7A60A63F}" srcOrd="7" destOrd="0" presId="urn:microsoft.com/office/officeart/2005/8/layout/orgChart1"/>
    <dgm:cxn modelId="{1C031EE7-14CD-4AF7-B5FF-51ED94E0A15E}" type="presParOf" srcId="{4B938337-4904-4C66-B112-503E7A60A63F}" destId="{6391C60A-B71B-4373-AEEE-D1CFA6E5DC6F}" srcOrd="0" destOrd="0" presId="urn:microsoft.com/office/officeart/2005/8/layout/orgChart1"/>
    <dgm:cxn modelId="{041F58CA-8F91-456C-AA3D-B5A3F0BB3EDA}" type="presParOf" srcId="{6391C60A-B71B-4373-AEEE-D1CFA6E5DC6F}" destId="{A43509C6-3BE9-475D-90B9-BB68E3EE3BFA}" srcOrd="0" destOrd="0" presId="urn:microsoft.com/office/officeart/2005/8/layout/orgChart1"/>
    <dgm:cxn modelId="{E01948BE-54B5-4EB7-B8D0-2BAF307F1961}" type="presParOf" srcId="{6391C60A-B71B-4373-AEEE-D1CFA6E5DC6F}" destId="{728C2C58-6765-49A3-80C0-47736D41E87D}" srcOrd="1" destOrd="0" presId="urn:microsoft.com/office/officeart/2005/8/layout/orgChart1"/>
    <dgm:cxn modelId="{3D848F2D-CA9B-4E8F-A03A-CC9CF64FC325}" type="presParOf" srcId="{4B938337-4904-4C66-B112-503E7A60A63F}" destId="{4523CB0D-E939-4DB4-9CEE-E816BE297A45}" srcOrd="1" destOrd="0" presId="urn:microsoft.com/office/officeart/2005/8/layout/orgChart1"/>
    <dgm:cxn modelId="{1F0C1315-E831-4D5A-B86F-EC69BDC33FB4}" type="presParOf" srcId="{4B938337-4904-4C66-B112-503E7A60A63F}" destId="{CBBFEB0A-EEE1-4D4E-BEE6-23CDA0F8C28F}" srcOrd="2" destOrd="0" presId="urn:microsoft.com/office/officeart/2005/8/layout/orgChart1"/>
    <dgm:cxn modelId="{094E0624-7380-4F9D-AB91-6FF4C71F3E6B}" type="presParOf" srcId="{18EBB224-1DA4-490F-AD08-A9166AA171F0}" destId="{04C51FE4-62FA-4D9C-A62C-624AAD128A25}" srcOrd="2" destOrd="0" presId="urn:microsoft.com/office/officeart/2005/8/layout/orgChart1"/>
    <dgm:cxn modelId="{9FD6BD75-5B22-4640-B582-2955B4F26758}" type="presParOf" srcId="{32F56763-1C9E-497E-8506-0B4A65EBA3A4}" destId="{08D12E75-579C-4B00-996E-FD659B0911B0}" srcOrd="4" destOrd="0" presId="urn:microsoft.com/office/officeart/2005/8/layout/orgChart1"/>
    <dgm:cxn modelId="{5AFABED9-DA8C-4C13-A8B6-1AFB1CB948C3}" type="presParOf" srcId="{32F56763-1C9E-497E-8506-0B4A65EBA3A4}" destId="{73A14F96-50E7-4762-9338-9C76F3676C8B}" srcOrd="5" destOrd="0" presId="urn:microsoft.com/office/officeart/2005/8/layout/orgChart1"/>
    <dgm:cxn modelId="{86A6FF84-40AD-40AC-9550-C76FC418C280}" type="presParOf" srcId="{73A14F96-50E7-4762-9338-9C76F3676C8B}" destId="{8954B630-A51A-4C01-8820-2391F16A88D6}" srcOrd="0" destOrd="0" presId="urn:microsoft.com/office/officeart/2005/8/layout/orgChart1"/>
    <dgm:cxn modelId="{0C1A96F0-9F30-491E-929A-7111AA55B8D6}" type="presParOf" srcId="{8954B630-A51A-4C01-8820-2391F16A88D6}" destId="{7C63A621-CD1D-40A9-A82A-0E8C87331F2C}" srcOrd="0" destOrd="0" presId="urn:microsoft.com/office/officeart/2005/8/layout/orgChart1"/>
    <dgm:cxn modelId="{64B573FD-552E-4068-965C-2869A3251D18}" type="presParOf" srcId="{8954B630-A51A-4C01-8820-2391F16A88D6}" destId="{A8512811-B45A-488E-9C12-E3CE83878511}" srcOrd="1" destOrd="0" presId="urn:microsoft.com/office/officeart/2005/8/layout/orgChart1"/>
    <dgm:cxn modelId="{82E029D1-136F-473C-8A45-D802C54140D8}" type="presParOf" srcId="{73A14F96-50E7-4762-9338-9C76F3676C8B}" destId="{BD74DC91-FB5B-4FEF-9A2F-AD4598C69B04}" srcOrd="1" destOrd="0" presId="urn:microsoft.com/office/officeart/2005/8/layout/orgChart1"/>
    <dgm:cxn modelId="{9EEFCCE9-1C13-4AE6-BE33-5632FEC83A4E}" type="presParOf" srcId="{BD74DC91-FB5B-4FEF-9A2F-AD4598C69B04}" destId="{A71B92FC-E1A5-46D9-B2AB-F79F05AAD9F6}" srcOrd="0" destOrd="0" presId="urn:microsoft.com/office/officeart/2005/8/layout/orgChart1"/>
    <dgm:cxn modelId="{C140C3C9-C8E4-47F5-AFD0-829F603A64F4}" type="presParOf" srcId="{BD74DC91-FB5B-4FEF-9A2F-AD4598C69B04}" destId="{A888FEB7-1768-4EC9-9349-E5E076E57798}" srcOrd="1" destOrd="0" presId="urn:microsoft.com/office/officeart/2005/8/layout/orgChart1"/>
    <dgm:cxn modelId="{6A211AEC-72F9-4509-BFCB-510B3C468CE7}" type="presParOf" srcId="{A888FEB7-1768-4EC9-9349-E5E076E57798}" destId="{2C90039C-5EF5-4930-ACA8-71A1949039B6}" srcOrd="0" destOrd="0" presId="urn:microsoft.com/office/officeart/2005/8/layout/orgChart1"/>
    <dgm:cxn modelId="{E5566578-AA11-4482-A6C8-93F9D396E969}" type="presParOf" srcId="{2C90039C-5EF5-4930-ACA8-71A1949039B6}" destId="{649851DE-D834-4564-9592-05538AF68F32}" srcOrd="0" destOrd="0" presId="urn:microsoft.com/office/officeart/2005/8/layout/orgChart1"/>
    <dgm:cxn modelId="{9FDACCB2-5970-4D2C-B2E1-5F2D81F26323}" type="presParOf" srcId="{2C90039C-5EF5-4930-ACA8-71A1949039B6}" destId="{24CB143A-5211-4301-8C06-A2A9AE71A7AA}" srcOrd="1" destOrd="0" presId="urn:microsoft.com/office/officeart/2005/8/layout/orgChart1"/>
    <dgm:cxn modelId="{12E8296E-8798-4D96-AD6F-D6F2F3F85E3D}" type="presParOf" srcId="{A888FEB7-1768-4EC9-9349-E5E076E57798}" destId="{7E332289-25D1-4CF7-885D-A448F3B13944}" srcOrd="1" destOrd="0" presId="urn:microsoft.com/office/officeart/2005/8/layout/orgChart1"/>
    <dgm:cxn modelId="{C70A5640-843F-4814-B4B1-9A5C4AD4E897}" type="presParOf" srcId="{A888FEB7-1768-4EC9-9349-E5E076E57798}" destId="{CEA157C8-3BDF-47CE-A191-D0F7963AA076}" srcOrd="2" destOrd="0" presId="urn:microsoft.com/office/officeart/2005/8/layout/orgChart1"/>
    <dgm:cxn modelId="{7D14908F-0FAD-42E1-88D0-5ABE8BD09E3C}" type="presParOf" srcId="{BD74DC91-FB5B-4FEF-9A2F-AD4598C69B04}" destId="{3CE7BCB6-71F0-49AD-BD52-87D26369E792}" srcOrd="2" destOrd="0" presId="urn:microsoft.com/office/officeart/2005/8/layout/orgChart1"/>
    <dgm:cxn modelId="{14F05FD0-5E06-4B92-A0F9-AE4896A4342B}" type="presParOf" srcId="{BD74DC91-FB5B-4FEF-9A2F-AD4598C69B04}" destId="{05F8AEF6-4AEC-4082-B01F-4D3C8D06958E}" srcOrd="3" destOrd="0" presId="urn:microsoft.com/office/officeart/2005/8/layout/orgChart1"/>
    <dgm:cxn modelId="{C42C48B8-450C-4503-AB8E-E9A3E12E7F89}" type="presParOf" srcId="{05F8AEF6-4AEC-4082-B01F-4D3C8D06958E}" destId="{4DF82030-F809-41D6-B9DA-B68E6FF87E52}" srcOrd="0" destOrd="0" presId="urn:microsoft.com/office/officeart/2005/8/layout/orgChart1"/>
    <dgm:cxn modelId="{2176F4EA-BCE3-4BEB-BF4A-70DECFCED631}" type="presParOf" srcId="{4DF82030-F809-41D6-B9DA-B68E6FF87E52}" destId="{125DB240-01FB-4F83-8B74-DD40A3471AA3}" srcOrd="0" destOrd="0" presId="urn:microsoft.com/office/officeart/2005/8/layout/orgChart1"/>
    <dgm:cxn modelId="{42BF1005-775C-49C2-8211-92B04B077213}" type="presParOf" srcId="{4DF82030-F809-41D6-B9DA-B68E6FF87E52}" destId="{4E3ADEEC-3FA8-46EA-99B0-BBEF0DC790EB}" srcOrd="1" destOrd="0" presId="urn:microsoft.com/office/officeart/2005/8/layout/orgChart1"/>
    <dgm:cxn modelId="{98705655-1A2A-4562-AEF4-C8241E4B11B1}" type="presParOf" srcId="{05F8AEF6-4AEC-4082-B01F-4D3C8D06958E}" destId="{C76E672F-7845-447A-AB20-4FE3AF18A8D6}" srcOrd="1" destOrd="0" presId="urn:microsoft.com/office/officeart/2005/8/layout/orgChart1"/>
    <dgm:cxn modelId="{B3BD9511-3853-4C32-99B1-4E3B1F2F934E}" type="presParOf" srcId="{05F8AEF6-4AEC-4082-B01F-4D3C8D06958E}" destId="{127B6E71-4E28-4713-A56D-E480D26D3EAB}" srcOrd="2" destOrd="0" presId="urn:microsoft.com/office/officeart/2005/8/layout/orgChart1"/>
    <dgm:cxn modelId="{9A9BA1DD-3E06-4879-86BF-F1CD872860F5}" type="presParOf" srcId="{73A14F96-50E7-4762-9338-9C76F3676C8B}" destId="{7E9BC5C4-D3C8-4055-8160-4C4DC5719DA8}" srcOrd="2" destOrd="0" presId="urn:microsoft.com/office/officeart/2005/8/layout/orgChart1"/>
    <dgm:cxn modelId="{98F14CCB-5832-446F-A1DF-1072255E30A3}" type="presParOf" srcId="{32F56763-1C9E-497E-8506-0B4A65EBA3A4}" destId="{EC2E71C4-A31F-4B7E-888B-9DAC0141D267}" srcOrd="6" destOrd="0" presId="urn:microsoft.com/office/officeart/2005/8/layout/orgChart1"/>
    <dgm:cxn modelId="{E1AC7271-13D3-4D9F-8C39-3D44D48BCAE8}" type="presParOf" srcId="{32F56763-1C9E-497E-8506-0B4A65EBA3A4}" destId="{CF4D6653-2D10-45EF-B179-CA7CEA0384BC}" srcOrd="7" destOrd="0" presId="urn:microsoft.com/office/officeart/2005/8/layout/orgChart1"/>
    <dgm:cxn modelId="{92F50CE0-F92B-4E61-8EE7-3680CC313BF4}" type="presParOf" srcId="{CF4D6653-2D10-45EF-B179-CA7CEA0384BC}" destId="{914B235C-99B5-473C-9EFB-BE8448DCC329}" srcOrd="0" destOrd="0" presId="urn:microsoft.com/office/officeart/2005/8/layout/orgChart1"/>
    <dgm:cxn modelId="{0EF1B905-392B-498E-B61D-57091555A930}" type="presParOf" srcId="{914B235C-99B5-473C-9EFB-BE8448DCC329}" destId="{955860C5-5CC4-47B9-AC9B-31816904D01E}" srcOrd="0" destOrd="0" presId="urn:microsoft.com/office/officeart/2005/8/layout/orgChart1"/>
    <dgm:cxn modelId="{54B77134-164E-4B23-9606-87906E905814}" type="presParOf" srcId="{914B235C-99B5-473C-9EFB-BE8448DCC329}" destId="{D4AF1356-F0B8-40F5-A172-D6ADD430B9CB}" srcOrd="1" destOrd="0" presId="urn:microsoft.com/office/officeart/2005/8/layout/orgChart1"/>
    <dgm:cxn modelId="{2A3C56FC-BC6F-4526-A494-F2FD74EA20DF}" type="presParOf" srcId="{CF4D6653-2D10-45EF-B179-CA7CEA0384BC}" destId="{8753AA42-2E8B-4C12-AB4D-7E4FEE39F6EE}" srcOrd="1" destOrd="0" presId="urn:microsoft.com/office/officeart/2005/8/layout/orgChart1"/>
    <dgm:cxn modelId="{5B1F7666-1E64-4B7E-AAD3-59C8E34BDB38}" type="presParOf" srcId="{8753AA42-2E8B-4C12-AB4D-7E4FEE39F6EE}" destId="{9079C686-B1FD-4E60-AA06-506AD02D1A29}" srcOrd="0" destOrd="0" presId="urn:microsoft.com/office/officeart/2005/8/layout/orgChart1"/>
    <dgm:cxn modelId="{43AA8B56-C5CB-47ED-B0A0-B015BB570240}" type="presParOf" srcId="{8753AA42-2E8B-4C12-AB4D-7E4FEE39F6EE}" destId="{D895EB92-65C5-4B1D-8688-BCFDECD64119}" srcOrd="1" destOrd="0" presId="urn:microsoft.com/office/officeart/2005/8/layout/orgChart1"/>
    <dgm:cxn modelId="{97C8CDBB-3716-4569-AE82-4B9E64AC47E1}" type="presParOf" srcId="{D895EB92-65C5-4B1D-8688-BCFDECD64119}" destId="{32202EDC-B2CD-43C6-87F1-41F9E5BED21A}" srcOrd="0" destOrd="0" presId="urn:microsoft.com/office/officeart/2005/8/layout/orgChart1"/>
    <dgm:cxn modelId="{ED18D77F-833B-4B6F-8D83-4B8338A5BAE5}" type="presParOf" srcId="{32202EDC-B2CD-43C6-87F1-41F9E5BED21A}" destId="{8086768D-D464-4E22-9DA5-55DC839CA303}" srcOrd="0" destOrd="0" presId="urn:microsoft.com/office/officeart/2005/8/layout/orgChart1"/>
    <dgm:cxn modelId="{3FD94721-DC7B-45A6-8A91-3403BBC51AEF}" type="presParOf" srcId="{32202EDC-B2CD-43C6-87F1-41F9E5BED21A}" destId="{1F94D09C-AEE0-4125-BD1F-60B6B458FB36}" srcOrd="1" destOrd="0" presId="urn:microsoft.com/office/officeart/2005/8/layout/orgChart1"/>
    <dgm:cxn modelId="{BDB296BB-2AAB-4B22-8189-17457DD5F02C}" type="presParOf" srcId="{D895EB92-65C5-4B1D-8688-BCFDECD64119}" destId="{97D37D57-80A4-4D8A-B2D1-0A03E098CC43}" srcOrd="1" destOrd="0" presId="urn:microsoft.com/office/officeart/2005/8/layout/orgChart1"/>
    <dgm:cxn modelId="{A59A38FD-678B-41DC-8A1D-457762B58EA6}" type="presParOf" srcId="{D895EB92-65C5-4B1D-8688-BCFDECD64119}" destId="{F1BDC402-02BD-4781-9F9B-85DEDB951AF9}" srcOrd="2" destOrd="0" presId="urn:microsoft.com/office/officeart/2005/8/layout/orgChart1"/>
    <dgm:cxn modelId="{19F01113-CD39-4D99-A93F-65565997B323}" type="presParOf" srcId="{8753AA42-2E8B-4C12-AB4D-7E4FEE39F6EE}" destId="{EF468C15-D0BE-4531-9568-4D2B036AD69C}" srcOrd="2" destOrd="0" presId="urn:microsoft.com/office/officeart/2005/8/layout/orgChart1"/>
    <dgm:cxn modelId="{373E1C38-3D1D-4243-A29F-F6B9EAD74D53}" type="presParOf" srcId="{8753AA42-2E8B-4C12-AB4D-7E4FEE39F6EE}" destId="{A5F166F3-D1BE-4AB2-9DF4-D4C41ABC8FCB}" srcOrd="3" destOrd="0" presId="urn:microsoft.com/office/officeart/2005/8/layout/orgChart1"/>
    <dgm:cxn modelId="{6EB6533A-11A3-4C2D-B0A4-ECA0E8F8D9D6}" type="presParOf" srcId="{A5F166F3-D1BE-4AB2-9DF4-D4C41ABC8FCB}" destId="{C6206DE5-767E-4EFB-B02B-5FA1D492F66E}" srcOrd="0" destOrd="0" presId="urn:microsoft.com/office/officeart/2005/8/layout/orgChart1"/>
    <dgm:cxn modelId="{9BFBFBC2-D0A7-44B6-8A73-8194EDB361EF}" type="presParOf" srcId="{C6206DE5-767E-4EFB-B02B-5FA1D492F66E}" destId="{2EBD7C8D-91E6-49C3-951F-2B62159C5C2A}" srcOrd="0" destOrd="0" presId="urn:microsoft.com/office/officeart/2005/8/layout/orgChart1"/>
    <dgm:cxn modelId="{24DB2B31-198E-4E39-BB33-A07549CF4C74}" type="presParOf" srcId="{C6206DE5-767E-4EFB-B02B-5FA1D492F66E}" destId="{01C8AB34-72DA-48B3-A442-25151ACECECB}" srcOrd="1" destOrd="0" presId="urn:microsoft.com/office/officeart/2005/8/layout/orgChart1"/>
    <dgm:cxn modelId="{D880572E-4FBF-4054-BFFD-05CB47A16567}" type="presParOf" srcId="{A5F166F3-D1BE-4AB2-9DF4-D4C41ABC8FCB}" destId="{E96ABF60-CBA7-4B80-BCAB-3F6861652300}" srcOrd="1" destOrd="0" presId="urn:microsoft.com/office/officeart/2005/8/layout/orgChart1"/>
    <dgm:cxn modelId="{AE5E024A-7240-414C-9897-ABD3FB6AF37A}" type="presParOf" srcId="{A5F166F3-D1BE-4AB2-9DF4-D4C41ABC8FCB}" destId="{7F99AD84-0D3E-4EC8-824F-0F642CC055E3}" srcOrd="2" destOrd="0" presId="urn:microsoft.com/office/officeart/2005/8/layout/orgChart1"/>
    <dgm:cxn modelId="{8FB122B8-F107-4AA6-84F9-CB716F5F42A5}" type="presParOf" srcId="{8753AA42-2E8B-4C12-AB4D-7E4FEE39F6EE}" destId="{0AB7E7A2-498C-4918-9E2E-6455A5DF5DD2}" srcOrd="4" destOrd="0" presId="urn:microsoft.com/office/officeart/2005/8/layout/orgChart1"/>
    <dgm:cxn modelId="{071C51F1-50E2-48DB-9145-0A806F1DFF72}" type="presParOf" srcId="{8753AA42-2E8B-4C12-AB4D-7E4FEE39F6EE}" destId="{BD183DA6-E3F0-4C6C-B078-9DA932838014}" srcOrd="5" destOrd="0" presId="urn:microsoft.com/office/officeart/2005/8/layout/orgChart1"/>
    <dgm:cxn modelId="{357961BA-F1F1-4A87-85C0-A86890935C92}" type="presParOf" srcId="{BD183DA6-E3F0-4C6C-B078-9DA932838014}" destId="{C5E224E8-7471-42C3-BF5A-BBE11E5B339D}" srcOrd="0" destOrd="0" presId="urn:microsoft.com/office/officeart/2005/8/layout/orgChart1"/>
    <dgm:cxn modelId="{31C5BF46-F1D5-41DE-B4B4-50F54F58F0D3}" type="presParOf" srcId="{C5E224E8-7471-42C3-BF5A-BBE11E5B339D}" destId="{255CFA1A-C89C-46B1-87BC-B1CFD74BD8A9}" srcOrd="0" destOrd="0" presId="urn:microsoft.com/office/officeart/2005/8/layout/orgChart1"/>
    <dgm:cxn modelId="{74FF7F4E-D6F9-4197-8EC8-58DE86A939B4}" type="presParOf" srcId="{C5E224E8-7471-42C3-BF5A-BBE11E5B339D}" destId="{48574374-1C1D-47C9-B1C6-D3FCD1CDDD5C}" srcOrd="1" destOrd="0" presId="urn:microsoft.com/office/officeart/2005/8/layout/orgChart1"/>
    <dgm:cxn modelId="{E8086416-034C-4FBE-86CD-5E86E194414C}" type="presParOf" srcId="{BD183DA6-E3F0-4C6C-B078-9DA932838014}" destId="{F9708E94-65C7-446F-92D6-008FF0F86AC1}" srcOrd="1" destOrd="0" presId="urn:microsoft.com/office/officeart/2005/8/layout/orgChart1"/>
    <dgm:cxn modelId="{B65499B1-2F76-4DEC-801D-061F585DD17D}" type="presParOf" srcId="{BD183DA6-E3F0-4C6C-B078-9DA932838014}" destId="{97486C2F-3A57-46B1-8850-88EDA0BE7213}" srcOrd="2" destOrd="0" presId="urn:microsoft.com/office/officeart/2005/8/layout/orgChart1"/>
    <dgm:cxn modelId="{7949074B-13A2-4425-A72A-884A4883B791}" type="presParOf" srcId="{8753AA42-2E8B-4C12-AB4D-7E4FEE39F6EE}" destId="{113513D3-1288-48F3-80D8-49F0770368D4}" srcOrd="6" destOrd="0" presId="urn:microsoft.com/office/officeart/2005/8/layout/orgChart1"/>
    <dgm:cxn modelId="{933584D4-77A6-48E1-B490-6BC69BAA8381}" type="presParOf" srcId="{8753AA42-2E8B-4C12-AB4D-7E4FEE39F6EE}" destId="{09D10134-9E40-4294-A5A9-B17B7B4FD073}" srcOrd="7" destOrd="0" presId="urn:microsoft.com/office/officeart/2005/8/layout/orgChart1"/>
    <dgm:cxn modelId="{1EB906F5-3992-4D6D-B749-DA5031B16989}" type="presParOf" srcId="{09D10134-9E40-4294-A5A9-B17B7B4FD073}" destId="{83ACCA20-F1ED-4C8D-B6B1-013EA963E6EA}" srcOrd="0" destOrd="0" presId="urn:microsoft.com/office/officeart/2005/8/layout/orgChart1"/>
    <dgm:cxn modelId="{35D5CFC3-59AC-4D5E-8142-9C19B7303D8D}" type="presParOf" srcId="{83ACCA20-F1ED-4C8D-B6B1-013EA963E6EA}" destId="{9DF79455-1176-4D36-82C4-F61799D1FD91}" srcOrd="0" destOrd="0" presId="urn:microsoft.com/office/officeart/2005/8/layout/orgChart1"/>
    <dgm:cxn modelId="{FA885A20-8F6C-4A4E-9D1C-6CD904E037D6}" type="presParOf" srcId="{83ACCA20-F1ED-4C8D-B6B1-013EA963E6EA}" destId="{5825F4DF-FD84-41A1-9931-F6178F2215F5}" srcOrd="1" destOrd="0" presId="urn:microsoft.com/office/officeart/2005/8/layout/orgChart1"/>
    <dgm:cxn modelId="{5A60E89D-18DD-4DF6-AE49-87BAC52DC18B}" type="presParOf" srcId="{09D10134-9E40-4294-A5A9-B17B7B4FD073}" destId="{0E092BF9-3333-47B3-B01F-1B01C9BC7A13}" srcOrd="1" destOrd="0" presId="urn:microsoft.com/office/officeart/2005/8/layout/orgChart1"/>
    <dgm:cxn modelId="{57B76223-E04C-4584-99F6-62413CDD5AAD}" type="presParOf" srcId="{09D10134-9E40-4294-A5A9-B17B7B4FD073}" destId="{1D85B0BD-8B08-49E8-8890-569BB006BC18}" srcOrd="2" destOrd="0" presId="urn:microsoft.com/office/officeart/2005/8/layout/orgChart1"/>
    <dgm:cxn modelId="{506F6F61-C79B-4086-A653-C00D45148C27}" type="presParOf" srcId="{CF4D6653-2D10-45EF-B179-CA7CEA0384BC}" destId="{385BE72B-9246-4998-BB80-C1016988E51A}" srcOrd="2" destOrd="0" presId="urn:microsoft.com/office/officeart/2005/8/layout/orgChart1"/>
    <dgm:cxn modelId="{D9277266-E5F6-4F1F-9D36-C0F6135ED40B}" type="presParOf" srcId="{32F56763-1C9E-497E-8506-0B4A65EBA3A4}" destId="{E3A1F85D-A418-4F80-9DC0-896D4CBF6D83}" srcOrd="8" destOrd="0" presId="urn:microsoft.com/office/officeart/2005/8/layout/orgChart1"/>
    <dgm:cxn modelId="{7E872D80-3061-46CE-B67C-FC9CB6AE20E3}" type="presParOf" srcId="{32F56763-1C9E-497E-8506-0B4A65EBA3A4}" destId="{17A80F38-4594-406C-BA0A-9B46301A1AC0}" srcOrd="9" destOrd="0" presId="urn:microsoft.com/office/officeart/2005/8/layout/orgChart1"/>
    <dgm:cxn modelId="{5E5754FE-FA00-4700-8E44-DA27152F7929}" type="presParOf" srcId="{17A80F38-4594-406C-BA0A-9B46301A1AC0}" destId="{2D0BDC4D-6505-42DC-B228-887FFE6B8512}" srcOrd="0" destOrd="0" presId="urn:microsoft.com/office/officeart/2005/8/layout/orgChart1"/>
    <dgm:cxn modelId="{AFEA241A-953E-4DBC-8B4F-2EB0DA408384}" type="presParOf" srcId="{2D0BDC4D-6505-42DC-B228-887FFE6B8512}" destId="{FC344292-2104-4F6E-B5AA-455567777445}" srcOrd="0" destOrd="0" presId="urn:microsoft.com/office/officeart/2005/8/layout/orgChart1"/>
    <dgm:cxn modelId="{06AE4CDF-918D-4803-80C9-7D1985586F59}" type="presParOf" srcId="{2D0BDC4D-6505-42DC-B228-887FFE6B8512}" destId="{2BD62A1A-05CD-4781-86B5-6A5CDB43FD28}" srcOrd="1" destOrd="0" presId="urn:microsoft.com/office/officeart/2005/8/layout/orgChart1"/>
    <dgm:cxn modelId="{D0739C3F-57D4-4D9B-8575-0383FC0CE0F5}" type="presParOf" srcId="{17A80F38-4594-406C-BA0A-9B46301A1AC0}" destId="{B1365531-453D-4E8D-8985-65EF7AD32365}" srcOrd="1" destOrd="0" presId="urn:microsoft.com/office/officeart/2005/8/layout/orgChart1"/>
    <dgm:cxn modelId="{D84A6049-CC09-4084-81A6-C78B8219262A}" type="presParOf" srcId="{17A80F38-4594-406C-BA0A-9B46301A1AC0}" destId="{9BE7F35C-8469-4DE0-9E88-51794426F8CE}" srcOrd="2" destOrd="0" presId="urn:microsoft.com/office/officeart/2005/8/layout/orgChart1"/>
    <dgm:cxn modelId="{8755E4B7-328A-43EA-A75C-217EBDCD4DBE}" type="presParOf" srcId="{D41F5991-06EF-4AFF-AADC-32028DDFBB6D}" destId="{984A2968-F8AD-4B26-A00A-63028E8E7B4E}" srcOrd="2" destOrd="0" presId="urn:microsoft.com/office/officeart/2005/8/layout/orgChart1"/>
    <dgm:cxn modelId="{058C85A3-ADA0-4867-BFAC-17062B3599B3}" type="presParOf" srcId="{43555BA4-69D5-4BBB-A154-F0B8A0090A59}" destId="{40254738-BF8C-4457-90FC-E026E99F8A46}" srcOrd="4" destOrd="0" presId="urn:microsoft.com/office/officeart/2005/8/layout/orgChart1"/>
    <dgm:cxn modelId="{A0629778-B8CF-4F14-AE04-5772A7FAC86E}" type="presParOf" srcId="{43555BA4-69D5-4BBB-A154-F0B8A0090A59}" destId="{FFB90323-281C-421F-B187-315968A8C90F}" srcOrd="5" destOrd="0" presId="urn:microsoft.com/office/officeart/2005/8/layout/orgChart1"/>
    <dgm:cxn modelId="{07E1C7B6-534F-446F-ABC4-D2DED4B11AD2}" type="presParOf" srcId="{FFB90323-281C-421F-B187-315968A8C90F}" destId="{612C75EB-6EF7-4A34-92D9-B58A402A335A}" srcOrd="0" destOrd="0" presId="urn:microsoft.com/office/officeart/2005/8/layout/orgChart1"/>
    <dgm:cxn modelId="{9DBDC130-5790-4033-BB78-CCEE6A4C3BC8}" type="presParOf" srcId="{612C75EB-6EF7-4A34-92D9-B58A402A335A}" destId="{B64DBE90-2DE0-4F2E-B0AF-659B0430065F}" srcOrd="0" destOrd="0" presId="urn:microsoft.com/office/officeart/2005/8/layout/orgChart1"/>
    <dgm:cxn modelId="{57DFE80D-DD5D-407D-918D-CA8D886A7369}" type="presParOf" srcId="{612C75EB-6EF7-4A34-92D9-B58A402A335A}" destId="{6E387B48-1F77-4204-AA0F-626F53055C2D}" srcOrd="1" destOrd="0" presId="urn:microsoft.com/office/officeart/2005/8/layout/orgChart1"/>
    <dgm:cxn modelId="{64192238-E903-4DDF-80AB-5640B68BE189}" type="presParOf" srcId="{FFB90323-281C-421F-B187-315968A8C90F}" destId="{0EFCFD7A-F51E-4B6F-ABBE-D90602232083}" srcOrd="1" destOrd="0" presId="urn:microsoft.com/office/officeart/2005/8/layout/orgChart1"/>
    <dgm:cxn modelId="{35C81C97-6F99-465D-80DC-52FBAFE4A996}" type="presParOf" srcId="{FFB90323-281C-421F-B187-315968A8C90F}" destId="{C0DC39C8-2DE7-44C8-B7BE-2A844E6746A7}" srcOrd="2" destOrd="0" presId="urn:microsoft.com/office/officeart/2005/8/layout/orgChart1"/>
    <dgm:cxn modelId="{617D82A4-38AE-418E-BB27-09B566423970}" type="presParOf" srcId="{43555BA4-69D5-4BBB-A154-F0B8A0090A59}" destId="{8ECCDB0D-BC95-448D-AAEE-BD48820BD772}" srcOrd="6" destOrd="0" presId="urn:microsoft.com/office/officeart/2005/8/layout/orgChart1"/>
    <dgm:cxn modelId="{3449A9E7-A8D3-44D1-AEA7-6FA076C619BF}" type="presParOf" srcId="{43555BA4-69D5-4BBB-A154-F0B8A0090A59}" destId="{266DAE7A-68CC-44A8-A378-EA4A810E0220}" srcOrd="7" destOrd="0" presId="urn:microsoft.com/office/officeart/2005/8/layout/orgChart1"/>
    <dgm:cxn modelId="{5BF6A96E-D169-4135-B05F-96F1E5B2DEE8}" type="presParOf" srcId="{266DAE7A-68CC-44A8-A378-EA4A810E0220}" destId="{6EE1836B-C6ED-43CA-81D1-26BFFE4650F8}" srcOrd="0" destOrd="0" presId="urn:microsoft.com/office/officeart/2005/8/layout/orgChart1"/>
    <dgm:cxn modelId="{2D5D2697-DBF3-41EF-997F-933A6795F9BF}" type="presParOf" srcId="{6EE1836B-C6ED-43CA-81D1-26BFFE4650F8}" destId="{875EF9F9-5C07-4C3F-94BB-419AD2EA66B0}" srcOrd="0" destOrd="0" presId="urn:microsoft.com/office/officeart/2005/8/layout/orgChart1"/>
    <dgm:cxn modelId="{801EE64D-1BC2-49DF-800E-E696367AF7E4}" type="presParOf" srcId="{6EE1836B-C6ED-43CA-81D1-26BFFE4650F8}" destId="{1341BCA5-096C-4EF6-91D4-90BA7D66EF13}" srcOrd="1" destOrd="0" presId="urn:microsoft.com/office/officeart/2005/8/layout/orgChart1"/>
    <dgm:cxn modelId="{85F88C9A-C7A3-4448-A25C-A9FC6F8586B9}" type="presParOf" srcId="{266DAE7A-68CC-44A8-A378-EA4A810E0220}" destId="{BB7A5C60-098B-4BC8-977F-5CDD948A41A7}" srcOrd="1" destOrd="0" presId="urn:microsoft.com/office/officeart/2005/8/layout/orgChart1"/>
    <dgm:cxn modelId="{2F2ACC4B-A840-43D8-89CA-F2B78FF7BF63}" type="presParOf" srcId="{BB7A5C60-098B-4BC8-977F-5CDD948A41A7}" destId="{EEC601F3-FA33-45E6-ABF8-5CF113C4FCFE}" srcOrd="0" destOrd="0" presId="urn:microsoft.com/office/officeart/2005/8/layout/orgChart1"/>
    <dgm:cxn modelId="{E8FF1F7A-DD4A-4FB8-959B-4A1DAE9E2E07}" type="presParOf" srcId="{BB7A5C60-098B-4BC8-977F-5CDD948A41A7}" destId="{0048F80F-0B60-42F1-96B9-5EEE261EE4D7}" srcOrd="1" destOrd="0" presId="urn:microsoft.com/office/officeart/2005/8/layout/orgChart1"/>
    <dgm:cxn modelId="{EDBB7D45-9831-4A60-A730-4BA8363B6C01}" type="presParOf" srcId="{0048F80F-0B60-42F1-96B9-5EEE261EE4D7}" destId="{550E1C52-BAB4-4DAD-8BBA-D3FAF82457C4}" srcOrd="0" destOrd="0" presId="urn:microsoft.com/office/officeart/2005/8/layout/orgChart1"/>
    <dgm:cxn modelId="{B0FFBEF8-B945-426D-B0EE-13CF62F3A532}" type="presParOf" srcId="{550E1C52-BAB4-4DAD-8BBA-D3FAF82457C4}" destId="{CFB8882B-A13D-40B0-939A-A9B8DA50A0D3}" srcOrd="0" destOrd="0" presId="urn:microsoft.com/office/officeart/2005/8/layout/orgChart1"/>
    <dgm:cxn modelId="{EC60C7F8-203C-4913-8CEF-23F101CF0EC9}" type="presParOf" srcId="{550E1C52-BAB4-4DAD-8BBA-D3FAF82457C4}" destId="{96FA740E-16A5-4FDF-AB9B-E9243CA4FF9E}" srcOrd="1" destOrd="0" presId="urn:microsoft.com/office/officeart/2005/8/layout/orgChart1"/>
    <dgm:cxn modelId="{395157FC-05D5-449D-9D57-F4550A152F99}" type="presParOf" srcId="{0048F80F-0B60-42F1-96B9-5EEE261EE4D7}" destId="{723B9B7F-D380-4F08-A715-A1F2BB861324}" srcOrd="1" destOrd="0" presId="urn:microsoft.com/office/officeart/2005/8/layout/orgChart1"/>
    <dgm:cxn modelId="{128FCEF2-49A4-4A9F-81D1-B9CF2707FC47}" type="presParOf" srcId="{0048F80F-0B60-42F1-96B9-5EEE261EE4D7}" destId="{184B9B4C-30E9-42F8-827C-4898521B0409}" srcOrd="2" destOrd="0" presId="urn:microsoft.com/office/officeart/2005/8/layout/orgChart1"/>
    <dgm:cxn modelId="{08111790-EEE4-4F9F-AD31-37ACB25918EC}" type="presParOf" srcId="{BB7A5C60-098B-4BC8-977F-5CDD948A41A7}" destId="{1572401A-0633-4596-A01D-B0E8DB8E3D50}" srcOrd="2" destOrd="0" presId="urn:microsoft.com/office/officeart/2005/8/layout/orgChart1"/>
    <dgm:cxn modelId="{BF0A555F-F03B-43D3-A1B9-16623C82FAAE}" type="presParOf" srcId="{BB7A5C60-098B-4BC8-977F-5CDD948A41A7}" destId="{72F55809-0024-45F3-8EF7-3129CDAB83B9}" srcOrd="3" destOrd="0" presId="urn:microsoft.com/office/officeart/2005/8/layout/orgChart1"/>
    <dgm:cxn modelId="{E3C82629-4F75-42A2-8AA2-62F084061CB9}" type="presParOf" srcId="{72F55809-0024-45F3-8EF7-3129CDAB83B9}" destId="{B17CE22E-4D4B-4269-B67A-93A33AD70352}" srcOrd="0" destOrd="0" presId="urn:microsoft.com/office/officeart/2005/8/layout/orgChart1"/>
    <dgm:cxn modelId="{8190A671-E8CF-4EF5-9700-12F9F439501D}" type="presParOf" srcId="{B17CE22E-4D4B-4269-B67A-93A33AD70352}" destId="{963354DD-C6DB-4B1E-B68C-93B845D73934}" srcOrd="0" destOrd="0" presId="urn:microsoft.com/office/officeart/2005/8/layout/orgChart1"/>
    <dgm:cxn modelId="{285F3B06-FA0D-487D-9146-F86CE081E608}" type="presParOf" srcId="{B17CE22E-4D4B-4269-B67A-93A33AD70352}" destId="{3C5EB963-7F1F-4B30-AF9D-3C07B169A965}" srcOrd="1" destOrd="0" presId="urn:microsoft.com/office/officeart/2005/8/layout/orgChart1"/>
    <dgm:cxn modelId="{19DEFDBB-39E4-4E27-B1D4-D74DC27001D5}" type="presParOf" srcId="{72F55809-0024-45F3-8EF7-3129CDAB83B9}" destId="{702E9FA6-1F30-45A0-B256-42147AD22D61}" srcOrd="1" destOrd="0" presId="urn:microsoft.com/office/officeart/2005/8/layout/orgChart1"/>
    <dgm:cxn modelId="{57130982-D347-4B98-9E9C-3CDD314435CD}" type="presParOf" srcId="{72F55809-0024-45F3-8EF7-3129CDAB83B9}" destId="{16DEE975-9865-4655-AEEB-8FB91C620452}" srcOrd="2" destOrd="0" presId="urn:microsoft.com/office/officeart/2005/8/layout/orgChart1"/>
    <dgm:cxn modelId="{D8D45B5D-8A69-44AA-83FB-629539D0D39A}" type="presParOf" srcId="{BB7A5C60-098B-4BC8-977F-5CDD948A41A7}" destId="{58874981-CD47-4930-9120-85AD845894F0}" srcOrd="4" destOrd="0" presId="urn:microsoft.com/office/officeart/2005/8/layout/orgChart1"/>
    <dgm:cxn modelId="{B9EA474A-37AF-4173-B2EC-954FB4DC7424}" type="presParOf" srcId="{BB7A5C60-098B-4BC8-977F-5CDD948A41A7}" destId="{F8099626-00B8-4457-862C-8C574AC9F39E}" srcOrd="5" destOrd="0" presId="urn:microsoft.com/office/officeart/2005/8/layout/orgChart1"/>
    <dgm:cxn modelId="{191D6A69-6046-41CE-BF86-47CBC751C397}" type="presParOf" srcId="{F8099626-00B8-4457-862C-8C574AC9F39E}" destId="{02D4BCEE-F40A-422B-91B6-24D67AE8022B}" srcOrd="0" destOrd="0" presId="urn:microsoft.com/office/officeart/2005/8/layout/orgChart1"/>
    <dgm:cxn modelId="{E15B7147-E668-4271-84E2-C11D4B37A06B}" type="presParOf" srcId="{02D4BCEE-F40A-422B-91B6-24D67AE8022B}" destId="{D4CE6EBC-E246-4C4B-965B-226F101C748A}" srcOrd="0" destOrd="0" presId="urn:microsoft.com/office/officeart/2005/8/layout/orgChart1"/>
    <dgm:cxn modelId="{19E1FCE5-84D1-469E-9A19-4C3D31A5C403}" type="presParOf" srcId="{02D4BCEE-F40A-422B-91B6-24D67AE8022B}" destId="{7F270C12-CD32-451C-8A2D-D3647179007D}" srcOrd="1" destOrd="0" presId="urn:microsoft.com/office/officeart/2005/8/layout/orgChart1"/>
    <dgm:cxn modelId="{C37E5C96-FFE3-4736-BBDA-5750CDDBD730}" type="presParOf" srcId="{F8099626-00B8-4457-862C-8C574AC9F39E}" destId="{6790DE1B-5129-40C8-9CAE-E18E72A8FCAF}" srcOrd="1" destOrd="0" presId="urn:microsoft.com/office/officeart/2005/8/layout/orgChart1"/>
    <dgm:cxn modelId="{410BF68B-7D42-4575-8B07-254CBD04DD28}" type="presParOf" srcId="{F8099626-00B8-4457-862C-8C574AC9F39E}" destId="{ECE143DB-F624-4559-A5DD-A8F7AB42C928}" srcOrd="2" destOrd="0" presId="urn:microsoft.com/office/officeart/2005/8/layout/orgChart1"/>
    <dgm:cxn modelId="{F40FE085-7139-41C3-A782-7C3E8DD5C2E2}" type="presParOf" srcId="{BB7A5C60-098B-4BC8-977F-5CDD948A41A7}" destId="{4AD0CEC9-EDB7-4549-A8EC-CE63B961EABF}" srcOrd="6" destOrd="0" presId="urn:microsoft.com/office/officeart/2005/8/layout/orgChart1"/>
    <dgm:cxn modelId="{34BB33BB-E03D-4F17-A902-9F9440825D29}" type="presParOf" srcId="{BB7A5C60-098B-4BC8-977F-5CDD948A41A7}" destId="{9713D5CE-2426-4115-9A92-790F7C540B33}" srcOrd="7" destOrd="0" presId="urn:microsoft.com/office/officeart/2005/8/layout/orgChart1"/>
    <dgm:cxn modelId="{A27CAC88-9BAE-489E-995C-B1FD24A35437}" type="presParOf" srcId="{9713D5CE-2426-4115-9A92-790F7C540B33}" destId="{0FD5FE71-7E2E-4F40-8501-2E83EE553672}" srcOrd="0" destOrd="0" presId="urn:microsoft.com/office/officeart/2005/8/layout/orgChart1"/>
    <dgm:cxn modelId="{11669A8C-A03A-46BF-A2B9-5AA34DF5ABA1}" type="presParOf" srcId="{0FD5FE71-7E2E-4F40-8501-2E83EE553672}" destId="{FA469A34-6ABB-46B3-9851-84253EDBA4A0}" srcOrd="0" destOrd="0" presId="urn:microsoft.com/office/officeart/2005/8/layout/orgChart1"/>
    <dgm:cxn modelId="{B2D542DD-ED50-41B0-AFC8-DAB46647C6CD}" type="presParOf" srcId="{0FD5FE71-7E2E-4F40-8501-2E83EE553672}" destId="{A63448AB-0FD9-4EDC-9567-8FFA199CE00A}" srcOrd="1" destOrd="0" presId="urn:microsoft.com/office/officeart/2005/8/layout/orgChart1"/>
    <dgm:cxn modelId="{4EA2AE8E-6FDF-4B90-95BE-E91F496A58C9}" type="presParOf" srcId="{9713D5CE-2426-4115-9A92-790F7C540B33}" destId="{AF1172E0-1284-49C5-ACAA-9F4336EA41D1}" srcOrd="1" destOrd="0" presId="urn:microsoft.com/office/officeart/2005/8/layout/orgChart1"/>
    <dgm:cxn modelId="{58E30B76-A3EA-406A-B3E5-65E8AEB646FE}" type="presParOf" srcId="{9713D5CE-2426-4115-9A92-790F7C540B33}" destId="{4D2E0C15-FE13-4E02-A568-A16CDC4E8F2E}" srcOrd="2" destOrd="0" presId="urn:microsoft.com/office/officeart/2005/8/layout/orgChart1"/>
    <dgm:cxn modelId="{391A34D9-ED53-42A5-A798-790F736AA596}" type="presParOf" srcId="{266DAE7A-68CC-44A8-A378-EA4A810E0220}" destId="{B45069C9-2E02-43FF-B3BE-630426574CB2}" srcOrd="2" destOrd="0" presId="urn:microsoft.com/office/officeart/2005/8/layout/orgChart1"/>
    <dgm:cxn modelId="{68E47F5F-11AC-48B4-BB5C-3ED00EEF8FEA}" type="presParOf" srcId="{7DB8E0DA-A6BB-4881-83B7-1ADE5A510414}" destId="{0DD54760-B273-47E8-A0A6-090194865E3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37F400-EABA-484A-BA73-385477B8BC05}">
      <dsp:nvSpPr>
        <dsp:cNvPr id="0" name=""/>
        <dsp:cNvSpPr/>
      </dsp:nvSpPr>
      <dsp:spPr>
        <a:xfrm>
          <a:off x="6006"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defRPr sz="1600" b="1">
              <a:solidFill>
                <a:schemeClr val="tx1"/>
              </a:solidFill>
              <a:latin typeface="Calibri" panose="020F0502020204030204" pitchFamily="34" charset="0"/>
              <a:cs typeface="Calibri" panose="020F0502020204030204" pitchFamily="34" charset="0"/>
            </a:defRPr>
          </a:pPr>
          <a:r>
            <a:rPr sz="1600" kern="1200" dirty="0"/>
            <a:t>PIANIFICAZIONE</a:t>
          </a:r>
        </a:p>
      </dsp:txBody>
      <dsp:txXfrm>
        <a:off x="20959" y="58878"/>
        <a:ext cx="2500240" cy="480622"/>
      </dsp:txXfrm>
    </dsp:sp>
    <dsp:sp modelId="{0F494595-F3FE-1444-B765-5E529B30F6F2}">
      <dsp:nvSpPr>
        <dsp:cNvPr id="0" name=""/>
        <dsp:cNvSpPr/>
      </dsp:nvSpPr>
      <dsp:spPr>
        <a:xfrm>
          <a:off x="2621157" y="262394"/>
          <a:ext cx="180210" cy="73590"/>
        </a:xfrm>
        <a:prstGeom prst="rightArrow">
          <a:avLst>
            <a:gd name="adj1" fmla="val 60000"/>
            <a:gd name="adj2" fmla="val 50000"/>
          </a:avLst>
        </a:prstGeom>
        <a:solidFill>
          <a:srgbClr val="1B193E"/>
        </a:solidFill>
        <a:ln>
          <a:solidFill>
            <a:srgbClr val="1B193E"/>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sz="1600" kern="1200">
            <a:latin typeface="Calibri" panose="020F0502020204030204" pitchFamily="34" charset="0"/>
            <a:cs typeface="Calibri" panose="020F0502020204030204" pitchFamily="34" charset="0"/>
          </a:endParaRPr>
        </a:p>
      </dsp:txBody>
      <dsp:txXfrm>
        <a:off x="2621157" y="277112"/>
        <a:ext cx="158133" cy="44154"/>
      </dsp:txXfrm>
    </dsp:sp>
    <dsp:sp modelId="{C5820D0C-6CEA-4D4D-911E-1E32B045AAE1}">
      <dsp:nvSpPr>
        <dsp:cNvPr id="0" name=""/>
        <dsp:cNvSpPr/>
      </dsp:nvSpPr>
      <dsp:spPr>
        <a:xfrm>
          <a:off x="2876172"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defRPr sz="1600" b="1">
              <a:solidFill>
                <a:schemeClr val="tx1"/>
              </a:solidFill>
              <a:latin typeface="Calibri" panose="020F0502020204030204" pitchFamily="34" charset="0"/>
              <a:cs typeface="Calibri" panose="020F0502020204030204" pitchFamily="34" charset="0"/>
            </a:defRPr>
          </a:pPr>
          <a:r>
            <a:rPr sz="1600" kern="1200" dirty="0"/>
            <a:t>APPROVAZIONE</a:t>
          </a:r>
        </a:p>
      </dsp:txBody>
      <dsp:txXfrm>
        <a:off x="2891125" y="58878"/>
        <a:ext cx="2500240" cy="480622"/>
      </dsp:txXfrm>
    </dsp:sp>
    <dsp:sp modelId="{1AC27BB3-0A78-B341-AFE4-13760FABAF97}">
      <dsp:nvSpPr>
        <dsp:cNvPr id="0" name=""/>
        <dsp:cNvSpPr/>
      </dsp:nvSpPr>
      <dsp:spPr>
        <a:xfrm>
          <a:off x="5491323" y="262395"/>
          <a:ext cx="180210" cy="73588"/>
        </a:xfrm>
        <a:prstGeom prst="rightArrow">
          <a:avLst>
            <a:gd name="adj1" fmla="val 60000"/>
            <a:gd name="adj2" fmla="val 50000"/>
          </a:avLst>
        </a:prstGeom>
        <a:solidFill>
          <a:srgbClr val="1B193E"/>
        </a:solidFill>
        <a:ln>
          <a:solidFill>
            <a:srgbClr val="1B193E"/>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sz="1600" kern="1200">
            <a:latin typeface="Calibri" panose="020F0502020204030204" pitchFamily="34" charset="0"/>
            <a:cs typeface="Calibri" panose="020F0502020204030204" pitchFamily="34" charset="0"/>
          </a:endParaRPr>
        </a:p>
      </dsp:txBody>
      <dsp:txXfrm>
        <a:off x="5491323" y="277113"/>
        <a:ext cx="158134" cy="44152"/>
      </dsp:txXfrm>
    </dsp:sp>
    <dsp:sp modelId="{A4F8BCD4-7B8C-3649-8FE6-9ADE9BD51B01}">
      <dsp:nvSpPr>
        <dsp:cNvPr id="0" name=""/>
        <dsp:cNvSpPr/>
      </dsp:nvSpPr>
      <dsp:spPr>
        <a:xfrm>
          <a:off x="5746338"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defRPr sz="1600" b="1">
              <a:solidFill>
                <a:schemeClr val="tx1"/>
              </a:solidFill>
              <a:latin typeface="Calibri" panose="020F0502020204030204" pitchFamily="34" charset="0"/>
              <a:cs typeface="Calibri" panose="020F0502020204030204" pitchFamily="34" charset="0"/>
            </a:defRPr>
          </a:pPr>
          <a:r>
            <a:rPr sz="1600" kern="1200"/>
            <a:t>ATTUAZIONE</a:t>
          </a:r>
        </a:p>
      </dsp:txBody>
      <dsp:txXfrm>
        <a:off x="5761291" y="58878"/>
        <a:ext cx="2500240" cy="480622"/>
      </dsp:txXfrm>
    </dsp:sp>
    <dsp:sp modelId="{B815582C-1782-A44B-8B6E-ACBECC204C9A}">
      <dsp:nvSpPr>
        <dsp:cNvPr id="0" name=""/>
        <dsp:cNvSpPr/>
      </dsp:nvSpPr>
      <dsp:spPr>
        <a:xfrm flipV="1">
          <a:off x="8361489" y="262394"/>
          <a:ext cx="180210" cy="73590"/>
        </a:xfrm>
        <a:prstGeom prst="rightArrow">
          <a:avLst>
            <a:gd name="adj1" fmla="val 60000"/>
            <a:gd name="adj2" fmla="val 50000"/>
          </a:avLst>
        </a:prstGeom>
        <a:solidFill>
          <a:srgbClr val="1B193E"/>
        </a:solidFill>
        <a:ln>
          <a:solidFill>
            <a:srgbClr val="1B193E"/>
          </a:solid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711200">
            <a:lnSpc>
              <a:spcPct val="90000"/>
            </a:lnSpc>
            <a:spcBef>
              <a:spcPct val="0"/>
            </a:spcBef>
            <a:spcAft>
              <a:spcPct val="35000"/>
            </a:spcAft>
          </a:pPr>
          <a:endParaRPr sz="1600" kern="1200">
            <a:latin typeface="Calibri" panose="020F0502020204030204" pitchFamily="34" charset="0"/>
            <a:cs typeface="Calibri" panose="020F0502020204030204" pitchFamily="34" charset="0"/>
          </a:endParaRPr>
        </a:p>
      </dsp:txBody>
      <dsp:txXfrm rot="10800000">
        <a:off x="8361489" y="277112"/>
        <a:ext cx="158133" cy="44154"/>
      </dsp:txXfrm>
    </dsp:sp>
    <dsp:sp modelId="{A9B52FC1-BB0C-F84F-8257-7F1DD02B6C72}">
      <dsp:nvSpPr>
        <dsp:cNvPr id="0" name=""/>
        <dsp:cNvSpPr/>
      </dsp:nvSpPr>
      <dsp:spPr>
        <a:xfrm>
          <a:off x="8616504" y="43925"/>
          <a:ext cx="2530146" cy="510528"/>
        </a:xfrm>
        <a:prstGeom prst="roundRect">
          <a:avLst>
            <a:gd name="adj" fmla="val 10000"/>
          </a:avLst>
        </a:prstGeom>
        <a:solidFill>
          <a:schemeClr val="accent3">
            <a:lumMod val="10000"/>
            <a:lumOff val="90000"/>
          </a:schemeClr>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defRPr sz="1600" b="1">
              <a:solidFill>
                <a:schemeClr val="tx1"/>
              </a:solidFill>
              <a:latin typeface="Calibri" panose="020F0502020204030204" pitchFamily="34" charset="0"/>
              <a:cs typeface="Calibri" panose="020F0502020204030204" pitchFamily="34" charset="0"/>
            </a:defRPr>
          </a:pPr>
          <a:r>
            <a:rPr sz="1600" kern="1200"/>
            <a:t>VALUTAZIONE</a:t>
          </a:r>
        </a:p>
      </dsp:txBody>
      <dsp:txXfrm>
        <a:off x="8631457" y="58878"/>
        <a:ext cx="2500240" cy="4806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D0CEC9-EDB7-4549-A8EC-CE63B961EABF}">
      <dsp:nvSpPr>
        <dsp:cNvPr id="0" name=""/>
        <dsp:cNvSpPr/>
      </dsp:nvSpPr>
      <dsp:spPr>
        <a:xfrm>
          <a:off x="7478504" y="925119"/>
          <a:ext cx="269514" cy="1973518"/>
        </a:xfrm>
        <a:custGeom>
          <a:avLst/>
          <a:gdLst/>
          <a:ahLst/>
          <a:cxnLst/>
          <a:rect l="0" t="0" r="0" b="0"/>
          <a:pathLst>
            <a:path>
              <a:moveTo>
                <a:pt x="0" y="0"/>
              </a:moveTo>
              <a:lnTo>
                <a:pt x="0" y="1973518"/>
              </a:lnTo>
              <a:lnTo>
                <a:pt x="269514" y="19735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8874981-CD47-4930-9120-85AD845894F0}">
      <dsp:nvSpPr>
        <dsp:cNvPr id="0" name=""/>
        <dsp:cNvSpPr/>
      </dsp:nvSpPr>
      <dsp:spPr>
        <a:xfrm>
          <a:off x="7478504" y="925119"/>
          <a:ext cx="269514" cy="1432515"/>
        </a:xfrm>
        <a:custGeom>
          <a:avLst/>
          <a:gdLst/>
          <a:ahLst/>
          <a:cxnLst/>
          <a:rect l="0" t="0" r="0" b="0"/>
          <a:pathLst>
            <a:path>
              <a:moveTo>
                <a:pt x="0" y="0"/>
              </a:moveTo>
              <a:lnTo>
                <a:pt x="0" y="1432515"/>
              </a:lnTo>
              <a:lnTo>
                <a:pt x="269514" y="14325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72401A-0633-4596-A01D-B0E8DB8E3D50}">
      <dsp:nvSpPr>
        <dsp:cNvPr id="0" name=""/>
        <dsp:cNvSpPr/>
      </dsp:nvSpPr>
      <dsp:spPr>
        <a:xfrm>
          <a:off x="7478504" y="925119"/>
          <a:ext cx="269514" cy="891512"/>
        </a:xfrm>
        <a:custGeom>
          <a:avLst/>
          <a:gdLst/>
          <a:ahLst/>
          <a:cxnLst/>
          <a:rect l="0" t="0" r="0" b="0"/>
          <a:pathLst>
            <a:path>
              <a:moveTo>
                <a:pt x="0" y="0"/>
              </a:moveTo>
              <a:lnTo>
                <a:pt x="0" y="891512"/>
              </a:lnTo>
              <a:lnTo>
                <a:pt x="269514" y="89151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EC601F3-FA33-45E6-ABF8-5CF113C4FCFE}">
      <dsp:nvSpPr>
        <dsp:cNvPr id="0" name=""/>
        <dsp:cNvSpPr/>
      </dsp:nvSpPr>
      <dsp:spPr>
        <a:xfrm>
          <a:off x="7478504" y="925119"/>
          <a:ext cx="269514" cy="350509"/>
        </a:xfrm>
        <a:custGeom>
          <a:avLst/>
          <a:gdLst/>
          <a:ahLst/>
          <a:cxnLst/>
          <a:rect l="0" t="0" r="0" b="0"/>
          <a:pathLst>
            <a:path>
              <a:moveTo>
                <a:pt x="0" y="0"/>
              </a:moveTo>
              <a:lnTo>
                <a:pt x="0" y="350509"/>
              </a:lnTo>
              <a:lnTo>
                <a:pt x="269514" y="35050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ECCDB0D-BC95-448D-AAEE-BD48820BD772}">
      <dsp:nvSpPr>
        <dsp:cNvPr id="0" name=""/>
        <dsp:cNvSpPr/>
      </dsp:nvSpPr>
      <dsp:spPr>
        <a:xfrm>
          <a:off x="4848240" y="384116"/>
          <a:ext cx="3348968" cy="160015"/>
        </a:xfrm>
        <a:custGeom>
          <a:avLst/>
          <a:gdLst/>
          <a:ahLst/>
          <a:cxnLst/>
          <a:rect l="0" t="0" r="0" b="0"/>
          <a:pathLst>
            <a:path>
              <a:moveTo>
                <a:pt x="0" y="0"/>
              </a:moveTo>
              <a:lnTo>
                <a:pt x="0" y="80007"/>
              </a:lnTo>
              <a:lnTo>
                <a:pt x="3348968" y="80007"/>
              </a:lnTo>
              <a:lnTo>
                <a:pt x="3348968" y="1600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0254738-BF8C-4457-90FC-E026E99F8A46}">
      <dsp:nvSpPr>
        <dsp:cNvPr id="0" name=""/>
        <dsp:cNvSpPr/>
      </dsp:nvSpPr>
      <dsp:spPr>
        <a:xfrm>
          <a:off x="4848240" y="384116"/>
          <a:ext cx="1276206" cy="160015"/>
        </a:xfrm>
        <a:custGeom>
          <a:avLst/>
          <a:gdLst/>
          <a:ahLst/>
          <a:cxnLst/>
          <a:rect l="0" t="0" r="0" b="0"/>
          <a:pathLst>
            <a:path>
              <a:moveTo>
                <a:pt x="0" y="0"/>
              </a:moveTo>
              <a:lnTo>
                <a:pt x="0" y="80007"/>
              </a:lnTo>
              <a:lnTo>
                <a:pt x="1276206" y="80007"/>
              </a:lnTo>
              <a:lnTo>
                <a:pt x="1276206" y="160015"/>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3A1F85D-A418-4F80-9DC0-896D4CBF6D83}">
      <dsp:nvSpPr>
        <dsp:cNvPr id="0" name=""/>
        <dsp:cNvSpPr/>
      </dsp:nvSpPr>
      <dsp:spPr>
        <a:xfrm>
          <a:off x="4210884" y="1213649"/>
          <a:ext cx="1830015" cy="180961"/>
        </a:xfrm>
        <a:custGeom>
          <a:avLst/>
          <a:gdLst/>
          <a:ahLst/>
          <a:cxnLst/>
          <a:rect l="0" t="0" r="0" b="0"/>
          <a:pathLst>
            <a:path>
              <a:moveTo>
                <a:pt x="0" y="0"/>
              </a:moveTo>
              <a:lnTo>
                <a:pt x="0" y="100954"/>
              </a:lnTo>
              <a:lnTo>
                <a:pt x="1830015" y="100954"/>
              </a:lnTo>
              <a:lnTo>
                <a:pt x="1830015" y="1809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13513D3-1288-48F3-80D8-49F0770368D4}">
      <dsp:nvSpPr>
        <dsp:cNvPr id="0" name=""/>
        <dsp:cNvSpPr/>
      </dsp:nvSpPr>
      <dsp:spPr>
        <a:xfrm>
          <a:off x="4814118" y="1775599"/>
          <a:ext cx="114296" cy="1973518"/>
        </a:xfrm>
        <a:custGeom>
          <a:avLst/>
          <a:gdLst/>
          <a:ahLst/>
          <a:cxnLst/>
          <a:rect l="0" t="0" r="0" b="0"/>
          <a:pathLst>
            <a:path>
              <a:moveTo>
                <a:pt x="0" y="0"/>
              </a:moveTo>
              <a:lnTo>
                <a:pt x="0" y="1973518"/>
              </a:lnTo>
              <a:lnTo>
                <a:pt x="114296" y="19735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AB7E7A2-498C-4918-9E2E-6455A5DF5DD2}">
      <dsp:nvSpPr>
        <dsp:cNvPr id="0" name=""/>
        <dsp:cNvSpPr/>
      </dsp:nvSpPr>
      <dsp:spPr>
        <a:xfrm>
          <a:off x="4814118" y="1775599"/>
          <a:ext cx="114296" cy="1432515"/>
        </a:xfrm>
        <a:custGeom>
          <a:avLst/>
          <a:gdLst/>
          <a:ahLst/>
          <a:cxnLst/>
          <a:rect l="0" t="0" r="0" b="0"/>
          <a:pathLst>
            <a:path>
              <a:moveTo>
                <a:pt x="0" y="0"/>
              </a:moveTo>
              <a:lnTo>
                <a:pt x="0" y="1432515"/>
              </a:lnTo>
              <a:lnTo>
                <a:pt x="114296" y="14325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F468C15-D0BE-4531-9568-4D2B036AD69C}">
      <dsp:nvSpPr>
        <dsp:cNvPr id="0" name=""/>
        <dsp:cNvSpPr/>
      </dsp:nvSpPr>
      <dsp:spPr>
        <a:xfrm>
          <a:off x="4814118" y="1775599"/>
          <a:ext cx="114296" cy="891512"/>
        </a:xfrm>
        <a:custGeom>
          <a:avLst/>
          <a:gdLst/>
          <a:ahLst/>
          <a:cxnLst/>
          <a:rect l="0" t="0" r="0" b="0"/>
          <a:pathLst>
            <a:path>
              <a:moveTo>
                <a:pt x="0" y="0"/>
              </a:moveTo>
              <a:lnTo>
                <a:pt x="0" y="891512"/>
              </a:lnTo>
              <a:lnTo>
                <a:pt x="114296" y="89151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079C686-B1FD-4E60-AA06-506AD02D1A29}">
      <dsp:nvSpPr>
        <dsp:cNvPr id="0" name=""/>
        <dsp:cNvSpPr/>
      </dsp:nvSpPr>
      <dsp:spPr>
        <a:xfrm>
          <a:off x="4814118" y="1775599"/>
          <a:ext cx="114296" cy="350509"/>
        </a:xfrm>
        <a:custGeom>
          <a:avLst/>
          <a:gdLst/>
          <a:ahLst/>
          <a:cxnLst/>
          <a:rect l="0" t="0" r="0" b="0"/>
          <a:pathLst>
            <a:path>
              <a:moveTo>
                <a:pt x="0" y="0"/>
              </a:moveTo>
              <a:lnTo>
                <a:pt x="0" y="350509"/>
              </a:lnTo>
              <a:lnTo>
                <a:pt x="114296" y="35050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C2E71C4-A31F-4B7E-888B-9DAC0141D267}">
      <dsp:nvSpPr>
        <dsp:cNvPr id="0" name=""/>
        <dsp:cNvSpPr/>
      </dsp:nvSpPr>
      <dsp:spPr>
        <a:xfrm>
          <a:off x="4210884" y="1213649"/>
          <a:ext cx="908024" cy="180961"/>
        </a:xfrm>
        <a:custGeom>
          <a:avLst/>
          <a:gdLst/>
          <a:ahLst/>
          <a:cxnLst/>
          <a:rect l="0" t="0" r="0" b="0"/>
          <a:pathLst>
            <a:path>
              <a:moveTo>
                <a:pt x="0" y="0"/>
              </a:moveTo>
              <a:lnTo>
                <a:pt x="0" y="100954"/>
              </a:lnTo>
              <a:lnTo>
                <a:pt x="908024" y="100954"/>
              </a:lnTo>
              <a:lnTo>
                <a:pt x="908024" y="1809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CE7BCB6-71F0-49AD-BD52-87D26369E792}">
      <dsp:nvSpPr>
        <dsp:cNvPr id="0" name=""/>
        <dsp:cNvSpPr/>
      </dsp:nvSpPr>
      <dsp:spPr>
        <a:xfrm>
          <a:off x="3892127" y="1775599"/>
          <a:ext cx="114296" cy="891512"/>
        </a:xfrm>
        <a:custGeom>
          <a:avLst/>
          <a:gdLst/>
          <a:ahLst/>
          <a:cxnLst/>
          <a:rect l="0" t="0" r="0" b="0"/>
          <a:pathLst>
            <a:path>
              <a:moveTo>
                <a:pt x="0" y="0"/>
              </a:moveTo>
              <a:lnTo>
                <a:pt x="0" y="891512"/>
              </a:lnTo>
              <a:lnTo>
                <a:pt x="114296" y="89151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71B92FC-E1A5-46D9-B2AB-F79F05AAD9F6}">
      <dsp:nvSpPr>
        <dsp:cNvPr id="0" name=""/>
        <dsp:cNvSpPr/>
      </dsp:nvSpPr>
      <dsp:spPr>
        <a:xfrm>
          <a:off x="3892127" y="1775599"/>
          <a:ext cx="114296" cy="350509"/>
        </a:xfrm>
        <a:custGeom>
          <a:avLst/>
          <a:gdLst/>
          <a:ahLst/>
          <a:cxnLst/>
          <a:rect l="0" t="0" r="0" b="0"/>
          <a:pathLst>
            <a:path>
              <a:moveTo>
                <a:pt x="0" y="0"/>
              </a:moveTo>
              <a:lnTo>
                <a:pt x="0" y="350509"/>
              </a:lnTo>
              <a:lnTo>
                <a:pt x="114296" y="35050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8D12E75-579C-4B00-996E-FD659B0911B0}">
      <dsp:nvSpPr>
        <dsp:cNvPr id="0" name=""/>
        <dsp:cNvSpPr/>
      </dsp:nvSpPr>
      <dsp:spPr>
        <a:xfrm>
          <a:off x="4151197" y="1213649"/>
          <a:ext cx="91440" cy="180961"/>
        </a:xfrm>
        <a:custGeom>
          <a:avLst/>
          <a:gdLst/>
          <a:ahLst/>
          <a:cxnLst/>
          <a:rect l="0" t="0" r="0" b="0"/>
          <a:pathLst>
            <a:path>
              <a:moveTo>
                <a:pt x="59687" y="0"/>
              </a:moveTo>
              <a:lnTo>
                <a:pt x="59687" y="100954"/>
              </a:lnTo>
              <a:lnTo>
                <a:pt x="45720" y="100954"/>
              </a:lnTo>
              <a:lnTo>
                <a:pt x="45720" y="1809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39DD7B5-6629-45F2-ABB9-5163AA7B03AB}">
      <dsp:nvSpPr>
        <dsp:cNvPr id="0" name=""/>
        <dsp:cNvSpPr/>
      </dsp:nvSpPr>
      <dsp:spPr>
        <a:xfrm>
          <a:off x="2970135" y="1775599"/>
          <a:ext cx="114296" cy="1973518"/>
        </a:xfrm>
        <a:custGeom>
          <a:avLst/>
          <a:gdLst/>
          <a:ahLst/>
          <a:cxnLst/>
          <a:rect l="0" t="0" r="0" b="0"/>
          <a:pathLst>
            <a:path>
              <a:moveTo>
                <a:pt x="0" y="0"/>
              </a:moveTo>
              <a:lnTo>
                <a:pt x="0" y="1973518"/>
              </a:lnTo>
              <a:lnTo>
                <a:pt x="114296" y="197351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842304-930F-46DA-9814-9C362B2B0CAE}">
      <dsp:nvSpPr>
        <dsp:cNvPr id="0" name=""/>
        <dsp:cNvSpPr/>
      </dsp:nvSpPr>
      <dsp:spPr>
        <a:xfrm>
          <a:off x="2970135" y="1775599"/>
          <a:ext cx="114296" cy="1432515"/>
        </a:xfrm>
        <a:custGeom>
          <a:avLst/>
          <a:gdLst/>
          <a:ahLst/>
          <a:cxnLst/>
          <a:rect l="0" t="0" r="0" b="0"/>
          <a:pathLst>
            <a:path>
              <a:moveTo>
                <a:pt x="0" y="0"/>
              </a:moveTo>
              <a:lnTo>
                <a:pt x="0" y="1432515"/>
              </a:lnTo>
              <a:lnTo>
                <a:pt x="114296" y="143251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80208E4-E3D5-4F9B-85DA-D72F0725C15B}">
      <dsp:nvSpPr>
        <dsp:cNvPr id="0" name=""/>
        <dsp:cNvSpPr/>
      </dsp:nvSpPr>
      <dsp:spPr>
        <a:xfrm>
          <a:off x="2970135" y="1775599"/>
          <a:ext cx="114296" cy="891512"/>
        </a:xfrm>
        <a:custGeom>
          <a:avLst/>
          <a:gdLst/>
          <a:ahLst/>
          <a:cxnLst/>
          <a:rect l="0" t="0" r="0" b="0"/>
          <a:pathLst>
            <a:path>
              <a:moveTo>
                <a:pt x="0" y="0"/>
              </a:moveTo>
              <a:lnTo>
                <a:pt x="0" y="891512"/>
              </a:lnTo>
              <a:lnTo>
                <a:pt x="114296" y="89151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622744F-C53D-4C13-AD8B-DC4093EFEC5D}">
      <dsp:nvSpPr>
        <dsp:cNvPr id="0" name=""/>
        <dsp:cNvSpPr/>
      </dsp:nvSpPr>
      <dsp:spPr>
        <a:xfrm>
          <a:off x="2970135" y="1775599"/>
          <a:ext cx="114296" cy="350509"/>
        </a:xfrm>
        <a:custGeom>
          <a:avLst/>
          <a:gdLst/>
          <a:ahLst/>
          <a:cxnLst/>
          <a:rect l="0" t="0" r="0" b="0"/>
          <a:pathLst>
            <a:path>
              <a:moveTo>
                <a:pt x="0" y="0"/>
              </a:moveTo>
              <a:lnTo>
                <a:pt x="0" y="350509"/>
              </a:lnTo>
              <a:lnTo>
                <a:pt x="114296" y="35050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5ABA285-2108-4022-AD6F-34022850E6F5}">
      <dsp:nvSpPr>
        <dsp:cNvPr id="0" name=""/>
        <dsp:cNvSpPr/>
      </dsp:nvSpPr>
      <dsp:spPr>
        <a:xfrm>
          <a:off x="3274926" y="1213649"/>
          <a:ext cx="935958" cy="180961"/>
        </a:xfrm>
        <a:custGeom>
          <a:avLst/>
          <a:gdLst/>
          <a:ahLst/>
          <a:cxnLst/>
          <a:rect l="0" t="0" r="0" b="0"/>
          <a:pathLst>
            <a:path>
              <a:moveTo>
                <a:pt x="935958" y="0"/>
              </a:moveTo>
              <a:lnTo>
                <a:pt x="935958" y="100954"/>
              </a:lnTo>
              <a:lnTo>
                <a:pt x="0" y="100954"/>
              </a:lnTo>
              <a:lnTo>
                <a:pt x="0" y="1809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58A19C-B67E-4105-916D-1A354BC8C291}">
      <dsp:nvSpPr>
        <dsp:cNvPr id="0" name=""/>
        <dsp:cNvSpPr/>
      </dsp:nvSpPr>
      <dsp:spPr>
        <a:xfrm>
          <a:off x="2048144" y="1775599"/>
          <a:ext cx="114296" cy="891512"/>
        </a:xfrm>
        <a:custGeom>
          <a:avLst/>
          <a:gdLst/>
          <a:ahLst/>
          <a:cxnLst/>
          <a:rect l="0" t="0" r="0" b="0"/>
          <a:pathLst>
            <a:path>
              <a:moveTo>
                <a:pt x="0" y="0"/>
              </a:moveTo>
              <a:lnTo>
                <a:pt x="0" y="891512"/>
              </a:lnTo>
              <a:lnTo>
                <a:pt x="114296" y="89151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823A51-5805-465B-9302-7B6029B73A82}">
      <dsp:nvSpPr>
        <dsp:cNvPr id="0" name=""/>
        <dsp:cNvSpPr/>
      </dsp:nvSpPr>
      <dsp:spPr>
        <a:xfrm>
          <a:off x="2048144" y="1775599"/>
          <a:ext cx="114296" cy="350509"/>
        </a:xfrm>
        <a:custGeom>
          <a:avLst/>
          <a:gdLst/>
          <a:ahLst/>
          <a:cxnLst/>
          <a:rect l="0" t="0" r="0" b="0"/>
          <a:pathLst>
            <a:path>
              <a:moveTo>
                <a:pt x="0" y="0"/>
              </a:moveTo>
              <a:lnTo>
                <a:pt x="0" y="350509"/>
              </a:lnTo>
              <a:lnTo>
                <a:pt x="114296" y="35050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241D455-835D-466E-9DB8-AB8EC383EE55}">
      <dsp:nvSpPr>
        <dsp:cNvPr id="0" name=""/>
        <dsp:cNvSpPr/>
      </dsp:nvSpPr>
      <dsp:spPr>
        <a:xfrm>
          <a:off x="2352935" y="1213649"/>
          <a:ext cx="1857949" cy="180961"/>
        </a:xfrm>
        <a:custGeom>
          <a:avLst/>
          <a:gdLst/>
          <a:ahLst/>
          <a:cxnLst/>
          <a:rect l="0" t="0" r="0" b="0"/>
          <a:pathLst>
            <a:path>
              <a:moveTo>
                <a:pt x="1857949" y="0"/>
              </a:moveTo>
              <a:lnTo>
                <a:pt x="1857949" y="100954"/>
              </a:lnTo>
              <a:lnTo>
                <a:pt x="0" y="100954"/>
              </a:lnTo>
              <a:lnTo>
                <a:pt x="0" y="1809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C35E0C-DA8C-4FA5-A0F6-79354AC81E79}">
      <dsp:nvSpPr>
        <dsp:cNvPr id="0" name=""/>
        <dsp:cNvSpPr/>
      </dsp:nvSpPr>
      <dsp:spPr>
        <a:xfrm>
          <a:off x="4210884" y="384116"/>
          <a:ext cx="637356" cy="139068"/>
        </a:xfrm>
        <a:custGeom>
          <a:avLst/>
          <a:gdLst/>
          <a:ahLst/>
          <a:cxnLst/>
          <a:rect l="0" t="0" r="0" b="0"/>
          <a:pathLst>
            <a:path>
              <a:moveTo>
                <a:pt x="637356" y="0"/>
              </a:moveTo>
              <a:lnTo>
                <a:pt x="637356" y="59060"/>
              </a:lnTo>
              <a:lnTo>
                <a:pt x="0" y="59060"/>
              </a:lnTo>
              <a:lnTo>
                <a:pt x="0" y="13906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2F1F9D5D-02DC-4F15-8636-85879D20E690}">
      <dsp:nvSpPr>
        <dsp:cNvPr id="0" name=""/>
        <dsp:cNvSpPr/>
      </dsp:nvSpPr>
      <dsp:spPr>
        <a:xfrm>
          <a:off x="836384" y="1318394"/>
          <a:ext cx="213570" cy="3041561"/>
        </a:xfrm>
        <a:custGeom>
          <a:avLst/>
          <a:gdLst/>
          <a:ahLst/>
          <a:cxnLst/>
          <a:rect l="0" t="0" r="0" b="0"/>
          <a:pathLst>
            <a:path>
              <a:moveTo>
                <a:pt x="0" y="0"/>
              </a:moveTo>
              <a:lnTo>
                <a:pt x="0" y="3041561"/>
              </a:lnTo>
              <a:lnTo>
                <a:pt x="213570" y="3041561"/>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73B5DDC-9011-40B0-B158-0BFDC00F6256}">
      <dsp:nvSpPr>
        <dsp:cNvPr id="0" name=""/>
        <dsp:cNvSpPr/>
      </dsp:nvSpPr>
      <dsp:spPr>
        <a:xfrm>
          <a:off x="836384" y="1318394"/>
          <a:ext cx="213570" cy="2500558"/>
        </a:xfrm>
        <a:custGeom>
          <a:avLst/>
          <a:gdLst/>
          <a:ahLst/>
          <a:cxnLst/>
          <a:rect l="0" t="0" r="0" b="0"/>
          <a:pathLst>
            <a:path>
              <a:moveTo>
                <a:pt x="0" y="0"/>
              </a:moveTo>
              <a:lnTo>
                <a:pt x="0" y="2500558"/>
              </a:lnTo>
              <a:lnTo>
                <a:pt x="213570" y="2500558"/>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AF82A0A3-6F1A-44B5-818B-B086A82418B2}">
      <dsp:nvSpPr>
        <dsp:cNvPr id="0" name=""/>
        <dsp:cNvSpPr/>
      </dsp:nvSpPr>
      <dsp:spPr>
        <a:xfrm>
          <a:off x="836384" y="1318394"/>
          <a:ext cx="213570" cy="1959555"/>
        </a:xfrm>
        <a:custGeom>
          <a:avLst/>
          <a:gdLst/>
          <a:ahLst/>
          <a:cxnLst/>
          <a:rect l="0" t="0" r="0" b="0"/>
          <a:pathLst>
            <a:path>
              <a:moveTo>
                <a:pt x="0" y="0"/>
              </a:moveTo>
              <a:lnTo>
                <a:pt x="0" y="1959555"/>
              </a:lnTo>
              <a:lnTo>
                <a:pt x="213570" y="195955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B459307-1C71-4425-B135-9B3818B005C1}">
      <dsp:nvSpPr>
        <dsp:cNvPr id="0" name=""/>
        <dsp:cNvSpPr/>
      </dsp:nvSpPr>
      <dsp:spPr>
        <a:xfrm>
          <a:off x="836384" y="1318394"/>
          <a:ext cx="213570" cy="1418552"/>
        </a:xfrm>
        <a:custGeom>
          <a:avLst/>
          <a:gdLst/>
          <a:ahLst/>
          <a:cxnLst/>
          <a:rect l="0" t="0" r="0" b="0"/>
          <a:pathLst>
            <a:path>
              <a:moveTo>
                <a:pt x="0" y="0"/>
              </a:moveTo>
              <a:lnTo>
                <a:pt x="0" y="1418552"/>
              </a:lnTo>
              <a:lnTo>
                <a:pt x="213570" y="1418552"/>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1A6CA92-2605-4C52-87E1-81E4A58B6CE7}">
      <dsp:nvSpPr>
        <dsp:cNvPr id="0" name=""/>
        <dsp:cNvSpPr/>
      </dsp:nvSpPr>
      <dsp:spPr>
        <a:xfrm>
          <a:off x="836384" y="1318394"/>
          <a:ext cx="213570" cy="877549"/>
        </a:xfrm>
        <a:custGeom>
          <a:avLst/>
          <a:gdLst/>
          <a:ahLst/>
          <a:cxnLst/>
          <a:rect l="0" t="0" r="0" b="0"/>
          <a:pathLst>
            <a:path>
              <a:moveTo>
                <a:pt x="0" y="0"/>
              </a:moveTo>
              <a:lnTo>
                <a:pt x="0" y="877549"/>
              </a:lnTo>
              <a:lnTo>
                <a:pt x="213570" y="877549"/>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145C343-96B3-4512-AD29-A550F1C8DFED}">
      <dsp:nvSpPr>
        <dsp:cNvPr id="0" name=""/>
        <dsp:cNvSpPr/>
      </dsp:nvSpPr>
      <dsp:spPr>
        <a:xfrm>
          <a:off x="836384" y="1318394"/>
          <a:ext cx="213570" cy="336545"/>
        </a:xfrm>
        <a:custGeom>
          <a:avLst/>
          <a:gdLst/>
          <a:ahLst/>
          <a:cxnLst/>
          <a:rect l="0" t="0" r="0" b="0"/>
          <a:pathLst>
            <a:path>
              <a:moveTo>
                <a:pt x="0" y="0"/>
              </a:moveTo>
              <a:lnTo>
                <a:pt x="0" y="336545"/>
              </a:lnTo>
              <a:lnTo>
                <a:pt x="213570" y="336545"/>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E75329F-A52E-4106-93B4-E5583B947FE9}">
      <dsp:nvSpPr>
        <dsp:cNvPr id="0" name=""/>
        <dsp:cNvSpPr/>
      </dsp:nvSpPr>
      <dsp:spPr>
        <a:xfrm>
          <a:off x="1554888" y="384116"/>
          <a:ext cx="3293352" cy="173978"/>
        </a:xfrm>
        <a:custGeom>
          <a:avLst/>
          <a:gdLst/>
          <a:ahLst/>
          <a:cxnLst/>
          <a:rect l="0" t="0" r="0" b="0"/>
          <a:pathLst>
            <a:path>
              <a:moveTo>
                <a:pt x="3293352" y="0"/>
              </a:moveTo>
              <a:lnTo>
                <a:pt x="3293352" y="93970"/>
              </a:lnTo>
              <a:lnTo>
                <a:pt x="0" y="93970"/>
              </a:lnTo>
              <a:lnTo>
                <a:pt x="0" y="173978"/>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17219FC-0AFB-4C1F-BAB2-70B76A173FFB}">
      <dsp:nvSpPr>
        <dsp:cNvPr id="0" name=""/>
        <dsp:cNvSpPr/>
      </dsp:nvSpPr>
      <dsp:spPr>
        <a:xfrm>
          <a:off x="4176920" y="3128"/>
          <a:ext cx="1342640" cy="380988"/>
        </a:xfrm>
        <a:prstGeom prst="rect">
          <a:avLst/>
        </a:prstGeom>
        <a:solidFill>
          <a:srgbClr val="CDF5E5"/>
        </a:solidFill>
        <a:ln w="381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defRPr sz="1400" b="1">
              <a:solidFill>
                <a:srgbClr val="002060"/>
              </a:solidFill>
            </a:defRPr>
          </a:pPr>
          <a:r>
            <a:rPr sz="1400" kern="1200" dirty="0"/>
            <a:t>ERASMUS</a:t>
          </a:r>
          <a:r>
            <a:rPr sz="3600" kern="1200" dirty="0"/>
            <a:t>+ </a:t>
          </a:r>
        </a:p>
      </dsp:txBody>
      <dsp:txXfrm>
        <a:off x="4176920" y="3128"/>
        <a:ext cx="1342640" cy="380988"/>
      </dsp:txXfrm>
    </dsp:sp>
    <dsp:sp modelId="{5921AED7-FD71-4A73-9460-9ACD633C9F14}">
      <dsp:nvSpPr>
        <dsp:cNvPr id="0" name=""/>
        <dsp:cNvSpPr/>
      </dsp:nvSpPr>
      <dsp:spPr>
        <a:xfrm>
          <a:off x="656758" y="558094"/>
          <a:ext cx="1796260" cy="760300"/>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defRPr sz="800" b="1"/>
          </a:pPr>
          <a:r>
            <a:rPr sz="800" kern="1200" dirty="0" err="1"/>
            <a:t>Azione</a:t>
          </a:r>
          <a:r>
            <a:rPr sz="800" kern="1200" dirty="0"/>
            <a:t> </a:t>
          </a:r>
          <a:r>
            <a:rPr sz="800" kern="1200" dirty="0" err="1"/>
            <a:t>chiave</a:t>
          </a:r>
          <a:r>
            <a:rPr sz="800" kern="1200" dirty="0"/>
            <a:t> 1, </a:t>
          </a:r>
          <a:r>
            <a:rPr sz="800" kern="1200" dirty="0" err="1"/>
            <a:t>Mobilità</a:t>
          </a:r>
          <a:r>
            <a:rPr sz="800" kern="1200" dirty="0"/>
            <a:t> </a:t>
          </a:r>
          <a:r>
            <a:rPr sz="800" kern="1200" dirty="0" err="1"/>
            <a:t>delle</a:t>
          </a:r>
          <a:r>
            <a:rPr sz="800" kern="1200" dirty="0"/>
            <a:t> </a:t>
          </a:r>
          <a:r>
            <a:rPr sz="800" kern="1200" dirty="0" err="1"/>
            <a:t>persone</a:t>
          </a:r>
          <a:r>
            <a:rPr sz="800" kern="1200" dirty="0"/>
            <a:t> </a:t>
          </a:r>
        </a:p>
      </dsp:txBody>
      <dsp:txXfrm>
        <a:off x="693873" y="595209"/>
        <a:ext cx="1722030" cy="686070"/>
      </dsp:txXfrm>
    </dsp:sp>
    <dsp:sp modelId="{20D89D19-E045-484D-BDF3-13DCD7C1F4CF}">
      <dsp:nvSpPr>
        <dsp:cNvPr id="0" name=""/>
        <dsp:cNvSpPr/>
      </dsp:nvSpPr>
      <dsp:spPr>
        <a:xfrm>
          <a:off x="1049955" y="1464446"/>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defRPr sz="800">
              <a:solidFill>
                <a:srgbClr val="1B193E"/>
              </a:solidFill>
            </a:defRPr>
          </a:pPr>
          <a:r>
            <a:rPr sz="800" kern="1200" dirty="0" err="1"/>
            <a:t>Mobilità</a:t>
          </a:r>
          <a:r>
            <a:rPr sz="800" kern="1200" dirty="0"/>
            <a:t> </a:t>
          </a:r>
          <a:r>
            <a:rPr sz="800" kern="1200" dirty="0" err="1"/>
            <a:t>dei</a:t>
          </a:r>
          <a:r>
            <a:rPr sz="800" kern="1200" dirty="0"/>
            <a:t> </a:t>
          </a:r>
          <a:r>
            <a:rPr sz="800" kern="1200" dirty="0" err="1"/>
            <a:t>discenti</a:t>
          </a:r>
          <a:r>
            <a:rPr sz="800" kern="1200" dirty="0"/>
            <a:t> e del </a:t>
          </a:r>
          <a:r>
            <a:rPr sz="800" kern="1200" dirty="0" err="1"/>
            <a:t>personale</a:t>
          </a:r>
          <a:endParaRPr sz="800" kern="1200" dirty="0"/>
        </a:p>
      </dsp:txBody>
      <dsp:txXfrm>
        <a:off x="1068553" y="1483044"/>
        <a:ext cx="711628" cy="362390"/>
      </dsp:txXfrm>
    </dsp:sp>
    <dsp:sp modelId="{8E44259B-1EAC-4A9A-9248-C5EACF61231A}">
      <dsp:nvSpPr>
        <dsp:cNvPr id="0" name=""/>
        <dsp:cNvSpPr/>
      </dsp:nvSpPr>
      <dsp:spPr>
        <a:xfrm>
          <a:off x="1049955" y="2005449"/>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defRPr sz="800">
              <a:solidFill>
                <a:srgbClr val="1B193E"/>
              </a:solidFill>
            </a:defRPr>
          </a:pPr>
          <a:r>
            <a:rPr sz="800" kern="1200" dirty="0" err="1"/>
            <a:t>Attività</a:t>
          </a:r>
          <a:r>
            <a:rPr sz="800" kern="1200" dirty="0"/>
            <a:t> di </a:t>
          </a:r>
          <a:r>
            <a:rPr sz="800" kern="1200" dirty="0" err="1"/>
            <a:t>partecipazione</a:t>
          </a:r>
          <a:r>
            <a:rPr sz="800" kern="1200" dirty="0"/>
            <a:t> </a:t>
          </a:r>
          <a:r>
            <a:rPr sz="800" kern="1200" dirty="0" err="1"/>
            <a:t>dei</a:t>
          </a:r>
          <a:r>
            <a:rPr sz="800" kern="1200" dirty="0"/>
            <a:t> </a:t>
          </a:r>
          <a:r>
            <a:rPr sz="800" kern="1200" dirty="0" err="1"/>
            <a:t>giovani</a:t>
          </a:r>
          <a:endParaRPr sz="800" kern="1200" dirty="0"/>
        </a:p>
      </dsp:txBody>
      <dsp:txXfrm>
        <a:off x="1068553" y="2024047"/>
        <a:ext cx="711628" cy="362390"/>
      </dsp:txXfrm>
    </dsp:sp>
    <dsp:sp modelId="{FC58734B-D621-4CE4-B31F-A91E2B1A87BB}">
      <dsp:nvSpPr>
        <dsp:cNvPr id="0" name=""/>
        <dsp:cNvSpPr/>
      </dsp:nvSpPr>
      <dsp:spPr>
        <a:xfrm>
          <a:off x="1049955" y="2546452"/>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Mobilità per allenatori sportivi</a:t>
          </a:r>
          <a:endParaRPr sz="800" kern="1200">
            <a:solidFill>
              <a:srgbClr val="1B193E"/>
            </a:solidFill>
          </a:endParaRPr>
        </a:p>
      </dsp:txBody>
      <dsp:txXfrm>
        <a:off x="1068553" y="2565050"/>
        <a:ext cx="711628" cy="362390"/>
      </dsp:txXfrm>
    </dsp:sp>
    <dsp:sp modelId="{16EEFCFF-6C31-413F-9017-C60C22D7C20C}">
      <dsp:nvSpPr>
        <dsp:cNvPr id="0" name=""/>
        <dsp:cNvSpPr/>
      </dsp:nvSpPr>
      <dsp:spPr>
        <a:xfrm>
          <a:off x="1049955" y="3087456"/>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dirty="0" err="1"/>
            <a:t>Scopri</a:t>
          </a:r>
          <a:r>
            <a:rPr kern="1200" dirty="0"/>
            <a:t> </a:t>
          </a:r>
          <a:r>
            <a:rPr kern="1200" dirty="0" err="1"/>
            <a:t>l'UE</a:t>
          </a:r>
          <a:endParaRPr sz="800" kern="1200" dirty="0">
            <a:solidFill>
              <a:srgbClr val="1B193E"/>
            </a:solidFill>
          </a:endParaRPr>
        </a:p>
      </dsp:txBody>
      <dsp:txXfrm>
        <a:off x="1068553" y="3106054"/>
        <a:ext cx="711628" cy="362390"/>
      </dsp:txXfrm>
    </dsp:sp>
    <dsp:sp modelId="{AE07AB40-5EB5-4B54-B79B-68AB8CDBB29E}">
      <dsp:nvSpPr>
        <dsp:cNvPr id="0" name=""/>
        <dsp:cNvSpPr/>
      </dsp:nvSpPr>
      <dsp:spPr>
        <a:xfrm>
          <a:off x="1049955" y="3628459"/>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dirty="0" err="1"/>
            <a:t>Opportunità</a:t>
          </a:r>
          <a:r>
            <a:rPr kern="1200" dirty="0"/>
            <a:t> di </a:t>
          </a:r>
          <a:r>
            <a:rPr sz="800" kern="1200" dirty="0" err="1"/>
            <a:t>apprendimento</a:t>
          </a:r>
          <a:r>
            <a:rPr kern="1200" dirty="0"/>
            <a:t> </a:t>
          </a:r>
          <a:r>
            <a:rPr kern="1200" dirty="0" err="1"/>
            <a:t>delle</a:t>
          </a:r>
          <a:r>
            <a:rPr kern="1200" dirty="0"/>
            <a:t> </a:t>
          </a:r>
          <a:r>
            <a:rPr kern="1200" dirty="0" err="1"/>
            <a:t>lingue</a:t>
          </a:r>
          <a:endParaRPr sz="800" kern="1200" dirty="0">
            <a:solidFill>
              <a:srgbClr val="1B193E"/>
            </a:solidFill>
          </a:endParaRPr>
        </a:p>
      </dsp:txBody>
      <dsp:txXfrm>
        <a:off x="1068553" y="3647057"/>
        <a:ext cx="711628" cy="362390"/>
      </dsp:txXfrm>
    </dsp:sp>
    <dsp:sp modelId="{BFE96752-D65B-459C-9CCB-38AE425BBDD9}">
      <dsp:nvSpPr>
        <dsp:cNvPr id="0" name=""/>
        <dsp:cNvSpPr/>
      </dsp:nvSpPr>
      <dsp:spPr>
        <a:xfrm>
          <a:off x="1049955" y="4169462"/>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dirty="0" err="1"/>
            <a:t>Scambio</a:t>
          </a:r>
          <a:r>
            <a:rPr kern="1200" dirty="0"/>
            <a:t> </a:t>
          </a:r>
          <a:r>
            <a:rPr sz="800" kern="1200" dirty="0" err="1"/>
            <a:t>virtuale</a:t>
          </a:r>
          <a:r>
            <a:rPr kern="1200" dirty="0"/>
            <a:t> in HE e </a:t>
          </a:r>
          <a:r>
            <a:rPr kern="1200" dirty="0" err="1"/>
            <a:t>Gioventù</a:t>
          </a:r>
          <a:endParaRPr sz="800" kern="1200" dirty="0">
            <a:solidFill>
              <a:srgbClr val="1B193E"/>
            </a:solidFill>
          </a:endParaRPr>
        </a:p>
      </dsp:txBody>
      <dsp:txXfrm>
        <a:off x="1068553" y="4188060"/>
        <a:ext cx="711628" cy="362390"/>
      </dsp:txXfrm>
    </dsp:sp>
    <dsp:sp modelId="{A2D67E16-4F90-429C-8794-736E73A41CB3}">
      <dsp:nvSpPr>
        <dsp:cNvPr id="0" name=""/>
        <dsp:cNvSpPr/>
      </dsp:nvSpPr>
      <dsp:spPr>
        <a:xfrm>
          <a:off x="3457736" y="523184"/>
          <a:ext cx="1506297" cy="690464"/>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defRPr sz="800" b="1"/>
          </a:pPr>
          <a:r>
            <a:rPr sz="800" kern="1200" dirty="0" err="1"/>
            <a:t>Azione</a:t>
          </a:r>
          <a:r>
            <a:rPr sz="800" kern="1200" dirty="0"/>
            <a:t> </a:t>
          </a:r>
          <a:r>
            <a:rPr sz="800" kern="1200" dirty="0" err="1"/>
            <a:t>chiave</a:t>
          </a:r>
          <a:r>
            <a:rPr sz="800" kern="1200" dirty="0"/>
            <a:t> 2, </a:t>
          </a:r>
          <a:r>
            <a:rPr sz="800" kern="1200" dirty="0" err="1"/>
            <a:t>Cooperazione</a:t>
          </a:r>
          <a:r>
            <a:rPr sz="800" kern="1200" dirty="0"/>
            <a:t> </a:t>
          </a:r>
          <a:r>
            <a:rPr sz="800" kern="1200" dirty="0" err="1"/>
            <a:t>tra</a:t>
          </a:r>
          <a:r>
            <a:rPr sz="800" kern="1200" dirty="0"/>
            <a:t> </a:t>
          </a:r>
          <a:r>
            <a:rPr sz="800" kern="1200" dirty="0" err="1"/>
            <a:t>organizzazioni</a:t>
          </a:r>
          <a:r>
            <a:rPr sz="800" kern="1200" dirty="0"/>
            <a:t> e </a:t>
          </a:r>
          <a:r>
            <a:rPr sz="800" kern="1200" dirty="0" err="1"/>
            <a:t>istituzioni</a:t>
          </a:r>
          <a:endParaRPr sz="800" kern="1200" dirty="0"/>
        </a:p>
      </dsp:txBody>
      <dsp:txXfrm>
        <a:off x="3491442" y="556890"/>
        <a:ext cx="1438885" cy="623052"/>
      </dsp:txXfrm>
    </dsp:sp>
    <dsp:sp modelId="{A397B225-F92D-4B4F-86FD-BF0D9B05AD1D}">
      <dsp:nvSpPr>
        <dsp:cNvPr id="0" name=""/>
        <dsp:cNvSpPr/>
      </dsp:nvSpPr>
      <dsp:spPr>
        <a:xfrm>
          <a:off x="1971946" y="1394611"/>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Partenariato per la cooperazione</a:t>
          </a:r>
          <a:endParaRPr sz="800" kern="1200">
            <a:solidFill>
              <a:srgbClr val="1B193E"/>
            </a:solidFill>
          </a:endParaRPr>
        </a:p>
      </dsp:txBody>
      <dsp:txXfrm>
        <a:off x="1990544" y="1413209"/>
        <a:ext cx="711628" cy="362390"/>
      </dsp:txXfrm>
    </dsp:sp>
    <dsp:sp modelId="{F59CA772-5739-41CF-8735-B975A76EC5BF}">
      <dsp:nvSpPr>
        <dsp:cNvPr id="0" name=""/>
        <dsp:cNvSpPr/>
      </dsp:nvSpPr>
      <dsp:spPr>
        <a:xfrm>
          <a:off x="2162441" y="1935614"/>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Partenariato di cooperazione</a:t>
          </a:r>
          <a:endParaRPr sz="800" kern="1200">
            <a:solidFill>
              <a:srgbClr val="1B193E"/>
            </a:solidFill>
          </a:endParaRPr>
        </a:p>
      </dsp:txBody>
      <dsp:txXfrm>
        <a:off x="2225939" y="1967363"/>
        <a:ext cx="634980" cy="349239"/>
      </dsp:txXfrm>
    </dsp:sp>
    <dsp:sp modelId="{E5F5A65F-839D-40E8-9291-128F3256F457}">
      <dsp:nvSpPr>
        <dsp:cNvPr id="0" name=""/>
        <dsp:cNvSpPr/>
      </dsp:nvSpPr>
      <dsp:spPr>
        <a:xfrm>
          <a:off x="2162441" y="2476617"/>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Partenariato su piccola scala</a:t>
          </a:r>
          <a:endParaRPr sz="800" kern="1200">
            <a:solidFill>
              <a:srgbClr val="1B193E"/>
            </a:solidFill>
          </a:endParaRPr>
        </a:p>
      </dsp:txBody>
      <dsp:txXfrm>
        <a:off x="2225939" y="2508366"/>
        <a:ext cx="634980" cy="349239"/>
      </dsp:txXfrm>
    </dsp:sp>
    <dsp:sp modelId="{DD96218E-66D5-4C29-9ECC-0F772284CCD4}">
      <dsp:nvSpPr>
        <dsp:cNvPr id="0" name=""/>
        <dsp:cNvSpPr/>
      </dsp:nvSpPr>
      <dsp:spPr>
        <a:xfrm>
          <a:off x="2893938" y="1394611"/>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Partnership per l'eccellenza</a:t>
          </a:r>
          <a:endParaRPr sz="800" kern="1200">
            <a:solidFill>
              <a:srgbClr val="1B193E"/>
            </a:solidFill>
          </a:endParaRPr>
        </a:p>
      </dsp:txBody>
      <dsp:txXfrm>
        <a:off x="2912536" y="1413209"/>
        <a:ext cx="711628" cy="362390"/>
      </dsp:txXfrm>
    </dsp:sp>
    <dsp:sp modelId="{C05CDD2D-EC1D-4C6A-B21D-EA228ED3E149}">
      <dsp:nvSpPr>
        <dsp:cNvPr id="0" name=""/>
        <dsp:cNvSpPr/>
      </dsp:nvSpPr>
      <dsp:spPr>
        <a:xfrm>
          <a:off x="3084432" y="1935614"/>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Università europee</a:t>
          </a:r>
          <a:endParaRPr sz="800" kern="1200">
            <a:solidFill>
              <a:srgbClr val="1B193E"/>
            </a:solidFill>
          </a:endParaRPr>
        </a:p>
      </dsp:txBody>
      <dsp:txXfrm>
        <a:off x="3147930" y="1967363"/>
        <a:ext cx="634980" cy="349239"/>
      </dsp:txXfrm>
    </dsp:sp>
    <dsp:sp modelId="{18D276C4-15A0-42F1-BB00-800901607067}">
      <dsp:nvSpPr>
        <dsp:cNvPr id="0" name=""/>
        <dsp:cNvSpPr/>
      </dsp:nvSpPr>
      <dsp:spPr>
        <a:xfrm>
          <a:off x="3084432" y="2476617"/>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Centro per l'eccellenza professionale</a:t>
          </a:r>
          <a:endParaRPr sz="800" kern="1200">
            <a:solidFill>
              <a:srgbClr val="1B193E"/>
            </a:solidFill>
          </a:endParaRPr>
        </a:p>
      </dsp:txBody>
      <dsp:txXfrm>
        <a:off x="3147930" y="2508366"/>
        <a:ext cx="634980" cy="349239"/>
      </dsp:txXfrm>
    </dsp:sp>
    <dsp:sp modelId="{BDB58507-37B0-417E-89CF-74642FE8233F}">
      <dsp:nvSpPr>
        <dsp:cNvPr id="0" name=""/>
        <dsp:cNvSpPr/>
      </dsp:nvSpPr>
      <dsp:spPr>
        <a:xfrm>
          <a:off x="3084432" y="3017621"/>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Accademie di insegnanti E+</a:t>
          </a:r>
          <a:endParaRPr sz="800" kern="1200">
            <a:solidFill>
              <a:srgbClr val="1B193E"/>
            </a:solidFill>
          </a:endParaRPr>
        </a:p>
      </dsp:txBody>
      <dsp:txXfrm>
        <a:off x="3147930" y="3049370"/>
        <a:ext cx="634980" cy="349239"/>
      </dsp:txXfrm>
    </dsp:sp>
    <dsp:sp modelId="{A43509C6-3BE9-475D-90B9-BB68E3EE3BFA}">
      <dsp:nvSpPr>
        <dsp:cNvPr id="0" name=""/>
        <dsp:cNvSpPr/>
      </dsp:nvSpPr>
      <dsp:spPr>
        <a:xfrm>
          <a:off x="3084432" y="3558624"/>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Azione Erasmus Mundus</a:t>
          </a:r>
          <a:endParaRPr sz="800" kern="1200">
            <a:solidFill>
              <a:srgbClr val="1B193E"/>
            </a:solidFill>
          </a:endParaRPr>
        </a:p>
      </dsp:txBody>
      <dsp:txXfrm>
        <a:off x="3147930" y="3590373"/>
        <a:ext cx="634980" cy="349239"/>
      </dsp:txXfrm>
    </dsp:sp>
    <dsp:sp modelId="{7C63A621-CD1D-40A9-A82A-0E8C87331F2C}">
      <dsp:nvSpPr>
        <dsp:cNvPr id="0" name=""/>
        <dsp:cNvSpPr/>
      </dsp:nvSpPr>
      <dsp:spPr>
        <a:xfrm>
          <a:off x="3815929" y="1394611"/>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Partnership per l'innovazione</a:t>
          </a:r>
          <a:endParaRPr sz="800" kern="1200">
            <a:solidFill>
              <a:srgbClr val="1B193E"/>
            </a:solidFill>
          </a:endParaRPr>
        </a:p>
      </dsp:txBody>
      <dsp:txXfrm>
        <a:off x="3834527" y="1413209"/>
        <a:ext cx="711628" cy="362390"/>
      </dsp:txXfrm>
    </dsp:sp>
    <dsp:sp modelId="{649851DE-D834-4564-9592-05538AF68F32}">
      <dsp:nvSpPr>
        <dsp:cNvPr id="0" name=""/>
        <dsp:cNvSpPr/>
      </dsp:nvSpPr>
      <dsp:spPr>
        <a:xfrm>
          <a:off x="4006423" y="1935614"/>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Alleanze per l'innovazione</a:t>
          </a:r>
          <a:endParaRPr sz="800" kern="1200">
            <a:solidFill>
              <a:srgbClr val="1B193E"/>
            </a:solidFill>
          </a:endParaRPr>
        </a:p>
      </dsp:txBody>
      <dsp:txXfrm>
        <a:off x="4069921" y="1967363"/>
        <a:ext cx="634980" cy="349239"/>
      </dsp:txXfrm>
    </dsp:sp>
    <dsp:sp modelId="{125DB240-01FB-4F83-8B74-DD40A3471AA3}">
      <dsp:nvSpPr>
        <dsp:cNvPr id="0" name=""/>
        <dsp:cNvSpPr/>
      </dsp:nvSpPr>
      <dsp:spPr>
        <a:xfrm>
          <a:off x="4006423" y="2476617"/>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Progetti lungimiranti</a:t>
          </a:r>
          <a:endParaRPr sz="800" kern="1200">
            <a:solidFill>
              <a:srgbClr val="1B193E"/>
            </a:solidFill>
          </a:endParaRPr>
        </a:p>
      </dsp:txBody>
      <dsp:txXfrm>
        <a:off x="4069921" y="2508366"/>
        <a:ext cx="634980" cy="349239"/>
      </dsp:txXfrm>
    </dsp:sp>
    <dsp:sp modelId="{955860C5-5CC4-47B9-AC9B-31816904D01E}">
      <dsp:nvSpPr>
        <dsp:cNvPr id="0" name=""/>
        <dsp:cNvSpPr/>
      </dsp:nvSpPr>
      <dsp:spPr>
        <a:xfrm>
          <a:off x="4737921" y="1394611"/>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Progetti di capacity building (CB) </a:t>
          </a:r>
          <a:endParaRPr sz="800" kern="1200">
            <a:solidFill>
              <a:srgbClr val="1B193E"/>
            </a:solidFill>
          </a:endParaRPr>
        </a:p>
      </dsp:txBody>
      <dsp:txXfrm>
        <a:off x="4756519" y="1413209"/>
        <a:ext cx="711628" cy="362390"/>
      </dsp:txXfrm>
    </dsp:sp>
    <dsp:sp modelId="{8086768D-D464-4E22-9DA5-55DC839CA303}">
      <dsp:nvSpPr>
        <dsp:cNvPr id="0" name=""/>
        <dsp:cNvSpPr/>
      </dsp:nvSpPr>
      <dsp:spPr>
        <a:xfrm>
          <a:off x="4928415" y="1935614"/>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CB in HE</a:t>
          </a:r>
          <a:endParaRPr sz="800" kern="1200">
            <a:solidFill>
              <a:srgbClr val="1B193E"/>
            </a:solidFill>
          </a:endParaRPr>
        </a:p>
      </dsp:txBody>
      <dsp:txXfrm>
        <a:off x="4991913" y="1967363"/>
        <a:ext cx="634980" cy="349239"/>
      </dsp:txXfrm>
    </dsp:sp>
    <dsp:sp modelId="{2EBD7C8D-91E6-49C3-951F-2B62159C5C2A}">
      <dsp:nvSpPr>
        <dsp:cNvPr id="0" name=""/>
        <dsp:cNvSpPr/>
      </dsp:nvSpPr>
      <dsp:spPr>
        <a:xfrm>
          <a:off x="4928415" y="2476617"/>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CB nell'IFP</a:t>
          </a:r>
          <a:endParaRPr sz="800" kern="1200">
            <a:solidFill>
              <a:srgbClr val="1B193E"/>
            </a:solidFill>
          </a:endParaRPr>
        </a:p>
      </dsp:txBody>
      <dsp:txXfrm>
        <a:off x="4991913" y="2508366"/>
        <a:ext cx="634980" cy="349239"/>
      </dsp:txXfrm>
    </dsp:sp>
    <dsp:sp modelId="{255CFA1A-C89C-46B1-87BC-B1CFD74BD8A9}">
      <dsp:nvSpPr>
        <dsp:cNvPr id="0" name=""/>
        <dsp:cNvSpPr/>
      </dsp:nvSpPr>
      <dsp:spPr>
        <a:xfrm>
          <a:off x="4928415" y="3017621"/>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defRPr sz="800">
              <a:solidFill>
                <a:srgbClr val="1B193E"/>
              </a:solidFill>
            </a:defRPr>
          </a:pPr>
          <a:r>
            <a:rPr sz="800" kern="1200" dirty="0"/>
            <a:t>CB </a:t>
          </a:r>
          <a:r>
            <a:rPr sz="800" kern="1200" dirty="0" err="1"/>
            <a:t>nella</a:t>
          </a:r>
          <a:r>
            <a:rPr sz="800" kern="1200" dirty="0"/>
            <a:t> </a:t>
          </a:r>
          <a:r>
            <a:rPr sz="800" kern="1200" dirty="0" err="1"/>
            <a:t>gioventù</a:t>
          </a:r>
          <a:r>
            <a:rPr sz="800" kern="1200" dirty="0"/>
            <a:t> </a:t>
          </a:r>
        </a:p>
      </dsp:txBody>
      <dsp:txXfrm>
        <a:off x="4991913" y="3049370"/>
        <a:ext cx="634980" cy="349239"/>
      </dsp:txXfrm>
    </dsp:sp>
    <dsp:sp modelId="{9DF79455-1176-4D36-82C4-F61799D1FD91}">
      <dsp:nvSpPr>
        <dsp:cNvPr id="0" name=""/>
        <dsp:cNvSpPr/>
      </dsp:nvSpPr>
      <dsp:spPr>
        <a:xfrm>
          <a:off x="4928415" y="3558624"/>
          <a:ext cx="761976" cy="380988"/>
        </a:xfrm>
        <a:prstGeom prst="trapezoid">
          <a:avLst/>
        </a:prstGeom>
        <a:no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CB nello sport</a:t>
          </a:r>
          <a:endParaRPr sz="800" kern="1200">
            <a:solidFill>
              <a:srgbClr val="1B193E"/>
            </a:solidFill>
          </a:endParaRPr>
        </a:p>
      </dsp:txBody>
      <dsp:txXfrm>
        <a:off x="4991913" y="3590373"/>
        <a:ext cx="634980" cy="349239"/>
      </dsp:txXfrm>
    </dsp:sp>
    <dsp:sp modelId="{FC344292-2104-4F6E-B5AA-455567777445}">
      <dsp:nvSpPr>
        <dsp:cNvPr id="0" name=""/>
        <dsp:cNvSpPr/>
      </dsp:nvSpPr>
      <dsp:spPr>
        <a:xfrm>
          <a:off x="5659912" y="1394611"/>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Non a scopo di lucro Eventi sportivi</a:t>
          </a:r>
          <a:endParaRPr sz="800" kern="1200">
            <a:solidFill>
              <a:srgbClr val="1B193E"/>
            </a:solidFill>
          </a:endParaRPr>
        </a:p>
      </dsp:txBody>
      <dsp:txXfrm>
        <a:off x="5678510" y="1413209"/>
        <a:ext cx="711628" cy="362390"/>
      </dsp:txXfrm>
    </dsp:sp>
    <dsp:sp modelId="{B64DBE90-2DE0-4F2E-B0AF-659B0430065F}">
      <dsp:nvSpPr>
        <dsp:cNvPr id="0" name=""/>
        <dsp:cNvSpPr/>
      </dsp:nvSpPr>
      <dsp:spPr>
        <a:xfrm>
          <a:off x="5110081" y="544131"/>
          <a:ext cx="2028731" cy="380988"/>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defRPr sz="800" b="1"/>
          </a:pPr>
          <a:r>
            <a:rPr sz="800" kern="1200" dirty="0" err="1"/>
            <a:t>Azione</a:t>
          </a:r>
          <a:r>
            <a:rPr sz="800" kern="1200" dirty="0"/>
            <a:t> </a:t>
          </a:r>
          <a:r>
            <a:rPr sz="800" kern="1200" dirty="0" err="1"/>
            <a:t>chiave</a:t>
          </a:r>
          <a:r>
            <a:rPr sz="800" kern="1200" dirty="0"/>
            <a:t> 3, </a:t>
          </a:r>
          <a:r>
            <a:rPr sz="800" kern="1200" dirty="0" err="1"/>
            <a:t>Sostegno</a:t>
          </a:r>
          <a:r>
            <a:rPr sz="800" kern="1200" dirty="0"/>
            <a:t> </a:t>
          </a:r>
          <a:r>
            <a:rPr sz="800" kern="1200" dirty="0" err="1"/>
            <a:t>allo</a:t>
          </a:r>
          <a:r>
            <a:rPr sz="800" kern="1200" dirty="0"/>
            <a:t> </a:t>
          </a:r>
          <a:r>
            <a:rPr sz="800" kern="1200" dirty="0" err="1"/>
            <a:t>sviluppo</a:t>
          </a:r>
          <a:r>
            <a:rPr sz="800" kern="1200" dirty="0"/>
            <a:t> </a:t>
          </a:r>
          <a:r>
            <a:rPr sz="800" kern="1200" dirty="0" err="1"/>
            <a:t>delle</a:t>
          </a:r>
          <a:r>
            <a:rPr sz="800" kern="1200" dirty="0"/>
            <a:t> </a:t>
          </a:r>
          <a:r>
            <a:rPr sz="800" kern="1200" dirty="0" err="1"/>
            <a:t>politiche</a:t>
          </a:r>
          <a:r>
            <a:rPr sz="800" kern="1200" dirty="0"/>
            <a:t> e </a:t>
          </a:r>
          <a:r>
            <a:rPr sz="800" kern="1200" dirty="0" err="1"/>
            <a:t>alla</a:t>
          </a:r>
          <a:r>
            <a:rPr sz="800" kern="1200" dirty="0"/>
            <a:t> </a:t>
          </a:r>
          <a:r>
            <a:rPr sz="800" kern="1200" dirty="0" err="1"/>
            <a:t>cooperazione</a:t>
          </a:r>
          <a:endParaRPr sz="800" kern="1200" dirty="0"/>
        </a:p>
      </dsp:txBody>
      <dsp:txXfrm>
        <a:off x="5128679" y="562729"/>
        <a:ext cx="1991535" cy="343792"/>
      </dsp:txXfrm>
    </dsp:sp>
    <dsp:sp modelId="{875EF9F9-5C07-4C3F-94BB-419AD2EA66B0}">
      <dsp:nvSpPr>
        <dsp:cNvPr id="0" name=""/>
        <dsp:cNvSpPr/>
      </dsp:nvSpPr>
      <dsp:spPr>
        <a:xfrm>
          <a:off x="7298828" y="544131"/>
          <a:ext cx="1796763" cy="380988"/>
        </a:xfrm>
        <a:prstGeom prst="roundRect">
          <a:avLst/>
        </a:prstGeom>
        <a:solidFill>
          <a:srgbClr val="1B193E"/>
        </a:solidFill>
        <a:ln w="12700" cap="flat" cmpd="sng" algn="ctr">
          <a:solidFill>
            <a:srgbClr val="1B193E"/>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080" tIns="5080" rIns="5080" bIns="5080" numCol="1" spcCol="1270" anchor="ctr" anchorCtr="0">
          <a:noAutofit/>
        </a:bodyPr>
        <a:lstStyle/>
        <a:p>
          <a:pPr lvl="0" algn="ctr" defTabSz="355600">
            <a:lnSpc>
              <a:spcPct val="90000"/>
            </a:lnSpc>
            <a:spcBef>
              <a:spcPct val="0"/>
            </a:spcBef>
            <a:spcAft>
              <a:spcPct val="35000"/>
            </a:spcAft>
            <a:defRPr sz="800" b="1"/>
          </a:pPr>
          <a:r>
            <a:rPr sz="800" kern="1200" dirty="0" err="1"/>
            <a:t>Azioni</a:t>
          </a:r>
          <a:r>
            <a:rPr sz="800" kern="1200" dirty="0"/>
            <a:t> di Jean Monnet</a:t>
          </a:r>
        </a:p>
      </dsp:txBody>
      <dsp:txXfrm>
        <a:off x="7317426" y="562729"/>
        <a:ext cx="1759567" cy="343792"/>
      </dsp:txXfrm>
    </dsp:sp>
    <dsp:sp modelId="{CFB8882B-A13D-40B0-939A-A9B8DA50A0D3}">
      <dsp:nvSpPr>
        <dsp:cNvPr id="0" name=""/>
        <dsp:cNvSpPr/>
      </dsp:nvSpPr>
      <dsp:spPr>
        <a:xfrm>
          <a:off x="7748019" y="1085134"/>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JM in HE</a:t>
          </a:r>
          <a:endParaRPr sz="800" kern="1200">
            <a:solidFill>
              <a:srgbClr val="1B193E"/>
            </a:solidFill>
          </a:endParaRPr>
        </a:p>
      </dsp:txBody>
      <dsp:txXfrm>
        <a:off x="7766617" y="1103732"/>
        <a:ext cx="711628" cy="362390"/>
      </dsp:txXfrm>
    </dsp:sp>
    <dsp:sp modelId="{963354DD-C6DB-4B1E-B68C-93B845D73934}">
      <dsp:nvSpPr>
        <dsp:cNvPr id="0" name=""/>
        <dsp:cNvSpPr/>
      </dsp:nvSpPr>
      <dsp:spPr>
        <a:xfrm>
          <a:off x="7748019" y="1626137"/>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JM in altri campi</a:t>
          </a:r>
          <a:endParaRPr sz="800" kern="1200">
            <a:solidFill>
              <a:srgbClr val="1B193E"/>
            </a:solidFill>
          </a:endParaRPr>
        </a:p>
      </dsp:txBody>
      <dsp:txXfrm>
        <a:off x="7766617" y="1644735"/>
        <a:ext cx="711628" cy="362390"/>
      </dsp:txXfrm>
    </dsp:sp>
    <dsp:sp modelId="{D4CE6EBC-E246-4C4B-965B-226F101C748A}">
      <dsp:nvSpPr>
        <dsp:cNvPr id="0" name=""/>
        <dsp:cNvSpPr/>
      </dsp:nvSpPr>
      <dsp:spPr>
        <a:xfrm>
          <a:off x="7748019" y="2167141"/>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Reti JM in HE</a:t>
          </a:r>
          <a:endParaRPr sz="800" kern="1200">
            <a:solidFill>
              <a:srgbClr val="1B193E"/>
            </a:solidFill>
          </a:endParaRPr>
        </a:p>
      </dsp:txBody>
      <dsp:txXfrm>
        <a:off x="7766617" y="2185739"/>
        <a:ext cx="711628" cy="362390"/>
      </dsp:txXfrm>
    </dsp:sp>
    <dsp:sp modelId="{FA469A34-6ABB-46B3-9851-84253EDBA4A0}">
      <dsp:nvSpPr>
        <dsp:cNvPr id="0" name=""/>
        <dsp:cNvSpPr/>
      </dsp:nvSpPr>
      <dsp:spPr>
        <a:xfrm>
          <a:off x="7748019" y="2708144"/>
          <a:ext cx="761976" cy="380988"/>
        </a:xfrm>
        <a:prstGeom prst="snipRoundRect">
          <a:avLst/>
        </a:prstGeom>
        <a:solidFill>
          <a:srgbClr val="0AD995">
            <a:alpha val="24314"/>
          </a:srgbClr>
        </a:solidFill>
        <a:ln w="12700" cap="flat" cmpd="sng" algn="ctr">
          <a:solidFill>
            <a:srgbClr val="0AD995"/>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2889250">
            <a:lnSpc>
              <a:spcPct val="90000"/>
            </a:lnSpc>
            <a:spcBef>
              <a:spcPct val="0"/>
            </a:spcBef>
            <a:spcAft>
              <a:spcPct val="35000"/>
            </a:spcAft>
            <a:defRPr sz="800">
              <a:solidFill>
                <a:srgbClr val="1B193E"/>
              </a:solidFill>
            </a:defRPr>
          </a:pPr>
          <a:r>
            <a:rPr kern="1200"/>
            <a:t>Sostegno alle istituzioni designate</a:t>
          </a:r>
          <a:endParaRPr sz="800" kern="1200">
            <a:solidFill>
              <a:srgbClr val="1B193E"/>
            </a:solidFill>
          </a:endParaRPr>
        </a:p>
      </dsp:txBody>
      <dsp:txXfrm>
        <a:off x="7766617" y="2726742"/>
        <a:ext cx="711628" cy="362390"/>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a:lstStyle>
            <a:lvl1pPr algn="l">
              <a:defRPr sz="1200"/>
            </a:lvl1pPr>
          </a:lstStyle>
          <a:p>
            <a:endParaRP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a:lstStyle>
            <a:lvl1pPr algn="r">
              <a:defRPr sz="1200"/>
            </a:lvl1pPr>
          </a:lstStyle>
          <a:p>
            <a:fld id="{E223BF02-1407-45D4-91DB-52DF284200D1}" type="datetimeFigureOut">
              <a:rPr lang="en-GB" smtClean="0"/>
              <a:t>24/01/2024</a:t>
            </a:fld>
            <a:endParaRPr lang="en-GB" smtClean="0"/>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anchor="ctr"/>
          <a:lstStyle/>
          <a:p>
            <a:endParaRP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a:lstStyle/>
          <a:p>
            <a:pPr lvl="0"/>
            <a:r>
              <a:t>Haga clic para modificar los estilos de texto del patrón</a:t>
            </a:r>
          </a:p>
          <a:p>
            <a:pPr lvl="1"/>
            <a:r>
              <a:t>Segundo nivel</a:t>
            </a:r>
          </a:p>
          <a:p>
            <a:pPr lvl="2"/>
            <a:r>
              <a:t>Tercer nivel</a:t>
            </a:r>
          </a:p>
          <a:p>
            <a:pPr lvl="3"/>
            <a:r>
              <a:t>Cuarto nivel</a:t>
            </a:r>
          </a:p>
          <a:p>
            <a:pPr lvl="4"/>
            <a:r>
              <a:t>Quinto nivel</a:t>
            </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anchor="b"/>
          <a:lstStyle>
            <a:lvl1pPr algn="l">
              <a:defRPr sz="1200"/>
            </a:lvl1pPr>
          </a:lstStyle>
          <a:p>
            <a:endParaRP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anchor="b"/>
          <a:lstStyle>
            <a:lvl1pPr algn="r">
              <a:defRPr sz="1200"/>
            </a:lvl1pPr>
          </a:lstStyle>
          <a:p>
            <a:fld id="{20B3550A-1C67-491B-B6B7-CEF62DBEB878}" type="slidenum">
              <a:rPr lang="en-GB" smtClean="0"/>
              <a:t>‹N›</a:t>
            </a:fld>
            <a:endParaRPr lang="en-GB" smtClean="0"/>
          </a:p>
        </p:txBody>
      </p:sp>
    </p:spTree>
    <p:extLst>
      <p:ext uri="{BB962C8B-B14F-4D97-AF65-F5344CB8AC3E}">
        <p14:creationId xmlns:p14="http://schemas.microsoft.com/office/powerpoint/2010/main" val="3239890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0B3550A-1C67-491B-B6B7-CEF62DBEB878}" type="slidenum">
              <a:rPr lang="en-GB" smtClean="0"/>
              <a:t>5</a:t>
            </a:fld>
            <a:endParaRPr lang="en-GB" smtClean="0"/>
          </a:p>
        </p:txBody>
      </p:sp>
    </p:spTree>
    <p:extLst>
      <p:ext uri="{BB962C8B-B14F-4D97-AF65-F5344CB8AC3E}">
        <p14:creationId xmlns:p14="http://schemas.microsoft.com/office/powerpoint/2010/main" val="39981317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0B3550A-1C67-491B-B6B7-CEF62DBEB878}" type="slidenum">
              <a:rPr lang="en-GB" smtClean="0"/>
              <a:t>6</a:t>
            </a:fld>
            <a:endParaRPr lang="en-GB" smtClean="0"/>
          </a:p>
        </p:txBody>
      </p:sp>
    </p:spTree>
    <p:extLst>
      <p:ext uri="{BB962C8B-B14F-4D97-AF65-F5344CB8AC3E}">
        <p14:creationId xmlns:p14="http://schemas.microsoft.com/office/powerpoint/2010/main" val="32108901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0B3550A-1C67-491B-B6B7-CEF62DBEB878}" type="slidenum">
              <a:rPr lang="en-GB" smtClean="0"/>
              <a:t>9</a:t>
            </a:fld>
            <a:endParaRPr lang="en-GB" smtClean="0"/>
          </a:p>
        </p:txBody>
      </p:sp>
    </p:spTree>
    <p:extLst>
      <p:ext uri="{BB962C8B-B14F-4D97-AF65-F5344CB8AC3E}">
        <p14:creationId xmlns:p14="http://schemas.microsoft.com/office/powerpoint/2010/main" val="17171125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20B3550A-1C67-491B-B6B7-CEF62DBEB878}" type="slidenum">
              <a:rPr lang="en-GB" smtClean="0"/>
              <a:t>10</a:t>
            </a:fld>
            <a:endParaRPr lang="en-GB" smtClean="0"/>
          </a:p>
        </p:txBody>
      </p:sp>
    </p:spTree>
    <p:extLst>
      <p:ext uri="{BB962C8B-B14F-4D97-AF65-F5344CB8AC3E}">
        <p14:creationId xmlns:p14="http://schemas.microsoft.com/office/powerpoint/2010/main" val="5473100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a:p>
        </p:txBody>
      </p:sp>
      <p:sp>
        <p:nvSpPr>
          <p:cNvPr id="4" name="Segnaposto numero diapositiva 3"/>
          <p:cNvSpPr>
            <a:spLocks noGrp="1"/>
          </p:cNvSpPr>
          <p:nvPr>
            <p:ph type="sldNum" sz="quarter" idx="5"/>
          </p:nvPr>
        </p:nvSpPr>
        <p:spPr/>
        <p:txBody>
          <a:bodyPr/>
          <a:lstStyle/>
          <a:p>
            <a:fld id="{20B3550A-1C67-491B-B6B7-CEF62DBEB878}" type="slidenum">
              <a:rPr lang="en-GB" smtClean="0"/>
              <a:t>11</a:t>
            </a:fld>
            <a:endParaRPr lang="en-GB" smtClean="0"/>
          </a:p>
        </p:txBody>
      </p:sp>
    </p:spTree>
    <p:extLst>
      <p:ext uri="{BB962C8B-B14F-4D97-AF65-F5344CB8AC3E}">
        <p14:creationId xmlns:p14="http://schemas.microsoft.com/office/powerpoint/2010/main" val="1770576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a:p>
        </p:txBody>
      </p:sp>
      <p:sp>
        <p:nvSpPr>
          <p:cNvPr id="4" name="Segnaposto numero diapositiva 3"/>
          <p:cNvSpPr>
            <a:spLocks noGrp="1"/>
          </p:cNvSpPr>
          <p:nvPr>
            <p:ph type="sldNum" sz="quarter" idx="5"/>
          </p:nvPr>
        </p:nvSpPr>
        <p:spPr/>
        <p:txBody>
          <a:bodyPr/>
          <a:lstStyle/>
          <a:p>
            <a:fld id="{20B3550A-1C67-491B-B6B7-CEF62DBEB878}" type="slidenum">
              <a:rPr lang="en-GB" smtClean="0"/>
              <a:t>20</a:t>
            </a:fld>
            <a:endParaRPr lang="en-GB" smtClean="0"/>
          </a:p>
        </p:txBody>
      </p:sp>
    </p:spTree>
    <p:extLst>
      <p:ext uri="{BB962C8B-B14F-4D97-AF65-F5344CB8AC3E}">
        <p14:creationId xmlns:p14="http://schemas.microsoft.com/office/powerpoint/2010/main" val="234178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a:p>
        </p:txBody>
      </p:sp>
      <p:sp>
        <p:nvSpPr>
          <p:cNvPr id="4" name="Segnaposto numero diapositiva 3"/>
          <p:cNvSpPr>
            <a:spLocks noGrp="1"/>
          </p:cNvSpPr>
          <p:nvPr>
            <p:ph type="sldNum" sz="quarter" idx="5"/>
          </p:nvPr>
        </p:nvSpPr>
        <p:spPr/>
        <p:txBody>
          <a:bodyPr/>
          <a:lstStyle/>
          <a:p>
            <a:fld id="{20B3550A-1C67-491B-B6B7-CEF62DBEB878}" type="slidenum">
              <a:rPr lang="en-GB" smtClean="0"/>
              <a:t>21</a:t>
            </a:fld>
            <a:endParaRPr lang="en-GB" smtClean="0"/>
          </a:p>
        </p:txBody>
      </p:sp>
    </p:spTree>
    <p:extLst>
      <p:ext uri="{BB962C8B-B14F-4D97-AF65-F5344CB8AC3E}">
        <p14:creationId xmlns:p14="http://schemas.microsoft.com/office/powerpoint/2010/main" val="1875340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7.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1">
    <p:spTree>
      <p:nvGrpSpPr>
        <p:cNvPr id="1" name=""/>
        <p:cNvGrpSpPr/>
        <p:nvPr/>
      </p:nvGrpSpPr>
      <p:grpSpPr>
        <a:xfrm>
          <a:off x="0" y="0"/>
          <a:ext cx="0" cy="0"/>
          <a:chOff x="0" y="0"/>
          <a:chExt cx="0" cy="0"/>
        </a:xfrm>
      </p:grpSpPr>
      <p:sp>
        <p:nvSpPr>
          <p:cNvPr id="37" name="Rectángulo 36">
            <a:extLst>
              <a:ext uri="{FF2B5EF4-FFF2-40B4-BE49-F238E27FC236}">
                <a16:creationId xmlns:a16="http://schemas.microsoft.com/office/drawing/2014/main" id="{E7011437-580D-4C90-2D19-897831A9857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11" name="Imagen 10" descr="Imagen que contiene Logotipo  Descripción generada automáticamente">
            <a:extLst>
              <a:ext uri="{FF2B5EF4-FFF2-40B4-BE49-F238E27FC236}">
                <a16:creationId xmlns:a16="http://schemas.microsoft.com/office/drawing/2014/main" id="{6C8B1B9F-D160-6C24-AD2C-5B9574321F1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22821" y="1323778"/>
            <a:ext cx="4416598" cy="2229084"/>
          </a:xfrm>
          <a:prstGeom prst="rect">
            <a:avLst/>
          </a:prstGeom>
        </p:spPr>
      </p:pic>
      <p:sp>
        <p:nvSpPr>
          <p:cNvPr id="12" name="CuadroTexto 11">
            <a:extLst>
              <a:ext uri="{FF2B5EF4-FFF2-40B4-BE49-F238E27FC236}">
                <a16:creationId xmlns:a16="http://schemas.microsoft.com/office/drawing/2014/main" id="{C238BC30-F6DA-D940-405D-0ACD930EC362}"/>
              </a:ext>
            </a:extLst>
          </p:cNvPr>
          <p:cNvSpPr txBox="1"/>
          <p:nvPr userDrawn="1"/>
        </p:nvSpPr>
        <p:spPr>
          <a:xfrm>
            <a:off x="8773360" y="177708"/>
            <a:ext cx="3283527" cy="400110"/>
          </a:xfrm>
          <a:prstGeom prst="rect">
            <a:avLst/>
          </a:prstGeom>
          <a:noFill/>
        </p:spPr>
        <p:txBody>
          <a:bodyPr wrap="square">
            <a:spAutoFit/>
          </a:bodyPr>
          <a:lstStyle/>
          <a:p>
            <a:pPr algn="r">
              <a:defRPr sz="2000" b="1">
                <a:solidFill>
                  <a:srgbClr val="1B193E"/>
                </a:solidFill>
                <a:effectLst/>
                <a:latin typeface="+mj-lt"/>
              </a:defRPr>
            </a:pPr>
            <a:r>
              <a:t>Digital-dream-lab.eu</a:t>
            </a:r>
            <a:endParaRPr sz="2000" b="1">
              <a:solidFill>
                <a:srgbClr val="1B193E"/>
              </a:solidFill>
              <a:effectLst/>
              <a:latin typeface="+mj-lt"/>
            </a:endParaRPr>
          </a:p>
        </p:txBody>
      </p:sp>
      <p:sp>
        <p:nvSpPr>
          <p:cNvPr id="38" name="CuadroTexto 37">
            <a:extLst>
              <a:ext uri="{FF2B5EF4-FFF2-40B4-BE49-F238E27FC236}">
                <a16:creationId xmlns:a16="http://schemas.microsoft.com/office/drawing/2014/main" id="{18D7B3E2-2115-114F-089F-09C93F21300B}"/>
              </a:ext>
            </a:extLst>
          </p:cNvPr>
          <p:cNvSpPr txBox="1"/>
          <p:nvPr userDrawn="1"/>
        </p:nvSpPr>
        <p:spPr>
          <a:xfrm>
            <a:off x="135113" y="6160146"/>
            <a:ext cx="7352615" cy="692497"/>
          </a:xfrm>
          <a:prstGeom prst="rect">
            <a:avLst/>
          </a:prstGeom>
          <a:noFill/>
        </p:spPr>
        <p:txBody>
          <a:bodyPr wrap="square">
            <a:spAutoFit/>
          </a:bodyPr>
          <a:lstStyle/>
          <a:p>
            <a:pPr algn="l">
              <a:defRPr sz="1300">
                <a:solidFill>
                  <a:schemeClr val="bg1"/>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sp>
        <p:nvSpPr>
          <p:cNvPr id="44" name="Rectángulo 43">
            <a:extLst>
              <a:ext uri="{FF2B5EF4-FFF2-40B4-BE49-F238E27FC236}">
                <a16:creationId xmlns:a16="http://schemas.microsoft.com/office/drawing/2014/main" id="{B75A42C1-7D33-0352-C95C-7F661AA2F6DC}"/>
              </a:ext>
            </a:extLst>
          </p:cNvPr>
          <p:cNvSpPr/>
          <p:nvPr userDrawn="1"/>
        </p:nvSpPr>
        <p:spPr>
          <a:xfrm>
            <a:off x="0" y="-38151"/>
            <a:ext cx="12192000" cy="102062"/>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48" name="Imagen 47" descr="Texto  Descripción generada automáticamente">
            <a:extLst>
              <a:ext uri="{FF2B5EF4-FFF2-40B4-BE49-F238E27FC236}">
                <a16:creationId xmlns:a16="http://schemas.microsoft.com/office/drawing/2014/main" id="{2CA96A6B-389F-0861-B1FE-2EA0F586578C}"/>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264509" y="160233"/>
            <a:ext cx="2786332" cy="584559"/>
          </a:xfrm>
          <a:prstGeom prst="rect">
            <a:avLst/>
          </a:prstGeom>
        </p:spPr>
      </p:pic>
      <p:sp>
        <p:nvSpPr>
          <p:cNvPr id="52" name="Marcador de texto 51">
            <a:extLst>
              <a:ext uri="{FF2B5EF4-FFF2-40B4-BE49-F238E27FC236}">
                <a16:creationId xmlns:a16="http://schemas.microsoft.com/office/drawing/2014/main" id="{1B8BE13D-B6DC-C12D-DFD3-3944B7A5C519}"/>
              </a:ext>
            </a:extLst>
          </p:cNvPr>
          <p:cNvSpPr>
            <a:spLocks noGrp="1"/>
          </p:cNvSpPr>
          <p:nvPr>
            <p:ph type="body" sz="quarter" idx="10"/>
          </p:nvPr>
        </p:nvSpPr>
        <p:spPr>
          <a:xfrm>
            <a:off x="876650" y="3922330"/>
            <a:ext cx="4908939"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sp>
        <p:nvSpPr>
          <p:cNvPr id="53" name="Marcador de texto 51">
            <a:extLst>
              <a:ext uri="{FF2B5EF4-FFF2-40B4-BE49-F238E27FC236}">
                <a16:creationId xmlns:a16="http://schemas.microsoft.com/office/drawing/2014/main" id="{D89AC5DB-009C-767F-88C8-2118B5565D04}"/>
              </a:ext>
            </a:extLst>
          </p:cNvPr>
          <p:cNvSpPr>
            <a:spLocks noGrp="1"/>
          </p:cNvSpPr>
          <p:nvPr>
            <p:ph type="body" sz="quarter" idx="11"/>
          </p:nvPr>
        </p:nvSpPr>
        <p:spPr>
          <a:xfrm>
            <a:off x="876652" y="4810675"/>
            <a:ext cx="4908939" cy="555389"/>
          </a:xfrm>
          <a:prstGeom prst="rect">
            <a:avLst/>
          </a:prstGeom>
        </p:spPr>
        <p:txBody>
          <a:bodyPr anchor="t"/>
          <a:lstStyle>
            <a:lvl1pPr marL="0" indent="0">
              <a:buNone/>
              <a:defRPr sz="2000" b="0">
                <a:solidFill>
                  <a:srgbClr val="1B193E"/>
                </a:solidFill>
              </a:defRPr>
            </a:lvl1pPr>
            <a:lvl2pPr marL="457200" indent="0">
              <a:buNone/>
            </a:lvl2pPr>
          </a:lstStyle>
          <a:p>
            <a:pPr lvl="0"/>
            <a:endParaRPr/>
          </a:p>
        </p:txBody>
      </p:sp>
      <p:pic>
        <p:nvPicPr>
          <p:cNvPr id="3" name="Imagen 2">
            <a:extLst>
              <a:ext uri="{FF2B5EF4-FFF2-40B4-BE49-F238E27FC236}">
                <a16:creationId xmlns:a16="http://schemas.microsoft.com/office/drawing/2014/main" id="{871A4218-75F7-09B5-96CB-F74ACC0F124B}"/>
              </a:ext>
            </a:extLst>
          </p:cNvPr>
          <p:cNvPicPr>
            <a:picLocks noChangeAspect="1"/>
          </p:cNvPicPr>
          <p:nvPr userDrawn="1"/>
        </p:nvPicPr>
        <p:blipFill>
          <a:blip r:embed="rId4"/>
          <a:stretch>
            <a:fillRect/>
          </a:stretch>
        </p:blipFill>
        <p:spPr>
          <a:xfrm>
            <a:off x="7581900" y="990600"/>
            <a:ext cx="4610100" cy="5857875"/>
          </a:xfrm>
          <a:prstGeom prst="rect">
            <a:avLst/>
          </a:prstGeom>
        </p:spPr>
      </p:pic>
    </p:spTree>
    <p:extLst>
      <p:ext uri="{BB962C8B-B14F-4D97-AF65-F5344CB8AC3E}">
        <p14:creationId xmlns:p14="http://schemas.microsoft.com/office/powerpoint/2010/main" val="2572820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Cover 2">
    <p:spTree>
      <p:nvGrpSpPr>
        <p:cNvPr id="1" name=""/>
        <p:cNvGrpSpPr/>
        <p:nvPr/>
      </p:nvGrpSpPr>
      <p:grpSpPr>
        <a:xfrm>
          <a:off x="0" y="0"/>
          <a:ext cx="0" cy="0"/>
          <a:chOff x="0" y="0"/>
          <a:chExt cx="0" cy="0"/>
        </a:xfrm>
      </p:grpSpPr>
      <p:sp>
        <p:nvSpPr>
          <p:cNvPr id="12" name="Rectángulo 11">
            <a:extLst>
              <a:ext uri="{FF2B5EF4-FFF2-40B4-BE49-F238E27FC236}">
                <a16:creationId xmlns:a16="http://schemas.microsoft.com/office/drawing/2014/main" id="{A148A596-25B6-6139-D67C-3C06362488B4}"/>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 name="Título 1">
            <a:extLst>
              <a:ext uri="{FF2B5EF4-FFF2-40B4-BE49-F238E27FC236}">
                <a16:creationId xmlns:a16="http://schemas.microsoft.com/office/drawing/2014/main" id="{972580A2-278E-D007-23A1-E1E471377813}"/>
              </a:ext>
            </a:extLst>
          </p:cNvPr>
          <p:cNvSpPr>
            <a:spLocks noGrp="1"/>
          </p:cNvSpPr>
          <p:nvPr>
            <p:ph type="title"/>
          </p:nvPr>
        </p:nvSpPr>
        <p:spPr>
          <a:xfrm>
            <a:off x="831850" y="3090084"/>
            <a:ext cx="10515600" cy="1232679"/>
          </a:xfrm>
          <a:prstGeom prst="rect">
            <a:avLst/>
          </a:prstGeom>
        </p:spPr>
        <p:txBody>
          <a:bodyPr anchor="b"/>
          <a:lstStyle>
            <a:lvl1pPr algn="ctr">
              <a:defRPr sz="4000" b="1">
                <a:solidFill>
                  <a:srgbClr val="1B193E"/>
                </a:solidFill>
                <a:latin typeface="+mn-lt"/>
              </a:defRPr>
            </a:lvl1pPr>
          </a:lstStyle>
          <a:p>
            <a:endParaRPr/>
          </a:p>
        </p:txBody>
      </p:sp>
      <p:pic>
        <p:nvPicPr>
          <p:cNvPr id="7" name="Imagen 6" descr="Imagen que contiene Logotipo  Descripción generada automáticamente">
            <a:extLst>
              <a:ext uri="{FF2B5EF4-FFF2-40B4-BE49-F238E27FC236}">
                <a16:creationId xmlns:a16="http://schemas.microsoft.com/office/drawing/2014/main" id="{E7782A2B-0AF7-E8AE-9EC4-AF76F2CC9E9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05636" y="581702"/>
            <a:ext cx="4416598" cy="2229084"/>
          </a:xfrm>
          <a:prstGeom prst="rect">
            <a:avLst/>
          </a:prstGeom>
        </p:spPr>
      </p:pic>
      <p:pic>
        <p:nvPicPr>
          <p:cNvPr id="13" name="Imagen 12" descr="Interfaz de usuario gráfica, Texto  Descripción generada automáticamente">
            <a:extLst>
              <a:ext uri="{FF2B5EF4-FFF2-40B4-BE49-F238E27FC236}">
                <a16:creationId xmlns:a16="http://schemas.microsoft.com/office/drawing/2014/main" id="{C6457764-B175-D0D7-61DF-CFAA08D1D9B2}"/>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4" name="CuadroTexto 13">
            <a:extLst>
              <a:ext uri="{FF2B5EF4-FFF2-40B4-BE49-F238E27FC236}">
                <a16:creationId xmlns:a16="http://schemas.microsoft.com/office/drawing/2014/main" id="{4FC8C3E7-5891-54DB-F8C8-CF8CCC0B69FE}"/>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sp>
        <p:nvSpPr>
          <p:cNvPr id="15" name="CuadroTexto 14">
            <a:extLst>
              <a:ext uri="{FF2B5EF4-FFF2-40B4-BE49-F238E27FC236}">
                <a16:creationId xmlns:a16="http://schemas.microsoft.com/office/drawing/2014/main" id="{C1B65113-AF52-8753-DB0A-1515EFFD43DB}"/>
              </a:ext>
            </a:extLst>
          </p:cNvPr>
          <p:cNvSpPr txBox="1"/>
          <p:nvPr userDrawn="1"/>
        </p:nvSpPr>
        <p:spPr>
          <a:xfrm>
            <a:off x="8773360" y="177708"/>
            <a:ext cx="3283527" cy="400110"/>
          </a:xfrm>
          <a:prstGeom prst="rect">
            <a:avLst/>
          </a:prstGeom>
          <a:noFill/>
        </p:spPr>
        <p:txBody>
          <a:bodyPr wrap="square">
            <a:spAutoFit/>
          </a:bodyPr>
          <a:lstStyle/>
          <a:p>
            <a:pPr algn="r">
              <a:defRPr sz="2000" b="1">
                <a:solidFill>
                  <a:srgbClr val="1B193E"/>
                </a:solidFill>
                <a:effectLst/>
                <a:latin typeface="+mj-lt"/>
              </a:defRPr>
            </a:pPr>
            <a:r>
              <a:t>Digital-dream-lab.eu</a:t>
            </a:r>
            <a:endParaRPr sz="2000" b="1">
              <a:solidFill>
                <a:srgbClr val="1B193E"/>
              </a:solidFill>
              <a:effectLst/>
              <a:latin typeface="+mj-lt"/>
            </a:endParaRPr>
          </a:p>
        </p:txBody>
      </p:sp>
      <p:pic>
        <p:nvPicPr>
          <p:cNvPr id="5" name="Imagen 4">
            <a:extLst>
              <a:ext uri="{FF2B5EF4-FFF2-40B4-BE49-F238E27FC236}">
                <a16:creationId xmlns:a16="http://schemas.microsoft.com/office/drawing/2014/main" id="{3DCAF5D0-0767-3892-E9A2-F3768673C29D}"/>
              </a:ext>
            </a:extLst>
          </p:cNvPr>
          <p:cNvPicPr>
            <a:picLocks noChangeAspect="1"/>
          </p:cNvPicPr>
          <p:nvPr userDrawn="1"/>
        </p:nvPicPr>
        <p:blipFill rotWithShape="1">
          <a:blip r:embed="rId4"/>
          <a:srcRect r="21309"/>
          <a:stretch/>
        </p:blipFill>
        <p:spPr>
          <a:xfrm>
            <a:off x="-811" y="388"/>
            <a:ext cx="742030" cy="1066800"/>
          </a:xfrm>
          <a:prstGeom prst="rect">
            <a:avLst/>
          </a:prstGeom>
        </p:spPr>
      </p:pic>
      <p:sp>
        <p:nvSpPr>
          <p:cNvPr id="4" name="Rectángulo 3">
            <a:extLst>
              <a:ext uri="{FF2B5EF4-FFF2-40B4-BE49-F238E27FC236}">
                <a16:creationId xmlns:a16="http://schemas.microsoft.com/office/drawing/2014/main" id="{C57AD1F9-997D-0F76-C7F6-BDB9C0F9A572}"/>
              </a:ext>
            </a:extLst>
          </p:cNvPr>
          <p:cNvSpPr/>
          <p:nvPr userDrawn="1"/>
        </p:nvSpPr>
        <p:spPr>
          <a:xfrm>
            <a:off x="720438" y="-9099"/>
            <a:ext cx="11471562" cy="89890"/>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pic>
        <p:nvPicPr>
          <p:cNvPr id="6" name="Imagen 5">
            <a:extLst>
              <a:ext uri="{FF2B5EF4-FFF2-40B4-BE49-F238E27FC236}">
                <a16:creationId xmlns:a16="http://schemas.microsoft.com/office/drawing/2014/main" id="{01E4C2DD-53A0-FD8B-3638-A1E945DCE633}"/>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texto 2">
            <a:extLst>
              <a:ext uri="{FF2B5EF4-FFF2-40B4-BE49-F238E27FC236}">
                <a16:creationId xmlns:a16="http://schemas.microsoft.com/office/drawing/2014/main" id="{17B2CF52-C8C9-69D2-7766-751B3324C8A4}"/>
              </a:ext>
            </a:extLst>
          </p:cNvPr>
          <p:cNvSpPr>
            <a:spLocks noGrp="1"/>
          </p:cNvSpPr>
          <p:nvPr>
            <p:ph type="body" idx="1"/>
          </p:nvPr>
        </p:nvSpPr>
        <p:spPr>
          <a:xfrm>
            <a:off x="831850" y="4490083"/>
            <a:ext cx="10515600" cy="1232680"/>
          </a:xfrm>
          <a:prstGeom prst="rect">
            <a:avLst/>
          </a:prstGeom>
        </p:spPr>
        <p:txBody>
          <a:bodyPr/>
          <a:lstStyle>
            <a:lvl1pPr marL="0" indent="0" algn="ctr">
              <a:buNone/>
              <a:defRPr sz="2400">
                <a:solidFill>
                  <a:srgbClr val="1B193E"/>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endParaRPr/>
          </a:p>
        </p:txBody>
      </p:sp>
    </p:spTree>
    <p:extLst>
      <p:ext uri="{BB962C8B-B14F-4D97-AF65-F5344CB8AC3E}">
        <p14:creationId xmlns:p14="http://schemas.microsoft.com/office/powerpoint/2010/main" val="30836566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pic>
        <p:nvPicPr>
          <p:cNvPr id="10" name="Imagen 9" descr="Interfaz de usuario gráfica, Texto  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  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pic>
        <p:nvPicPr>
          <p:cNvPr id="15" name="Imagen 14">
            <a:extLst>
              <a:ext uri="{FF2B5EF4-FFF2-40B4-BE49-F238E27FC236}">
                <a16:creationId xmlns:a16="http://schemas.microsoft.com/office/drawing/2014/main" id="{387CA95F-3206-0330-1436-1E65F9C8D9C1}"/>
              </a:ext>
            </a:extLst>
          </p:cNvPr>
          <p:cNvPicPr>
            <a:picLocks noChangeAspect="1"/>
          </p:cNvPicPr>
          <p:nvPr userDrawn="1"/>
        </p:nvPicPr>
        <p:blipFill>
          <a:blip r:embed="rId4"/>
          <a:stretch>
            <a:fillRect/>
          </a:stretch>
        </p:blipFill>
        <p:spPr>
          <a:xfrm>
            <a:off x="-812" y="388"/>
            <a:ext cx="942975" cy="1066800"/>
          </a:xfrm>
          <a:prstGeom prst="rect">
            <a:avLst/>
          </a:prstGeom>
        </p:spPr>
      </p:pic>
      <p:sp>
        <p:nvSpPr>
          <p:cNvPr id="18" name="Marcador de texto 51">
            <a:extLst>
              <a:ext uri="{FF2B5EF4-FFF2-40B4-BE49-F238E27FC236}">
                <a16:creationId xmlns:a16="http://schemas.microsoft.com/office/drawing/2014/main" id="{253E7ED8-0D43-DE24-8ED9-00ED27A3B0C5}"/>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pic>
        <p:nvPicPr>
          <p:cNvPr id="19" name="Imagen 18">
            <a:extLst>
              <a:ext uri="{FF2B5EF4-FFF2-40B4-BE49-F238E27FC236}">
                <a16:creationId xmlns:a16="http://schemas.microsoft.com/office/drawing/2014/main" id="{45803EB5-591E-FAEF-C47D-57C383D6EE2E}"/>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0" name="Marcador de contenido 3">
            <a:extLst>
              <a:ext uri="{FF2B5EF4-FFF2-40B4-BE49-F238E27FC236}">
                <a16:creationId xmlns:a16="http://schemas.microsoft.com/office/drawing/2014/main" id="{D5B02A16-129E-487E-9E17-3D7250184765}"/>
              </a:ext>
            </a:extLst>
          </p:cNvPr>
          <p:cNvSpPr>
            <a:spLocks noGrp="1"/>
          </p:cNvSpPr>
          <p:nvPr>
            <p:ph sz="half" idx="2"/>
          </p:nvPr>
        </p:nvSpPr>
        <p:spPr>
          <a:xfrm>
            <a:off x="471472" y="1627957"/>
            <a:ext cx="11249055"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spTree>
    <p:extLst>
      <p:ext uri="{BB962C8B-B14F-4D97-AF65-F5344CB8AC3E}">
        <p14:creationId xmlns:p14="http://schemas.microsoft.com/office/powerpoint/2010/main" val="779216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BEA5F289-6956-351A-D3D6-DF91072AC90F}"/>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a:spAutoFit/>
          </a:bodyPr>
          <a:lstStyle/>
          <a:p>
            <a:pPr algn="l">
              <a:defRPr sz="1300">
                <a:solidFill>
                  <a:srgbClr val="F5F5F5"/>
                </a:solidFill>
                <a:latin typeface="+mn-lt"/>
              </a:defRPr>
            </a:pPr>
            <a:r>
              <a:t>Finanziato dall'Unione Europea. Le opinioni e le opinioni espresse sono tuttavia quelle degli autori e non riflettono necessariamente quelle dell'Unione europea o dell'Agenzia esecutiva europea per l'istruzione e la cultura (EACEA). Né l'Unione europea né l'EACEA possono essere ritenuti responsabili nei loro confronti</a:t>
            </a:r>
            <a:r>
              <a:rPr>
                <a:effectLst/>
              </a:rPr>
              <a:t>.</a:t>
            </a:r>
          </a:p>
        </p:txBody>
      </p:sp>
      <p:pic>
        <p:nvPicPr>
          <p:cNvPr id="10" name="Imagen 9" descr="Interfaz de usuario gráfica, Texto  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lvl2pPr>
          </a:lstStyle>
          <a:p>
            <a:pPr lvl="0"/>
            <a:endParaRPr/>
          </a:p>
        </p:txBody>
      </p:sp>
      <p:pic>
        <p:nvPicPr>
          <p:cNvPr id="4" name="Imagen 3" descr="Imagen que contiene Logotipo  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12" name="Marcador de contenido 3">
            <a:extLst>
              <a:ext uri="{FF2B5EF4-FFF2-40B4-BE49-F238E27FC236}">
                <a16:creationId xmlns:a16="http://schemas.microsoft.com/office/drawing/2014/main" id="{98BDFB2C-8F63-16FE-57FC-2E4777AA0AFE}"/>
              </a:ext>
            </a:extLst>
          </p:cNvPr>
          <p:cNvSpPr>
            <a:spLocks noGrp="1"/>
          </p:cNvSpPr>
          <p:nvPr>
            <p:ph sz="half" idx="11"/>
          </p:nvPr>
        </p:nvSpPr>
        <p:spPr>
          <a:xfrm>
            <a:off x="52966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pic>
        <p:nvPicPr>
          <p:cNvPr id="5" name="Imagen 4">
            <a:extLst>
              <a:ext uri="{FF2B5EF4-FFF2-40B4-BE49-F238E27FC236}">
                <a16:creationId xmlns:a16="http://schemas.microsoft.com/office/drawing/2014/main" id="{A444EE5B-794A-9BC1-3389-52A9AC65A1D7}"/>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8" name="Marcador de contenido 3">
            <a:extLst>
              <a:ext uri="{FF2B5EF4-FFF2-40B4-BE49-F238E27FC236}">
                <a16:creationId xmlns:a16="http://schemas.microsoft.com/office/drawing/2014/main" id="{41D76400-992C-6722-E9C3-F2AFC8EDC61F}"/>
              </a:ext>
            </a:extLst>
          </p:cNvPr>
          <p:cNvSpPr>
            <a:spLocks noGrp="1"/>
          </p:cNvSpPr>
          <p:nvPr>
            <p:ph sz="half" idx="2"/>
          </p:nvPr>
        </p:nvSpPr>
        <p:spPr>
          <a:xfrm>
            <a:off x="6280023" y="1627957"/>
            <a:ext cx="5440504" cy="4195763"/>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a:p>
        </p:txBody>
      </p:sp>
    </p:spTree>
    <p:extLst>
      <p:ext uri="{BB962C8B-B14F-4D97-AF65-F5344CB8AC3E}">
        <p14:creationId xmlns:p14="http://schemas.microsoft.com/office/powerpoint/2010/main" val="21851125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pic>
        <p:nvPicPr>
          <p:cNvPr id="21" name="Imagen 20">
            <a:extLst>
              <a:ext uri="{FF2B5EF4-FFF2-40B4-BE49-F238E27FC236}">
                <a16:creationId xmlns:a16="http://schemas.microsoft.com/office/drawing/2014/main" id="{FD9ABFD7-F1F5-DA9E-22F0-6E7039DF02FD}"/>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3" name="Marcador de texto 51">
            <a:extLst>
              <a:ext uri="{FF2B5EF4-FFF2-40B4-BE49-F238E27FC236}">
                <a16:creationId xmlns:a16="http://schemas.microsoft.com/office/drawing/2014/main" id="{2E764526-9A0C-BD59-5CF3-A27CFD492A0C}"/>
              </a:ext>
            </a:extLst>
          </p:cNvPr>
          <p:cNvSpPr>
            <a:spLocks noGrp="1"/>
          </p:cNvSpPr>
          <p:nvPr>
            <p:ph type="body" sz="quarter" idx="10"/>
          </p:nvPr>
        </p:nvSpPr>
        <p:spPr>
          <a:xfrm>
            <a:off x="471472" y="455046"/>
            <a:ext cx="8129063" cy="824531"/>
          </a:xfrm>
          <a:prstGeom prst="rect">
            <a:avLst/>
          </a:prstGeom>
        </p:spPr>
        <p:txBody>
          <a:bodyPr anchor="b"/>
          <a:lstStyle>
            <a:lvl1pPr marL="0" indent="0">
              <a:buNone/>
              <a:defRPr sz="3000" b="1">
                <a:solidFill>
                  <a:srgbClr val="1B193E"/>
                </a:solidFill>
              </a:defRPr>
            </a:lvl1pPr>
            <a:lvl2pPr marL="457200" indent="0">
              <a:buNone/>
              <a:defRPr/>
            </a:lvl2pPr>
          </a:lstStyle>
          <a:p>
            <a:pPr lvl="0"/>
            <a:endParaRPr lang="es-ES"/>
          </a:p>
        </p:txBody>
      </p:sp>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cxnSp>
        <p:nvCxnSpPr>
          <p:cNvPr id="6" name="Conector recto 5">
            <a:extLst>
              <a:ext uri="{FF2B5EF4-FFF2-40B4-BE49-F238E27FC236}">
                <a16:creationId xmlns:a16="http://schemas.microsoft.com/office/drawing/2014/main" id="{A9A611C2-B048-38F5-28AF-1C959ADD6144}"/>
              </a:ext>
            </a:extLst>
          </p:cNvPr>
          <p:cNvCxnSpPr>
            <a:cxnSpLocks/>
          </p:cNvCxnSpPr>
          <p:nvPr userDrawn="1"/>
        </p:nvCxnSpPr>
        <p:spPr>
          <a:xfrm>
            <a:off x="344230" y="1343054"/>
            <a:ext cx="8388000" cy="0"/>
          </a:xfrm>
          <a:prstGeom prst="line">
            <a:avLst/>
          </a:prstGeom>
          <a:ln w="12700">
            <a:solidFill>
              <a:srgbClr val="1B193E"/>
            </a:solidFill>
            <a:headEnd type="none" w="med" len="med"/>
            <a:tailEnd type="none" w="med" len="med"/>
          </a:ln>
        </p:spPr>
        <p:style>
          <a:lnRef idx="3">
            <a:schemeClr val="dk1"/>
          </a:lnRef>
          <a:fillRef idx="0">
            <a:schemeClr val="dk1"/>
          </a:fillRef>
          <a:effectRef idx="2">
            <a:schemeClr val="dk1"/>
          </a:effectRef>
          <a:fontRef idx="minor">
            <a:schemeClr val="tx1"/>
          </a:fontRef>
        </p:style>
      </p:cxnSp>
      <p:sp>
        <p:nvSpPr>
          <p:cNvPr id="2" name="Marcador de texto 2">
            <a:extLst>
              <a:ext uri="{FF2B5EF4-FFF2-40B4-BE49-F238E27FC236}">
                <a16:creationId xmlns:a16="http://schemas.microsoft.com/office/drawing/2014/main" id="{5EB21691-9E23-CD08-457F-6D8975AA50BA}"/>
              </a:ext>
            </a:extLst>
          </p:cNvPr>
          <p:cNvSpPr>
            <a:spLocks noGrp="1"/>
          </p:cNvSpPr>
          <p:nvPr>
            <p:ph type="body" idx="1"/>
          </p:nvPr>
        </p:nvSpPr>
        <p:spPr>
          <a:xfrm>
            <a:off x="469842" y="1512524"/>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8" name="Marcador de texto 2">
            <a:extLst>
              <a:ext uri="{FF2B5EF4-FFF2-40B4-BE49-F238E27FC236}">
                <a16:creationId xmlns:a16="http://schemas.microsoft.com/office/drawing/2014/main" id="{DEAA330E-1D93-A788-E432-C2AF5FC752EF}"/>
              </a:ext>
            </a:extLst>
          </p:cNvPr>
          <p:cNvSpPr>
            <a:spLocks noGrp="1"/>
          </p:cNvSpPr>
          <p:nvPr>
            <p:ph type="body" idx="14"/>
          </p:nvPr>
        </p:nvSpPr>
        <p:spPr>
          <a:xfrm>
            <a:off x="6280023" y="1509411"/>
            <a:ext cx="5440504" cy="823912"/>
          </a:xfrm>
          <a:prstGeom prst="rect">
            <a:avLst/>
          </a:prstGeom>
        </p:spPr>
        <p:txBody>
          <a:bodyPr anchor="b"/>
          <a:lstStyle>
            <a:lvl1pPr marL="0" indent="0">
              <a:buNone/>
              <a:defRPr sz="2400" b="1">
                <a:solidFill>
                  <a:srgbClr val="1B193E"/>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s-ES"/>
          </a:p>
        </p:txBody>
      </p:sp>
      <p:sp>
        <p:nvSpPr>
          <p:cNvPr id="13" name="Marcador de contenido 3">
            <a:extLst>
              <a:ext uri="{FF2B5EF4-FFF2-40B4-BE49-F238E27FC236}">
                <a16:creationId xmlns:a16="http://schemas.microsoft.com/office/drawing/2014/main" id="{B5E51ADC-ED90-C893-4DDE-497B59A5622C}"/>
              </a:ext>
            </a:extLst>
          </p:cNvPr>
          <p:cNvSpPr>
            <a:spLocks noGrp="1"/>
          </p:cNvSpPr>
          <p:nvPr>
            <p:ph sz="half" idx="15"/>
          </p:nvPr>
        </p:nvSpPr>
        <p:spPr>
          <a:xfrm>
            <a:off x="469842"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pic>
        <p:nvPicPr>
          <p:cNvPr id="20" name="Imagen 19">
            <a:extLst>
              <a:ext uri="{FF2B5EF4-FFF2-40B4-BE49-F238E27FC236}">
                <a16:creationId xmlns:a16="http://schemas.microsoft.com/office/drawing/2014/main" id="{DC4C7904-46F2-C74F-48CD-2CEA5910193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22" name="Marcador de contenido 3">
            <a:extLst>
              <a:ext uri="{FF2B5EF4-FFF2-40B4-BE49-F238E27FC236}">
                <a16:creationId xmlns:a16="http://schemas.microsoft.com/office/drawing/2014/main" id="{A8D4EE01-D068-2B68-CFFB-A150C2A1B7EB}"/>
              </a:ext>
            </a:extLst>
          </p:cNvPr>
          <p:cNvSpPr>
            <a:spLocks noGrp="1"/>
          </p:cNvSpPr>
          <p:nvPr>
            <p:ph sz="half" idx="16"/>
          </p:nvPr>
        </p:nvSpPr>
        <p:spPr>
          <a:xfrm>
            <a:off x="6280023" y="2505905"/>
            <a:ext cx="5440504" cy="3317814"/>
          </a:xfrm>
          <a:prstGeom prst="rect">
            <a:avLst/>
          </a:prstGeom>
        </p:spPr>
        <p:txBody>
          <a:bodyPr/>
          <a:lstStyle>
            <a:lvl1pPr marL="0" indent="0">
              <a:buNone/>
              <a:defRPr sz="2000">
                <a:solidFill>
                  <a:srgbClr val="1B193E"/>
                </a:solidFill>
              </a:defRPr>
            </a:lvl1pPr>
            <a:lvl2pPr>
              <a:defRPr>
                <a:solidFill>
                  <a:srgbClr val="1B193E"/>
                </a:solidFill>
              </a:defRPr>
            </a:lvl2pPr>
            <a:lvl3pPr>
              <a:defRPr>
                <a:solidFill>
                  <a:srgbClr val="1B193E"/>
                </a:solidFill>
              </a:defRPr>
            </a:lvl3pPr>
            <a:lvl4pPr>
              <a:defRPr>
                <a:solidFill>
                  <a:srgbClr val="1B193E"/>
                </a:solidFill>
              </a:defRPr>
            </a:lvl4pPr>
            <a:lvl5pPr>
              <a:defRPr>
                <a:solidFill>
                  <a:srgbClr val="1B193E"/>
                </a:solidFill>
              </a:defRPr>
            </a:lvl5pPr>
          </a:lstStyle>
          <a:p>
            <a:pPr lvl="0"/>
            <a:endParaRPr lang="en-GB"/>
          </a:p>
        </p:txBody>
      </p:sp>
    </p:spTree>
    <p:extLst>
      <p:ext uri="{BB962C8B-B14F-4D97-AF65-F5344CB8AC3E}">
        <p14:creationId xmlns:p14="http://schemas.microsoft.com/office/powerpoint/2010/main" val="18376537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CCA60533-54E9-DC40-80BC-E0888CA9B555}"/>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CuadroTexto 8">
            <a:extLst>
              <a:ext uri="{FF2B5EF4-FFF2-40B4-BE49-F238E27FC236}">
                <a16:creationId xmlns:a16="http://schemas.microsoft.com/office/drawing/2014/main" id="{9605A416-CF80-5998-FBAB-C774DC475B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0" name="Imagen 9" descr="Interfaz de usuario gráfica, Texto&#10;&#10;Descripción generada automáticamente">
            <a:extLst>
              <a:ext uri="{FF2B5EF4-FFF2-40B4-BE49-F238E27FC236}">
                <a16:creationId xmlns:a16="http://schemas.microsoft.com/office/drawing/2014/main" id="{21D217F6-86A5-C81B-4495-0F2206F4EE6E}"/>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pic>
        <p:nvPicPr>
          <p:cNvPr id="4" name="Imagen 3" descr="Imagen que contiene Logotipo&#10;&#10;Descripción generada automáticamente">
            <a:extLst>
              <a:ext uri="{FF2B5EF4-FFF2-40B4-BE49-F238E27FC236}">
                <a16:creationId xmlns:a16="http://schemas.microsoft.com/office/drawing/2014/main" id="{243E2322-04C8-2281-014D-D75BD8CA0D26}"/>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9651574" y="174444"/>
            <a:ext cx="2068953" cy="1044213"/>
          </a:xfrm>
          <a:prstGeom prst="rect">
            <a:avLst/>
          </a:prstGeom>
        </p:spPr>
      </p:pic>
      <p:pic>
        <p:nvPicPr>
          <p:cNvPr id="2" name="Imagen 1">
            <a:extLst>
              <a:ext uri="{FF2B5EF4-FFF2-40B4-BE49-F238E27FC236}">
                <a16:creationId xmlns:a16="http://schemas.microsoft.com/office/drawing/2014/main" id="{57213FC9-D700-E3C0-C8CD-C04BD3C3C533}"/>
              </a:ext>
            </a:extLst>
          </p:cNvPr>
          <p:cNvPicPr>
            <a:picLocks noChangeAspect="1"/>
          </p:cNvPicPr>
          <p:nvPr userDrawn="1"/>
        </p:nvPicPr>
        <p:blipFill>
          <a:blip r:embed="rId4"/>
          <a:stretch>
            <a:fillRect/>
          </a:stretch>
        </p:blipFill>
        <p:spPr>
          <a:xfrm>
            <a:off x="-812" y="388"/>
            <a:ext cx="942975" cy="1066800"/>
          </a:xfrm>
          <a:prstGeom prst="rect">
            <a:avLst/>
          </a:prstGeom>
        </p:spPr>
      </p:pic>
      <p:pic>
        <p:nvPicPr>
          <p:cNvPr id="5" name="Imagen 4">
            <a:extLst>
              <a:ext uri="{FF2B5EF4-FFF2-40B4-BE49-F238E27FC236}">
                <a16:creationId xmlns:a16="http://schemas.microsoft.com/office/drawing/2014/main" id="{B3413CBF-0FF3-F470-DD6C-AF0ECBDCD831}"/>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Tree>
    <p:extLst>
      <p:ext uri="{BB962C8B-B14F-4D97-AF65-F5344CB8AC3E}">
        <p14:creationId xmlns:p14="http://schemas.microsoft.com/office/powerpoint/2010/main" val="28008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DDC30490-8940-7921-12C5-2D0E0F4614F4}"/>
              </a:ext>
            </a:extLst>
          </p:cNvPr>
          <p:cNvPicPr>
            <a:picLocks noChangeAspect="1"/>
          </p:cNvPicPr>
          <p:nvPr userDrawn="1"/>
        </p:nvPicPr>
        <p:blipFill>
          <a:blip r:embed="rId2"/>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839788" y="457200"/>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1238955" y="1786358"/>
            <a:ext cx="3133899" cy="941340"/>
          </a:xfrm>
          <a:prstGeom prst="rect">
            <a:avLst/>
          </a:prstGeom>
          <a:solidFill>
            <a:srgbClr val="1B193E"/>
          </a:solidFill>
        </p:spPr>
        <p:txBody>
          <a:bodyPr anchor="b"/>
          <a:lstStyle>
            <a:lvl1pPr marL="0" indent="0">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9" name="Imagen 8" descr="Interfaz de usuario gráfica, Texto&#10;&#10;Descripción generada automáticamente">
            <a:extLst>
              <a:ext uri="{FF2B5EF4-FFF2-40B4-BE49-F238E27FC236}">
                <a16:creationId xmlns:a16="http://schemas.microsoft.com/office/drawing/2014/main" id="{C897ECF4-3D6F-0A13-8755-631E1AB1A498}"/>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10" name="CuadroTexto 9">
            <a:extLst>
              <a:ext uri="{FF2B5EF4-FFF2-40B4-BE49-F238E27FC236}">
                <a16:creationId xmlns:a16="http://schemas.microsoft.com/office/drawing/2014/main" id="{2D740B90-5F8D-A2D0-5ED8-AFE221A4D17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1871163" y="654892"/>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1238250" y="2917825"/>
            <a:ext cx="3135313" cy="2568575"/>
          </a:xfrm>
          <a:prstGeom prst="rect">
            <a:avLst/>
          </a:prstGeom>
        </p:spPr>
        <p:txBody>
          <a:bodyPr/>
          <a:lstStyle>
            <a:lvl1pPr marL="0" indent="0">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pic>
        <p:nvPicPr>
          <p:cNvPr id="5" name="Imagen 4">
            <a:extLst>
              <a:ext uri="{FF2B5EF4-FFF2-40B4-BE49-F238E27FC236}">
                <a16:creationId xmlns:a16="http://schemas.microsoft.com/office/drawing/2014/main" id="{C9A39F2D-CF0C-622E-013F-61986EA8955C}"/>
              </a:ext>
            </a:extLst>
          </p:cNvPr>
          <p:cNvPicPr>
            <a:picLocks noChangeAspect="1"/>
          </p:cNvPicPr>
          <p:nvPr userDrawn="1"/>
        </p:nvPicPr>
        <p:blipFill rotWithShape="1">
          <a:blip r:embed="rId5"/>
          <a:srcRect t="4618" b="1612"/>
          <a:stretch/>
        </p:blipFill>
        <p:spPr>
          <a:xfrm>
            <a:off x="11263678" y="5460155"/>
            <a:ext cx="928322" cy="1397846"/>
          </a:xfrm>
          <a:prstGeom prst="rect">
            <a:avLst/>
          </a:prstGeom>
        </p:spPr>
      </p:pic>
      <p:sp>
        <p:nvSpPr>
          <p:cNvPr id="3" name="Marcador de contenido 2">
            <a:extLst>
              <a:ext uri="{FF2B5EF4-FFF2-40B4-BE49-F238E27FC236}">
                <a16:creationId xmlns:a16="http://schemas.microsoft.com/office/drawing/2014/main" id="{1D1673C1-ACE6-2AAE-1803-9AB1348B926D}"/>
              </a:ext>
            </a:extLst>
          </p:cNvPr>
          <p:cNvSpPr>
            <a:spLocks noGrp="1"/>
          </p:cNvSpPr>
          <p:nvPr>
            <p:ph idx="1"/>
          </p:nvPr>
        </p:nvSpPr>
        <p:spPr>
          <a:xfrm>
            <a:off x="5183188"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spTree>
    <p:extLst>
      <p:ext uri="{BB962C8B-B14F-4D97-AF65-F5344CB8AC3E}">
        <p14:creationId xmlns:p14="http://schemas.microsoft.com/office/powerpoint/2010/main" val="18947415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489CDE1-B595-F518-2D29-43BD0FC7B7B8}"/>
              </a:ext>
            </a:extLst>
          </p:cNvPr>
          <p:cNvSpPr/>
          <p:nvPr userDrawn="1"/>
        </p:nvSpPr>
        <p:spPr>
          <a:xfrm>
            <a:off x="0" y="6108624"/>
            <a:ext cx="12192000" cy="749377"/>
          </a:xfrm>
          <a:prstGeom prst="rect">
            <a:avLst/>
          </a:prstGeom>
          <a:solidFill>
            <a:srgbClr val="1B19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5" name="Imagen 4">
            <a:extLst>
              <a:ext uri="{FF2B5EF4-FFF2-40B4-BE49-F238E27FC236}">
                <a16:creationId xmlns:a16="http://schemas.microsoft.com/office/drawing/2014/main" id="{8FCEF5B4-BC09-510E-4489-D6FE047B3422}"/>
              </a:ext>
            </a:extLst>
          </p:cNvPr>
          <p:cNvPicPr>
            <a:picLocks noChangeAspect="1"/>
          </p:cNvPicPr>
          <p:nvPr userDrawn="1"/>
        </p:nvPicPr>
        <p:blipFill rotWithShape="1">
          <a:blip r:embed="rId2"/>
          <a:srcRect t="4618" b="1612"/>
          <a:stretch/>
        </p:blipFill>
        <p:spPr>
          <a:xfrm>
            <a:off x="11263678" y="5460155"/>
            <a:ext cx="928322" cy="1397846"/>
          </a:xfrm>
          <a:prstGeom prst="rect">
            <a:avLst/>
          </a:prstGeom>
        </p:spPr>
      </p:pic>
      <p:pic>
        <p:nvPicPr>
          <p:cNvPr id="3" name="Imagen 2">
            <a:extLst>
              <a:ext uri="{FF2B5EF4-FFF2-40B4-BE49-F238E27FC236}">
                <a16:creationId xmlns:a16="http://schemas.microsoft.com/office/drawing/2014/main" id="{382C35A1-A771-0EF2-87E6-CD706E22BAA3}"/>
              </a:ext>
            </a:extLst>
          </p:cNvPr>
          <p:cNvPicPr>
            <a:picLocks noChangeAspect="1"/>
          </p:cNvPicPr>
          <p:nvPr userDrawn="1"/>
        </p:nvPicPr>
        <p:blipFill>
          <a:blip r:embed="rId3"/>
          <a:stretch>
            <a:fillRect/>
          </a:stretch>
        </p:blipFill>
        <p:spPr>
          <a:xfrm>
            <a:off x="-812" y="388"/>
            <a:ext cx="942975" cy="1066800"/>
          </a:xfrm>
          <a:prstGeom prst="rect">
            <a:avLst/>
          </a:prstGeom>
        </p:spPr>
      </p:pic>
      <p:sp>
        <p:nvSpPr>
          <p:cNvPr id="18" name="Rectángulo 17">
            <a:extLst>
              <a:ext uri="{FF2B5EF4-FFF2-40B4-BE49-F238E27FC236}">
                <a16:creationId xmlns:a16="http://schemas.microsoft.com/office/drawing/2014/main" id="{3C79A559-F422-4F41-BBF7-D97129630F55}"/>
              </a:ext>
            </a:extLst>
          </p:cNvPr>
          <p:cNvSpPr/>
          <p:nvPr userDrawn="1"/>
        </p:nvSpPr>
        <p:spPr>
          <a:xfrm>
            <a:off x="7470798" y="457201"/>
            <a:ext cx="3932237" cy="5403850"/>
          </a:xfrm>
          <a:prstGeom prst="rect">
            <a:avLst/>
          </a:prstGeom>
          <a:solidFill>
            <a:srgbClr val="1B193E"/>
          </a:solidFill>
          <a:ln>
            <a:solidFill>
              <a:srgbClr val="1B19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Marcador de texto 3">
            <a:extLst>
              <a:ext uri="{FF2B5EF4-FFF2-40B4-BE49-F238E27FC236}">
                <a16:creationId xmlns:a16="http://schemas.microsoft.com/office/drawing/2014/main" id="{17F226F0-1B5D-81E2-82E7-03CF0AF16347}"/>
              </a:ext>
            </a:extLst>
          </p:cNvPr>
          <p:cNvSpPr>
            <a:spLocks noGrp="1"/>
          </p:cNvSpPr>
          <p:nvPr>
            <p:ph type="body" sz="half" idx="2"/>
          </p:nvPr>
        </p:nvSpPr>
        <p:spPr>
          <a:xfrm>
            <a:off x="7868313" y="1786359"/>
            <a:ext cx="3133899" cy="941340"/>
          </a:xfrm>
          <a:prstGeom prst="rect">
            <a:avLst/>
          </a:prstGeom>
          <a:solidFill>
            <a:srgbClr val="1B193E"/>
          </a:solidFill>
        </p:spPr>
        <p:txBody>
          <a:bodyPr anchor="b"/>
          <a:lstStyle>
            <a:lvl1pPr marL="0" indent="0" algn="r">
              <a:buNone/>
              <a:defRPr sz="2200" b="1">
                <a:solidFill>
                  <a:srgbClr val="F5F5F5"/>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endParaRPr lang="es-ES"/>
          </a:p>
        </p:txBody>
      </p:sp>
      <p:pic>
        <p:nvPicPr>
          <p:cNvPr id="17" name="Imagen 16" descr="Logotipo&#10;&#10;Descripción generada automáticamente con confianza media">
            <a:extLst>
              <a:ext uri="{FF2B5EF4-FFF2-40B4-BE49-F238E27FC236}">
                <a16:creationId xmlns:a16="http://schemas.microsoft.com/office/drawing/2014/main" id="{9FD4B56C-2E3A-C699-1748-AE69F06E67E8}"/>
              </a:ext>
            </a:extLst>
          </p:cNvPr>
          <p:cNvPicPr>
            <a:picLocks noChangeAspect="1"/>
          </p:cNvPicPr>
          <p:nvPr userDrawn="1"/>
        </p:nvPicPr>
        <p:blipFill>
          <a:blip r:embed="rId4" cstate="hqprint">
            <a:extLst>
              <a:ext uri="{28A0092B-C50C-407E-A947-70E740481C1C}">
                <a14:useLocalDpi xmlns:a14="http://schemas.microsoft.com/office/drawing/2010/main" val="0"/>
              </a:ext>
            </a:extLst>
          </a:blip>
          <a:stretch>
            <a:fillRect/>
          </a:stretch>
        </p:blipFill>
        <p:spPr>
          <a:xfrm>
            <a:off x="8500521" y="654893"/>
            <a:ext cx="1869481" cy="941339"/>
          </a:xfrm>
          <a:prstGeom prst="rect">
            <a:avLst/>
          </a:prstGeom>
        </p:spPr>
      </p:pic>
      <p:sp>
        <p:nvSpPr>
          <p:cNvPr id="22" name="Marcador de texto 21">
            <a:extLst>
              <a:ext uri="{FF2B5EF4-FFF2-40B4-BE49-F238E27FC236}">
                <a16:creationId xmlns:a16="http://schemas.microsoft.com/office/drawing/2014/main" id="{6F06C3C7-135D-B60C-A772-4D1E6E3F6563}"/>
              </a:ext>
            </a:extLst>
          </p:cNvPr>
          <p:cNvSpPr>
            <a:spLocks noGrp="1"/>
          </p:cNvSpPr>
          <p:nvPr>
            <p:ph type="body" sz="quarter" idx="10"/>
          </p:nvPr>
        </p:nvSpPr>
        <p:spPr>
          <a:xfrm>
            <a:off x="7867608" y="2917826"/>
            <a:ext cx="3135313" cy="2568575"/>
          </a:xfrm>
          <a:prstGeom prst="rect">
            <a:avLst/>
          </a:prstGeom>
        </p:spPr>
        <p:txBody>
          <a:bodyPr/>
          <a:lstStyle>
            <a:lvl1pPr marL="0" indent="0" algn="r">
              <a:buNone/>
              <a:defRPr sz="2000">
                <a:solidFill>
                  <a:srgbClr val="F5F5F5"/>
                </a:solidFill>
              </a:defRPr>
            </a:lvl1pPr>
            <a:lvl2pPr>
              <a:defRPr>
                <a:solidFill>
                  <a:srgbClr val="F5F5F5"/>
                </a:solidFill>
              </a:defRPr>
            </a:lvl2pPr>
            <a:lvl3pPr>
              <a:defRPr>
                <a:solidFill>
                  <a:srgbClr val="F5F5F5"/>
                </a:solidFill>
              </a:defRPr>
            </a:lvl3pPr>
            <a:lvl4pPr>
              <a:defRPr>
                <a:solidFill>
                  <a:srgbClr val="F5F5F5"/>
                </a:solidFill>
              </a:defRPr>
            </a:lvl4pPr>
            <a:lvl5pPr>
              <a:defRPr>
                <a:solidFill>
                  <a:srgbClr val="F5F5F5"/>
                </a:solidFill>
              </a:defRPr>
            </a:lvl5pPr>
          </a:lstStyle>
          <a:p>
            <a:pPr lvl="0"/>
            <a:endParaRPr lang="en-GB"/>
          </a:p>
        </p:txBody>
      </p:sp>
      <p:sp>
        <p:nvSpPr>
          <p:cNvPr id="2" name="Marcador de contenido 2">
            <a:extLst>
              <a:ext uri="{FF2B5EF4-FFF2-40B4-BE49-F238E27FC236}">
                <a16:creationId xmlns:a16="http://schemas.microsoft.com/office/drawing/2014/main" id="{A1511C0C-40A3-6F7B-CA3C-5C9B6226C92E}"/>
              </a:ext>
            </a:extLst>
          </p:cNvPr>
          <p:cNvSpPr>
            <a:spLocks noGrp="1"/>
          </p:cNvSpPr>
          <p:nvPr>
            <p:ph idx="1"/>
          </p:nvPr>
        </p:nvSpPr>
        <p:spPr>
          <a:xfrm>
            <a:off x="916846" y="457201"/>
            <a:ext cx="6172200" cy="5403850"/>
          </a:xfrm>
          <a:prstGeom prst="rect">
            <a:avLst/>
          </a:prstGeom>
        </p:spPr>
        <p:txBody>
          <a:bodyPr/>
          <a:lstStyle>
            <a:lvl1pPr marL="0" indent="0">
              <a:buNone/>
              <a:defRPr sz="2400">
                <a:solidFill>
                  <a:srgbClr val="1B193E"/>
                </a:solidFill>
              </a:defRPr>
            </a:lvl1pPr>
            <a:lvl2pPr>
              <a:defRPr sz="2800">
                <a:solidFill>
                  <a:srgbClr val="1B193E"/>
                </a:solidFill>
              </a:defRPr>
            </a:lvl2pPr>
            <a:lvl3pPr>
              <a:defRPr sz="2400">
                <a:solidFill>
                  <a:srgbClr val="1B193E"/>
                </a:solidFill>
              </a:defRPr>
            </a:lvl3pPr>
            <a:lvl4pPr>
              <a:defRPr sz="2000">
                <a:solidFill>
                  <a:srgbClr val="1B193E"/>
                </a:solidFill>
              </a:defRPr>
            </a:lvl4pPr>
            <a:lvl5pPr>
              <a:defRPr sz="2000">
                <a:solidFill>
                  <a:srgbClr val="1B193E"/>
                </a:solidFill>
              </a:defRPr>
            </a:lvl5pPr>
            <a:lvl6pPr>
              <a:defRPr sz="2000"/>
            </a:lvl6pPr>
            <a:lvl7pPr>
              <a:defRPr sz="2000"/>
            </a:lvl7pPr>
            <a:lvl8pPr>
              <a:defRPr sz="2000"/>
            </a:lvl8pPr>
            <a:lvl9pPr>
              <a:defRPr sz="2000"/>
            </a:lvl9pPr>
          </a:lstStyle>
          <a:p>
            <a:pPr lvl="0"/>
            <a:endParaRPr lang="en-GB"/>
          </a:p>
        </p:txBody>
      </p:sp>
      <p:pic>
        <p:nvPicPr>
          <p:cNvPr id="6" name="Imagen 5" descr="Interfaz de usuario gráfica, Texto&#10;&#10;Descripción generada automáticamente">
            <a:extLst>
              <a:ext uri="{FF2B5EF4-FFF2-40B4-BE49-F238E27FC236}">
                <a16:creationId xmlns:a16="http://schemas.microsoft.com/office/drawing/2014/main" id="{5AB038A9-0908-3207-8BCD-AA5C7044532E}"/>
              </a:ext>
            </a:extLst>
          </p:cNvPr>
          <p:cNvPicPr>
            <a:picLocks noChangeAspect="1"/>
          </p:cNvPicPr>
          <p:nvPr userDrawn="1"/>
        </p:nvPicPr>
        <p:blipFill>
          <a:blip r:embed="rId5" cstate="hqprint">
            <a:extLst>
              <a:ext uri="{28A0092B-C50C-407E-A947-70E740481C1C}">
                <a14:useLocalDpi xmlns:a14="http://schemas.microsoft.com/office/drawing/2010/main" val="0"/>
              </a:ext>
            </a:extLst>
          </a:blip>
          <a:stretch>
            <a:fillRect/>
          </a:stretch>
        </p:blipFill>
        <p:spPr>
          <a:xfrm>
            <a:off x="344230" y="6235578"/>
            <a:ext cx="2581713" cy="541631"/>
          </a:xfrm>
          <a:prstGeom prst="rect">
            <a:avLst/>
          </a:prstGeom>
        </p:spPr>
      </p:pic>
      <p:sp>
        <p:nvSpPr>
          <p:cNvPr id="7" name="CuadroTexto 6">
            <a:extLst>
              <a:ext uri="{FF2B5EF4-FFF2-40B4-BE49-F238E27FC236}">
                <a16:creationId xmlns:a16="http://schemas.microsoft.com/office/drawing/2014/main" id="{D757A3B7-CC97-7A63-CC09-8664DEDF06A5}"/>
              </a:ext>
            </a:extLst>
          </p:cNvPr>
          <p:cNvSpPr txBox="1"/>
          <p:nvPr userDrawn="1"/>
        </p:nvSpPr>
        <p:spPr>
          <a:xfrm>
            <a:off x="3270172" y="6160146"/>
            <a:ext cx="8082190" cy="692497"/>
          </a:xfrm>
          <a:prstGeom prst="rect">
            <a:avLst/>
          </a:prstGeom>
          <a:noFill/>
        </p:spPr>
        <p:txBody>
          <a:bodyPr wrap="square" rtlCol="0">
            <a:spAutoFit/>
          </a:bodyPr>
          <a:lstStyle/>
          <a:p>
            <a:pPr algn="l"/>
            <a:r>
              <a:rPr lang="en-GB" sz="1300">
                <a:solidFill>
                  <a:srgbClr val="F5F5F5"/>
                </a:solidFill>
                <a:latin typeface="+mn-lt"/>
              </a:rPr>
              <a:t>Funded by the European Union. Views and opinions expressed are however those of the author(s) only and do not necessarily reflect those of the European Union or the European Education and Culture Executive Agency (EACEA). Neither the European Union nor EACEA can be held responsible for them</a:t>
            </a:r>
            <a:r>
              <a:rPr lang="en-GB" sz="1300" b="0" i="0">
                <a:solidFill>
                  <a:srgbClr val="F5F5F5"/>
                </a:solidFill>
                <a:effectLst/>
                <a:latin typeface="+mn-lt"/>
              </a:rPr>
              <a:t>.</a:t>
            </a:r>
          </a:p>
        </p:txBody>
      </p:sp>
    </p:spTree>
    <p:extLst>
      <p:ext uri="{BB962C8B-B14F-4D97-AF65-F5344CB8AC3E}">
        <p14:creationId xmlns:p14="http://schemas.microsoft.com/office/powerpoint/2010/main" val="1671291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932518803"/>
      </p:ext>
    </p:extLst>
  </p:cSld>
  <p:clrMap bg1="lt1" tx1="dk1" bg2="lt2" tx2="dk2" accent1="accent1" accent2="accent2" accent3="accent3" accent4="accent4" accent5="accent5" accent6="accent6" hlink="hlink" folHlink="folHlink"/>
  <p:sldLayoutIdLst>
    <p:sldLayoutId id="2147483660" r:id="rId1"/>
    <p:sldLayoutId id="2147483651" r:id="rId2"/>
    <p:sldLayoutId id="2147483650" r:id="rId3"/>
    <p:sldLayoutId id="2147483661" r:id="rId4"/>
    <p:sldLayoutId id="2147483662" r:id="rId5"/>
    <p:sldLayoutId id="2147483663" r:id="rId6"/>
    <p:sldLayoutId id="2147483656" r:id="rId7"/>
    <p:sldLayoutId id="2147483664"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hyperlink" Target="https://op.europa.eu/en/publication-detail/-/publication/d3e77637-a963-11eb-9585-01aa75ed71a1/language-en"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8" Type="http://schemas.openxmlformats.org/officeDocument/2006/relationships/hyperlink" Target="https://commission.europa.eu/funding-tenders/find-funding/eu-funding-programmes/internal-security-fund_en" TargetMode="External"/><Relationship Id="rId3" Type="http://schemas.openxmlformats.org/officeDocument/2006/relationships/hyperlink" Target="https://commission.europa.eu/funding-tenders/find-funding/eu-funding-programmes/european-social-fund_en" TargetMode="External"/><Relationship Id="rId7" Type="http://schemas.openxmlformats.org/officeDocument/2006/relationships/hyperlink" Target="https://commission.europa.eu/funding-tenders/find-funding/eu-funding-programmes/asylum-migration-and-integration-fund_en" TargetMode="External"/><Relationship Id="rId2" Type="http://schemas.openxmlformats.org/officeDocument/2006/relationships/hyperlink" Target="https://commission.europa.eu/funding-tenders/find-funding/eu-funding-programmes/european-regional-development-fund-erdf_en" TargetMode="External"/><Relationship Id="rId1" Type="http://schemas.openxmlformats.org/officeDocument/2006/relationships/slideLayout" Target="../slideLayouts/slideLayout3.xml"/><Relationship Id="rId6" Type="http://schemas.openxmlformats.org/officeDocument/2006/relationships/hyperlink" Target="https://commission.europa.eu/funding-tenders/find-funding/eu-funding-programmes/european-maritime-fisheries-and-aquaculture-fund_en" TargetMode="External"/><Relationship Id="rId5" Type="http://schemas.openxmlformats.org/officeDocument/2006/relationships/hyperlink" Target="https://commission.europa.eu/funding-tenders/find-funding/eu-funding-programmes/just-transition-fund_en" TargetMode="External"/><Relationship Id="rId4" Type="http://schemas.openxmlformats.org/officeDocument/2006/relationships/hyperlink" Target="https://commission.europa.eu/funding-tenders/find-funding/eu-funding-programmes/cohesion-fund-cf_en" TargetMode="External"/><Relationship Id="rId9" Type="http://schemas.openxmlformats.org/officeDocument/2006/relationships/hyperlink" Target="https://commission.europa.eu/funding-tenders/find-funding/eu-funding-programmes/integrated-border-management-fund_en"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op.europa.eu/en/publication-detail/-/publication/d3e77637-a963-11eb-9585-01aa75ed71a1/language-en"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ec.europa.eu/info/funding-tenders/opportunities/portal/screen/home"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3" Type="http://schemas.openxmlformats.org/officeDocument/2006/relationships/hyperlink" Target="https://ec.europa.eu/european-social-fund-plus/en" TargetMode="External"/><Relationship Id="rId2" Type="http://schemas.openxmlformats.org/officeDocument/2006/relationships/hyperlink" Target="https://erasmus-plus.ec.europa.eu/it" TargetMode="Externa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hyperlink" Target="https://investeu.europa.eu/index_en" TargetMode="External"/><Relationship Id="rId2" Type="http://schemas.openxmlformats.org/officeDocument/2006/relationships/hyperlink" Target="https://research-and-innovation.ec.europa.eu/funding/funding-opportunities/funding-programmes-and-open-calls/horizon-europe/cluster-4-digital-industry-and-space_en" TargetMode="External"/><Relationship Id="rId1" Type="http://schemas.openxmlformats.org/officeDocument/2006/relationships/slideLayout" Target="../slideLayouts/slideLayout3.xml"/><Relationship Id="rId4" Type="http://schemas.openxmlformats.org/officeDocument/2006/relationships/hyperlink" Target="https://single-market-economy.ec.europa.eu/smes/cosme_en"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hyperlink" Target="http://www.digital-dream-lab.eu/"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commission.europa.eu/strategy-and-policy/eu-budget/long-term-eu-budget/2021-2027/whats-new_en" TargetMode="External"/><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hyperlink" Target="https://commission.europa.eu/strategy-and-policy/eu-budget/long-term-eu-budget/2021-2027/whats-new_en" TargetMode="External"/><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90267C-C9F7-BBE5-AD27-30C514F27C46}"/>
              </a:ext>
            </a:extLst>
          </p:cNvPr>
          <p:cNvSpPr>
            <a:spLocks noGrp="1"/>
          </p:cNvSpPr>
          <p:nvPr>
            <p:ph type="title"/>
          </p:nvPr>
        </p:nvSpPr>
        <p:spPr>
          <a:xfrm>
            <a:off x="357188" y="3706048"/>
            <a:ext cx="11477625" cy="665163"/>
          </a:xfrm>
        </p:spPr>
        <p:txBody>
          <a:bodyPr/>
          <a:lstStyle/>
          <a:p>
            <a:pPr>
              <a:defRPr sz="3600"/>
            </a:pPr>
            <a:r>
              <a:rPr dirty="0" err="1"/>
              <a:t>Opportunità</a:t>
            </a:r>
            <a:r>
              <a:rPr dirty="0"/>
              <a:t> di </a:t>
            </a:r>
            <a:r>
              <a:rPr dirty="0" err="1"/>
              <a:t>finanziamento</a:t>
            </a:r>
            <a:r>
              <a:rPr dirty="0"/>
              <a:t> </a:t>
            </a:r>
            <a:r>
              <a:rPr dirty="0" smtClean="0"/>
              <a:t>dell</a:t>
            </a:r>
            <a:r>
              <a:rPr lang="it-IT" dirty="0" smtClean="0"/>
              <a:t>'</a:t>
            </a:r>
            <a:r>
              <a:rPr dirty="0" smtClean="0"/>
              <a:t>UE </a:t>
            </a:r>
            <a:r>
              <a:rPr dirty="0"/>
              <a:t>per la </a:t>
            </a:r>
            <a:r>
              <a:rPr dirty="0" err="1"/>
              <a:t>resilienza</a:t>
            </a:r>
            <a:r>
              <a:rPr dirty="0"/>
              <a:t> </a:t>
            </a:r>
            <a:r>
              <a:rPr dirty="0" err="1"/>
              <a:t>digitale</a:t>
            </a:r>
            <a:r>
              <a:rPr dirty="0"/>
              <a:t> </a:t>
            </a:r>
            <a:r>
              <a:rPr dirty="0" err="1"/>
              <a:t>delle</a:t>
            </a:r>
            <a:r>
              <a:rPr dirty="0"/>
              <a:t> MPMI</a:t>
            </a:r>
          </a:p>
        </p:txBody>
      </p:sp>
      <p:sp>
        <p:nvSpPr>
          <p:cNvPr id="3" name="Marcador de texto 2">
            <a:extLst>
              <a:ext uri="{FF2B5EF4-FFF2-40B4-BE49-F238E27FC236}">
                <a16:creationId xmlns:a16="http://schemas.microsoft.com/office/drawing/2014/main" id="{39EBBF3D-8AB0-67F3-009D-FE5C944A6312}"/>
              </a:ext>
            </a:extLst>
          </p:cNvPr>
          <p:cNvSpPr>
            <a:spLocks noGrp="1"/>
          </p:cNvSpPr>
          <p:nvPr>
            <p:ph type="body" idx="1"/>
          </p:nvPr>
        </p:nvSpPr>
        <p:spPr>
          <a:xfrm>
            <a:off x="831850" y="4490083"/>
            <a:ext cx="10515600" cy="433609"/>
          </a:xfrm>
        </p:spPr>
        <p:txBody>
          <a:bodyPr/>
          <a:lstStyle/>
          <a:p>
            <a:r>
              <a:t>Proposta di formazione fornita da IHF asbl</a:t>
            </a:r>
          </a:p>
        </p:txBody>
      </p:sp>
    </p:spTree>
    <p:extLst>
      <p:ext uri="{BB962C8B-B14F-4D97-AF65-F5344CB8AC3E}">
        <p14:creationId xmlns:p14="http://schemas.microsoft.com/office/powerpoint/2010/main" val="7283563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t>Unità 1. Introduzione al bilancio dell'UE</a:t>
            </a:r>
          </a:p>
          <a:p>
            <a:pPr>
              <a:defRPr sz="2200"/>
            </a:pPr>
            <a:r>
              <a:t>1.4 Allocazione delle risorse: Strategie di assegnazione del bilancio (2)</a:t>
            </a:r>
          </a:p>
        </p:txBody>
      </p:sp>
      <p:grpSp>
        <p:nvGrpSpPr>
          <p:cNvPr id="9" name="Gruppo 8">
            <a:extLst>
              <a:ext uri="{FF2B5EF4-FFF2-40B4-BE49-F238E27FC236}">
                <a16:creationId xmlns:a16="http://schemas.microsoft.com/office/drawing/2014/main" id="{90FBFAC4-1B06-A9C8-FF20-26D9423751B4}"/>
              </a:ext>
            </a:extLst>
          </p:cNvPr>
          <p:cNvGrpSpPr/>
          <p:nvPr/>
        </p:nvGrpSpPr>
        <p:grpSpPr>
          <a:xfrm>
            <a:off x="471472" y="1341020"/>
            <a:ext cx="10934532" cy="4811207"/>
            <a:chOff x="471472" y="1341020"/>
            <a:chExt cx="10934532" cy="4811207"/>
          </a:xfrm>
        </p:grpSpPr>
        <p:sp>
          <p:nvSpPr>
            <p:cNvPr id="4" name="CasellaDiTesto 3">
              <a:extLst>
                <a:ext uri="{FF2B5EF4-FFF2-40B4-BE49-F238E27FC236}">
                  <a16:creationId xmlns:a16="http://schemas.microsoft.com/office/drawing/2014/main" id="{98C52E9E-B75F-585C-239B-8776D9F8A8F4}"/>
                </a:ext>
              </a:extLst>
            </p:cNvPr>
            <p:cNvSpPr txBox="1"/>
            <p:nvPr/>
          </p:nvSpPr>
          <p:spPr>
            <a:xfrm>
              <a:off x="471472" y="1489412"/>
              <a:ext cx="5624528" cy="4662815"/>
            </a:xfrm>
            <a:prstGeom prst="rect">
              <a:avLst/>
            </a:prstGeom>
            <a:noFill/>
          </p:spPr>
          <p:txBody>
            <a:bodyPr wrap="square">
              <a:spAutoFit/>
            </a:bodyPr>
            <a:lstStyle/>
            <a:p>
              <a:pPr marL="342900" lvl="0" indent="-342900" algn="just">
                <a:buFont typeface="Symbol" panose="05050102010706020507" pitchFamily="18" charset="2"/>
                <a:buChar char=""/>
                <a:defRPr sz="1400" b="1">
                  <a:effectLst/>
                  <a:latin typeface="Calibri" panose="020F0502020204030204" pitchFamily="34" charset="0"/>
                  <a:ea typeface="Times New Roman" panose="02020603050405020304" pitchFamily="18" charset="0"/>
                  <a:cs typeface="Calibri" panose="020F0502020204030204" pitchFamily="34" charset="0"/>
                </a:defRPr>
              </a:pPr>
              <a:r>
                <a:rPr dirty="0" err="1"/>
                <a:t>Rubrica</a:t>
              </a:r>
              <a:r>
                <a:rPr dirty="0"/>
                <a:t> 1: </a:t>
              </a:r>
              <a:r>
                <a:rPr dirty="0" err="1"/>
                <a:t>Mercato</a:t>
              </a:r>
              <a:r>
                <a:rPr dirty="0"/>
                <a:t> </a:t>
              </a:r>
              <a:r>
                <a:rPr dirty="0" err="1"/>
                <a:t>unico</a:t>
              </a:r>
              <a:r>
                <a:rPr dirty="0"/>
                <a:t>, </a:t>
              </a:r>
              <a:r>
                <a:rPr dirty="0" err="1"/>
                <a:t>innovazione</a:t>
              </a:r>
              <a:r>
                <a:rPr dirty="0"/>
                <a:t> e </a:t>
              </a:r>
              <a:r>
                <a:rPr dirty="0" err="1"/>
                <a:t>digitale</a:t>
              </a:r>
              <a:endParaRPr sz="1400"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Ricerca</a:t>
              </a:r>
              <a:r>
                <a:rPr dirty="0"/>
                <a:t> e </a:t>
              </a:r>
              <a:r>
                <a:rPr dirty="0" err="1"/>
                <a:t>innovazione</a:t>
              </a:r>
              <a:endParaRPr dirty="0"/>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Investimenti</a:t>
              </a:r>
              <a:r>
                <a:rPr dirty="0"/>
                <a:t> </a:t>
              </a:r>
              <a:r>
                <a:rPr dirty="0" err="1"/>
                <a:t>strategici</a:t>
              </a:r>
              <a:r>
                <a:rPr dirty="0"/>
                <a:t> </a:t>
              </a:r>
              <a:r>
                <a:rPr dirty="0" err="1"/>
                <a:t>dell'UE</a:t>
              </a:r>
              <a:endParaRPr dirty="0"/>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Mercato</a:t>
              </a:r>
              <a:r>
                <a:rPr dirty="0"/>
                <a:t> </a:t>
              </a:r>
              <a:r>
                <a:rPr dirty="0" err="1"/>
                <a:t>unico</a:t>
              </a:r>
              <a:r>
                <a:rPr dirty="0"/>
                <a:t> </a:t>
              </a:r>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Spazio</a:t>
              </a:r>
              <a:endParaRPr sz="2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buFont typeface="Symbol" panose="05050102010706020507" pitchFamily="18" charset="2"/>
                <a:buChar char=""/>
                <a:defRPr sz="1400" b="1">
                  <a:effectLst/>
                  <a:latin typeface="Calibri" panose="020F0502020204030204" pitchFamily="34" charset="0"/>
                  <a:ea typeface="Times New Roman" panose="02020603050405020304" pitchFamily="18" charset="0"/>
                  <a:cs typeface="Calibri" panose="020F0502020204030204" pitchFamily="34" charset="0"/>
                </a:defRPr>
              </a:pPr>
              <a:r>
                <a:rPr dirty="0" err="1"/>
                <a:t>Rubrica</a:t>
              </a:r>
              <a:r>
                <a:rPr dirty="0"/>
                <a:t> 2: </a:t>
              </a:r>
              <a:r>
                <a:rPr dirty="0" err="1"/>
                <a:t>Coesione</a:t>
              </a:r>
              <a:r>
                <a:rPr dirty="0"/>
                <a:t>, </a:t>
              </a:r>
              <a:r>
                <a:rPr dirty="0" err="1"/>
                <a:t>resilienza</a:t>
              </a:r>
              <a:r>
                <a:rPr dirty="0"/>
                <a:t> e </a:t>
              </a:r>
              <a:r>
                <a:rPr dirty="0" err="1"/>
                <a:t>valori</a:t>
              </a:r>
              <a:endParaRPr sz="1400"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Sviluppo</a:t>
              </a:r>
              <a:r>
                <a:rPr dirty="0"/>
                <a:t> </a:t>
              </a:r>
              <a:r>
                <a:rPr dirty="0" err="1"/>
                <a:t>regionale</a:t>
              </a:r>
              <a:r>
                <a:rPr dirty="0"/>
                <a:t> e </a:t>
              </a:r>
              <a:r>
                <a:rPr dirty="0" err="1"/>
                <a:t>coesione</a:t>
              </a:r>
              <a:endParaRPr dirty="0"/>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Recupero</a:t>
              </a:r>
              <a:r>
                <a:rPr dirty="0"/>
                <a:t> e </a:t>
              </a:r>
              <a:r>
                <a:rPr dirty="0" err="1"/>
                <a:t>resilienza</a:t>
              </a:r>
              <a:endParaRPr dirty="0"/>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Investire</a:t>
              </a:r>
              <a:r>
                <a:rPr dirty="0"/>
                <a:t> </a:t>
              </a:r>
              <a:r>
                <a:rPr dirty="0" err="1"/>
                <a:t>nelle</a:t>
              </a:r>
              <a:r>
                <a:rPr dirty="0"/>
                <a:t> </a:t>
              </a:r>
              <a:r>
                <a:rPr dirty="0" err="1"/>
                <a:t>persone</a:t>
              </a:r>
              <a:r>
                <a:rPr dirty="0"/>
                <a:t>, </a:t>
              </a:r>
              <a:r>
                <a:rPr dirty="0" err="1"/>
                <a:t>nella</a:t>
              </a:r>
              <a:r>
                <a:rPr dirty="0"/>
                <a:t> </a:t>
              </a:r>
              <a:r>
                <a:rPr dirty="0" err="1"/>
                <a:t>coesione</a:t>
              </a:r>
              <a:r>
                <a:rPr dirty="0"/>
                <a:t> </a:t>
              </a:r>
              <a:r>
                <a:rPr dirty="0" err="1"/>
                <a:t>sociale</a:t>
              </a:r>
              <a:r>
                <a:rPr dirty="0"/>
                <a:t> e </a:t>
              </a:r>
              <a:r>
                <a:rPr dirty="0" err="1"/>
                <a:t>nei</a:t>
              </a:r>
              <a:r>
                <a:rPr dirty="0"/>
                <a:t> </a:t>
              </a:r>
              <a:r>
                <a:rPr dirty="0" err="1"/>
                <a:t>valori</a:t>
              </a:r>
              <a:endParaRPr sz="2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buFont typeface="Symbol" panose="05050102010706020507" pitchFamily="18" charset="2"/>
                <a:buChar char=""/>
                <a:defRPr sz="1400" b="1">
                  <a:effectLst/>
                  <a:latin typeface="Calibri" panose="020F0502020204030204" pitchFamily="34" charset="0"/>
                  <a:ea typeface="Times New Roman" panose="02020603050405020304" pitchFamily="18" charset="0"/>
                  <a:cs typeface="Calibri" panose="020F0502020204030204" pitchFamily="34" charset="0"/>
                </a:defRPr>
              </a:pPr>
              <a:r>
                <a:rPr dirty="0" err="1"/>
                <a:t>Rubrica</a:t>
              </a:r>
              <a:r>
                <a:rPr dirty="0"/>
                <a:t> 3: </a:t>
              </a:r>
              <a:r>
                <a:rPr dirty="0" err="1"/>
                <a:t>Risorse</a:t>
              </a:r>
              <a:r>
                <a:rPr dirty="0"/>
                <a:t> </a:t>
              </a:r>
              <a:r>
                <a:rPr dirty="0" err="1"/>
                <a:t>naturali</a:t>
              </a:r>
              <a:r>
                <a:rPr dirty="0"/>
                <a:t> e </a:t>
              </a:r>
              <a:r>
                <a:rPr dirty="0" err="1"/>
                <a:t>ambiente</a:t>
              </a:r>
              <a:endParaRPr sz="1400"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Agricoltura</a:t>
              </a:r>
              <a:r>
                <a:rPr dirty="0"/>
                <a:t> e </a:t>
              </a:r>
              <a:r>
                <a:rPr dirty="0" err="1"/>
                <a:t>politica</a:t>
              </a:r>
              <a:r>
                <a:rPr dirty="0"/>
                <a:t> </a:t>
              </a:r>
              <a:r>
                <a:rPr dirty="0" err="1"/>
                <a:t>marittima</a:t>
              </a:r>
              <a:endParaRPr dirty="0"/>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Ambiente</a:t>
              </a:r>
              <a:r>
                <a:rPr dirty="0"/>
                <a:t> e </a:t>
              </a:r>
              <a:r>
                <a:rPr dirty="0" err="1"/>
                <a:t>azione</a:t>
              </a:r>
              <a:r>
                <a:rPr dirty="0"/>
                <a:t> per </a:t>
              </a:r>
              <a:r>
                <a:rPr dirty="0" err="1"/>
                <a:t>il</a:t>
              </a:r>
              <a:r>
                <a:rPr dirty="0"/>
                <a:t> </a:t>
              </a:r>
              <a:r>
                <a:rPr dirty="0" err="1"/>
                <a:t>clima</a:t>
              </a:r>
              <a:endParaRPr dirty="0"/>
            </a:p>
            <a:p>
              <a:pPr marL="342900" lvl="0" indent="-342900" algn="just">
                <a:buFont typeface="Symbol" panose="05050102010706020507" pitchFamily="18" charset="2"/>
                <a:buChar char=""/>
                <a:defRPr sz="1400" b="1">
                  <a:effectLst/>
                  <a:latin typeface="Calibri" panose="020F0502020204030204" pitchFamily="34" charset="0"/>
                  <a:ea typeface="Times New Roman" panose="02020603050405020304" pitchFamily="18" charset="0"/>
                  <a:cs typeface="Calibri" panose="020F0502020204030204" pitchFamily="34" charset="0"/>
                </a:defRPr>
              </a:pPr>
              <a:r>
                <a:rPr dirty="0" err="1"/>
                <a:t>Rubrica</a:t>
              </a:r>
              <a:r>
                <a:rPr dirty="0"/>
                <a:t> 4: </a:t>
              </a:r>
              <a:r>
                <a:rPr dirty="0" err="1"/>
                <a:t>Migrazione</a:t>
              </a:r>
              <a:r>
                <a:rPr dirty="0"/>
                <a:t> e </a:t>
              </a:r>
              <a:r>
                <a:rPr dirty="0" err="1"/>
                <a:t>gestione</a:t>
              </a:r>
              <a:r>
                <a:rPr dirty="0"/>
                <a:t> </a:t>
              </a:r>
              <a:r>
                <a:rPr dirty="0" err="1"/>
                <a:t>delle</a:t>
              </a:r>
              <a:r>
                <a:rPr dirty="0"/>
                <a:t> </a:t>
              </a:r>
              <a:r>
                <a:rPr dirty="0" err="1"/>
                <a:t>frontiere</a:t>
              </a:r>
              <a:endParaRPr sz="1400"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Migrazioni</a:t>
              </a:r>
              <a:endParaRPr dirty="0"/>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Gestione</a:t>
              </a:r>
              <a:r>
                <a:rPr dirty="0"/>
                <a:t> </a:t>
              </a:r>
              <a:r>
                <a:rPr dirty="0" err="1"/>
                <a:t>delle</a:t>
              </a:r>
              <a:r>
                <a:rPr dirty="0"/>
                <a:t> </a:t>
              </a:r>
              <a:r>
                <a:rPr dirty="0" err="1"/>
                <a:t>frontiere</a:t>
              </a:r>
              <a:endParaRPr sz="200" dirty="0">
                <a:effectLst/>
                <a:latin typeface="Calibri" panose="020F0502020204030204" pitchFamily="34" charset="0"/>
                <a:ea typeface="Times New Roman" panose="02020603050405020304" pitchFamily="18" charset="0"/>
                <a:cs typeface="Calibri" panose="020F0502020204030204" pitchFamily="34" charset="0"/>
              </a:endParaRPr>
            </a:p>
            <a:p>
              <a:pPr marL="342900" lvl="0" indent="-342900" algn="just">
                <a:buFont typeface="Symbol" panose="05050102010706020507" pitchFamily="18" charset="2"/>
                <a:buChar char=""/>
                <a:defRPr sz="1400" b="1">
                  <a:effectLst/>
                  <a:latin typeface="Calibri" panose="020F0502020204030204" pitchFamily="34" charset="0"/>
                  <a:ea typeface="Times New Roman" panose="02020603050405020304" pitchFamily="18" charset="0"/>
                  <a:cs typeface="Calibri" panose="020F0502020204030204" pitchFamily="34" charset="0"/>
                </a:defRPr>
              </a:pPr>
              <a:r>
                <a:rPr dirty="0" err="1"/>
                <a:t>Rubrica</a:t>
              </a:r>
              <a:r>
                <a:rPr dirty="0"/>
                <a:t> 5: Sicurezza e </a:t>
              </a:r>
              <a:r>
                <a:rPr dirty="0" err="1"/>
                <a:t>difesa</a:t>
              </a:r>
              <a:endParaRPr sz="1400"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a:t>Sicurezza</a:t>
              </a:r>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Difesa</a:t>
              </a:r>
              <a:endParaRPr dirty="0"/>
            </a:p>
            <a:p>
              <a:pPr marL="342900" lvl="0" indent="-342900" algn="just">
                <a:buFont typeface="Symbol" panose="05050102010706020507" pitchFamily="18" charset="2"/>
                <a:buChar char=""/>
                <a:defRPr sz="1400" b="1">
                  <a:effectLst/>
                  <a:latin typeface="Calibri" panose="020F0502020204030204" pitchFamily="34" charset="0"/>
                  <a:ea typeface="Times New Roman" panose="02020603050405020304" pitchFamily="18" charset="0"/>
                  <a:cs typeface="Calibri" panose="020F0502020204030204" pitchFamily="34" charset="0"/>
                </a:defRPr>
              </a:pPr>
              <a:r>
                <a:rPr dirty="0" err="1"/>
                <a:t>Rubrica</a:t>
              </a:r>
              <a:r>
                <a:rPr dirty="0"/>
                <a:t> 6: </a:t>
              </a:r>
              <a:r>
                <a:rPr dirty="0" err="1"/>
                <a:t>Quartiere</a:t>
              </a:r>
              <a:r>
                <a:rPr dirty="0"/>
                <a:t> </a:t>
              </a:r>
              <a:r>
                <a:rPr dirty="0" smtClean="0"/>
                <a:t>e </a:t>
              </a:r>
              <a:r>
                <a:rPr dirty="0" err="1"/>
                <a:t>mondo</a:t>
              </a:r>
              <a:endParaRPr sz="1400" dirty="0">
                <a:effectLst/>
                <a:latin typeface="Calibri" panose="020F0502020204030204" pitchFamily="34" charset="0"/>
                <a:ea typeface="Times New Roman" panose="02020603050405020304" pitchFamily="18" charset="0"/>
                <a:cs typeface="Calibri" panose="020F0502020204030204" pitchFamily="34" charset="0"/>
              </a:endParaRPr>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Azione</a:t>
              </a:r>
              <a:r>
                <a:rPr dirty="0"/>
                <a:t> </a:t>
              </a:r>
              <a:r>
                <a:rPr dirty="0" err="1"/>
                <a:t>esterna</a:t>
              </a:r>
              <a:endParaRPr dirty="0"/>
            </a:p>
            <a:p>
              <a:pPr marL="742950" lvl="1" indent="-285750" algn="just">
                <a:buFont typeface="Courier New" panose="02070309020205020404" pitchFamily="49" charset="0"/>
                <a:buChar char="o"/>
                <a:defRPr sz="1300">
                  <a:effectLst/>
                  <a:latin typeface="Calibri" panose="020F0502020204030204" pitchFamily="34" charset="0"/>
                  <a:ea typeface="Times New Roman" panose="02020603050405020304" pitchFamily="18" charset="0"/>
                  <a:cs typeface="Calibri" panose="020F0502020204030204" pitchFamily="34" charset="0"/>
                </a:defRPr>
              </a:pPr>
              <a:r>
                <a:rPr dirty="0" err="1"/>
                <a:t>Assistenza</a:t>
              </a:r>
              <a:r>
                <a:rPr dirty="0"/>
                <a:t> </a:t>
              </a:r>
              <a:r>
                <a:rPr dirty="0" err="1"/>
                <a:t>preadesione</a:t>
              </a:r>
              <a:endParaRPr dirty="0"/>
            </a:p>
            <a:p>
              <a:pPr marL="342900" lvl="0" indent="-342900" algn="just">
                <a:buFont typeface="Symbol" panose="05050102010706020507" pitchFamily="18" charset="2"/>
                <a:buChar char=""/>
                <a:defRPr sz="1400" b="1">
                  <a:effectLst/>
                  <a:latin typeface="Calibri" panose="020F0502020204030204" pitchFamily="34" charset="0"/>
                  <a:ea typeface="Times New Roman" panose="02020603050405020304" pitchFamily="18" charset="0"/>
                  <a:cs typeface="Calibri" panose="020F0502020204030204" pitchFamily="34" charset="0"/>
                </a:defRPr>
              </a:pPr>
              <a:r>
                <a:rPr dirty="0" err="1"/>
                <a:t>Rubrica</a:t>
              </a:r>
              <a:r>
                <a:rPr dirty="0"/>
                <a:t> 7: </a:t>
              </a:r>
              <a:r>
                <a:rPr dirty="0" err="1"/>
                <a:t>Pubblica</a:t>
              </a:r>
              <a:r>
                <a:rPr dirty="0"/>
                <a:t> </a:t>
              </a:r>
              <a:r>
                <a:rPr dirty="0" err="1"/>
                <a:t>amministrazione</a:t>
              </a:r>
              <a:r>
                <a:rPr dirty="0"/>
                <a:t> </a:t>
              </a:r>
              <a:r>
                <a:rPr dirty="0" err="1"/>
                <a:t>europea</a:t>
              </a:r>
              <a:endParaRPr sz="1400" dirty="0">
                <a:effectLst/>
                <a:latin typeface="Calibri" panose="020F0502020204030204" pitchFamily="34" charset="0"/>
                <a:ea typeface="Times New Roman" panose="02020603050405020304" pitchFamily="18" charset="0"/>
                <a:cs typeface="Calibri" panose="020F0502020204030204" pitchFamily="34" charset="0"/>
              </a:endParaRPr>
            </a:p>
          </p:txBody>
        </p:sp>
        <p:sp>
          <p:nvSpPr>
            <p:cNvPr id="3" name="CasellaDiTesto 2">
              <a:extLst>
                <a:ext uri="{FF2B5EF4-FFF2-40B4-BE49-F238E27FC236}">
                  <a16:creationId xmlns:a16="http://schemas.microsoft.com/office/drawing/2014/main" id="{AC7A60B6-B301-BF39-EC7F-259BC49C9D36}"/>
                </a:ext>
              </a:extLst>
            </p:cNvPr>
            <p:cNvSpPr txBox="1"/>
            <p:nvPr/>
          </p:nvSpPr>
          <p:spPr>
            <a:xfrm>
              <a:off x="6554623" y="1341020"/>
              <a:ext cx="4524852" cy="338554"/>
            </a:xfrm>
            <a:prstGeom prst="rect">
              <a:avLst/>
            </a:prstGeom>
            <a:noFill/>
          </p:spPr>
          <p:txBody>
            <a:bodyPr wrap="square">
              <a:spAutoFit/>
            </a:bodyPr>
            <a:lstStyle/>
            <a:p>
              <a:pPr algn="ctr">
                <a:defRPr sz="1600" b="1">
                  <a:solidFill>
                    <a:srgbClr val="1B193E"/>
                  </a:solidFill>
                  <a:latin typeface="Calibri" panose="020F0502020204030204" pitchFamily="34" charset="0"/>
                  <a:cs typeface="Calibri" panose="020F0502020204030204" pitchFamily="34" charset="0"/>
                </a:defRPr>
              </a:pPr>
              <a:r>
                <a:rPr dirty="0" err="1"/>
                <a:t>Dotazioni</a:t>
              </a:r>
              <a:r>
                <a:rPr dirty="0"/>
                <a:t> per </a:t>
              </a:r>
              <a:r>
                <a:rPr dirty="0" err="1"/>
                <a:t>rubrica</a:t>
              </a:r>
              <a:r>
                <a:rPr dirty="0"/>
                <a:t> per </a:t>
              </a:r>
              <a:r>
                <a:rPr dirty="0" err="1"/>
                <a:t>il</a:t>
              </a:r>
              <a:r>
                <a:rPr dirty="0"/>
                <a:t> </a:t>
              </a:r>
              <a:r>
                <a:rPr dirty="0" err="1"/>
                <a:t>periodo</a:t>
              </a:r>
              <a:r>
                <a:rPr dirty="0"/>
                <a:t> dal 2021 al 2027 — in </a:t>
              </a:r>
              <a:r>
                <a:rPr dirty="0" err="1"/>
                <a:t>miliardi</a:t>
              </a:r>
              <a:endParaRPr sz="1600" b="1" dirty="0">
                <a:solidFill>
                  <a:srgbClr val="1B193E"/>
                </a:solidFill>
                <a:latin typeface="Calibri" panose="020F0502020204030204" pitchFamily="34" charset="0"/>
                <a:cs typeface="Calibri" panose="020F0502020204030204" pitchFamily="34" charset="0"/>
              </a:endParaRPr>
            </a:p>
          </p:txBody>
        </p:sp>
        <p:pic>
          <p:nvPicPr>
            <p:cNvPr id="6" name="Immagine 5" descr="Immagine che contiene testo, schermata, cerchio, Carattere  Descrizione generata automaticamente">
              <a:extLst>
                <a:ext uri="{FF2B5EF4-FFF2-40B4-BE49-F238E27FC236}">
                  <a16:creationId xmlns:a16="http://schemas.microsoft.com/office/drawing/2014/main" id="{5EBA48B3-EBA1-6719-2EC6-14C0BE289AD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8097" y="1872257"/>
              <a:ext cx="5177907" cy="3680755"/>
            </a:xfrm>
            <a:prstGeom prst="rect">
              <a:avLst/>
            </a:prstGeom>
            <a:ln>
              <a:solidFill>
                <a:srgbClr val="1B193E"/>
              </a:solidFill>
            </a:ln>
          </p:spPr>
        </p:pic>
        <p:sp>
          <p:nvSpPr>
            <p:cNvPr id="7" name="CasellaDiTesto 6">
              <a:extLst>
                <a:ext uri="{FF2B5EF4-FFF2-40B4-BE49-F238E27FC236}">
                  <a16:creationId xmlns:a16="http://schemas.microsoft.com/office/drawing/2014/main" id="{0D841F4F-3ED5-7DBB-02CC-2965017112D1}"/>
                </a:ext>
              </a:extLst>
            </p:cNvPr>
            <p:cNvSpPr txBox="1"/>
            <p:nvPr/>
          </p:nvSpPr>
          <p:spPr>
            <a:xfrm>
              <a:off x="6228096" y="5599824"/>
              <a:ext cx="5177907" cy="461588"/>
            </a:xfrm>
            <a:prstGeom prst="rect">
              <a:avLst/>
            </a:prstGeom>
            <a:noFill/>
          </p:spPr>
          <p:txBody>
            <a:bodyPr wrap="square">
              <a:spAutoFit/>
            </a:bodyPr>
            <a:lstStyle/>
            <a:p>
              <a:pPr algn="just">
                <a:defRPr sz="1200">
                  <a:latin typeface="Calibri" panose="020F0502020204030204" pitchFamily="34" charset="0"/>
                  <a:cs typeface="Calibri" panose="020F0502020204030204" pitchFamily="34" charset="0"/>
                </a:defRPr>
              </a:pPr>
              <a:r>
                <a:rPr b="1"/>
                <a:t>Fonte</a:t>
              </a:r>
              <a:r>
                <a:t>: </a:t>
              </a:r>
              <a:r>
                <a:rPr>
                  <a:solidFill>
                    <a:srgbClr val="0070C0"/>
                  </a:solidFill>
                  <a:hlinkClick r:id="rId4">
                    <a:extLst>
                      <a:ext uri="{A12FA001-AC4F-418D-AE19-62706E023703}">
                        <ahyp:hlinkClr xmlns:ahyp="http://schemas.microsoft.com/office/drawing/2018/hyperlinkcolor" xmlns="" val="tx"/>
                      </a:ext>
                    </a:extLst>
                  </a:hlinkClick>
                </a:rPr>
                <a:t>Commissione europea, bilancio a lungo termine dell'UE 2021-2027 e NextGenerationEU — Fatti e cifre</a:t>
              </a:r>
              <a:endParaRPr sz="120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789553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la 4">
            <a:extLst>
              <a:ext uri="{FF2B5EF4-FFF2-40B4-BE49-F238E27FC236}">
                <a16:creationId xmlns:a16="http://schemas.microsoft.com/office/drawing/2014/main" id="{62931E9F-8F24-622D-1201-DC677531E606}"/>
              </a:ext>
            </a:extLst>
          </p:cNvPr>
          <p:cNvGraphicFramePr>
            <a:graphicFrameLocks noGrp="1"/>
          </p:cNvGraphicFramePr>
          <p:nvPr>
            <p:extLst>
              <p:ext uri="{D42A27DB-BD31-4B8C-83A1-F6EECF244321}">
                <p14:modId xmlns:p14="http://schemas.microsoft.com/office/powerpoint/2010/main" val="3720947638"/>
              </p:ext>
            </p:extLst>
          </p:nvPr>
        </p:nvGraphicFramePr>
        <p:xfrm>
          <a:off x="5802969" y="1489412"/>
          <a:ext cx="5720787" cy="4572000"/>
        </p:xfrm>
        <a:graphic>
          <a:graphicData uri="http://schemas.openxmlformats.org/drawingml/2006/table">
            <a:tbl>
              <a:tblPr firstRow="1" firstCol="1" bandRow="1"/>
              <a:tblGrid>
                <a:gridCol w="4994367">
                  <a:extLst>
                    <a:ext uri="{9D8B030D-6E8A-4147-A177-3AD203B41FA5}">
                      <a16:colId xmlns:a16="http://schemas.microsoft.com/office/drawing/2014/main" val="3345910794"/>
                    </a:ext>
                  </a:extLst>
                </a:gridCol>
                <a:gridCol w="726420">
                  <a:extLst>
                    <a:ext uri="{9D8B030D-6E8A-4147-A177-3AD203B41FA5}">
                      <a16:colId xmlns:a16="http://schemas.microsoft.com/office/drawing/2014/main" val="1719699406"/>
                    </a:ext>
                  </a:extLst>
                </a:gridCol>
              </a:tblGrid>
              <a:tr h="179933">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chemeClr val="bg1"/>
                          </a:solidFill>
                          <a:effectLst/>
                          <a:latin typeface="Calibri" panose="020F0502020204030204" pitchFamily="34" charset="0"/>
                          <a:cs typeface="Calibri" panose="020F0502020204030204" pitchFamily="34" charset="0"/>
                        </a:defRPr>
                      </a:pPr>
                      <a:r>
                        <a:t>Dotazione di bilancio a lungo termine (2021-2027)</a:t>
                      </a:r>
                      <a:endParaRPr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B193E"/>
                    </a:solidFill>
                  </a:tcPr>
                </a:tc>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chemeClr val="bg1"/>
                          </a:solidFill>
                          <a:effectLst/>
                          <a:latin typeface="Calibri" panose="020F0502020204030204" pitchFamily="34" charset="0"/>
                          <a:cs typeface="Calibri" panose="020F0502020204030204" pitchFamily="34" charset="0"/>
                        </a:defRPr>
                      </a:pPr>
                      <a:r>
                        <a:t>Miliardi</a:t>
                      </a:r>
                      <a:endParaRPr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1B193E"/>
                    </a:solidFill>
                  </a:tcPr>
                </a:tc>
                <a:extLst>
                  <a:ext uri="{0D108BD9-81ED-4DB2-BD59-A6C34878D82A}">
                    <a16:rowId xmlns:a16="http://schemas.microsoft.com/office/drawing/2014/main" val="1168858345"/>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chemeClr val="bg1"/>
                          </a:solidFill>
                          <a:effectLst/>
                          <a:latin typeface="Calibri" panose="020F0502020204030204" pitchFamily="34" charset="0"/>
                          <a:cs typeface="Calibri" panose="020F0502020204030204" pitchFamily="34" charset="0"/>
                        </a:defRPr>
                      </a:pPr>
                      <a:r>
                        <a:t>Politica di coesione</a:t>
                      </a:r>
                      <a:endParaRPr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b="1">
                          <a:solidFill>
                            <a:schemeClr val="bg1"/>
                          </a:solidFill>
                          <a:effectLst/>
                          <a:latin typeface="Calibri" panose="020F0502020204030204" pitchFamily="34" charset="0"/>
                          <a:cs typeface="Calibri" panose="020F0502020204030204" pitchFamily="34" charset="0"/>
                        </a:defRPr>
                      </a:pPr>
                      <a:r>
                        <a:t>372.6</a:t>
                      </a:r>
                      <a:endParaRPr sz="1200" b="1">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lumMod val="75000"/>
                      </a:schemeClr>
                    </a:solidFill>
                  </a:tcPr>
                </a:tc>
                <a:extLst>
                  <a:ext uri="{0D108BD9-81ED-4DB2-BD59-A6C34878D82A}">
                    <a16:rowId xmlns:a16="http://schemas.microsoft.com/office/drawing/2014/main" val="4280475632"/>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Fondo europeo di sviluppo regionale (FESR)</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226</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extLst>
                  <a:ext uri="{0D108BD9-81ED-4DB2-BD59-A6C34878D82A}">
                    <a16:rowId xmlns:a16="http://schemas.microsoft.com/office/drawing/2014/main" val="2920135604"/>
                  </a:ext>
                </a:extLst>
              </a:tr>
              <a:tr h="0">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Fondo di coesione (FC)</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48</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extLst>
                  <a:ext uri="{0D108BD9-81ED-4DB2-BD59-A6C34878D82A}">
                    <a16:rowId xmlns:a16="http://schemas.microsoft.com/office/drawing/2014/main" val="377872656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Fondo sociale europeo+ (FSE+)</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98.5</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08A370">
                        <a:alpha val="10588"/>
                      </a:srgbClr>
                    </a:solidFill>
                  </a:tcPr>
                </a:tc>
                <a:extLst>
                  <a:ext uri="{0D108BD9-81ED-4DB2-BD59-A6C34878D82A}">
                    <a16:rowId xmlns:a16="http://schemas.microsoft.com/office/drawing/2014/main" val="145181009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chemeClr val="bg1"/>
                          </a:solidFill>
                          <a:effectLst/>
                          <a:latin typeface="Calibri" panose="020F0502020204030204" pitchFamily="34" charset="0"/>
                          <a:cs typeface="Calibri" panose="020F0502020204030204" pitchFamily="34" charset="0"/>
                        </a:defRPr>
                      </a:pPr>
                      <a:r>
                        <a:t>Politica agricola comune (PAC)</a:t>
                      </a:r>
                      <a:endParaRPr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b="1">
                          <a:solidFill>
                            <a:schemeClr val="bg1"/>
                          </a:solidFill>
                          <a:effectLst/>
                          <a:latin typeface="Calibri" panose="020F0502020204030204" pitchFamily="34" charset="0"/>
                          <a:cs typeface="Calibri" panose="020F0502020204030204" pitchFamily="34" charset="0"/>
                        </a:defRPr>
                      </a:pPr>
                      <a:r>
                        <a:t>378.5</a:t>
                      </a:r>
                      <a:endParaRPr sz="1200" b="1">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solidFill>
                  </a:tcPr>
                </a:tc>
                <a:extLst>
                  <a:ext uri="{0D108BD9-81ED-4DB2-BD59-A6C34878D82A}">
                    <a16:rowId xmlns:a16="http://schemas.microsoft.com/office/drawing/2014/main" val="4202310706"/>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Fondo europeo agricolo di garanzia (FEAGA)</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291</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extLst>
                  <a:ext uri="{0D108BD9-81ED-4DB2-BD59-A6C34878D82A}">
                    <a16:rowId xmlns:a16="http://schemas.microsoft.com/office/drawing/2014/main" val="38019706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Fondo europeo agricolo per lo sviluppo rurale (FESR)</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87.4</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8B8D35">
                        <a:alpha val="15294"/>
                      </a:srgbClr>
                    </a:solidFill>
                  </a:tcPr>
                </a:tc>
                <a:extLst>
                  <a:ext uri="{0D108BD9-81ED-4DB2-BD59-A6C34878D82A}">
                    <a16:rowId xmlns:a16="http://schemas.microsoft.com/office/drawing/2014/main" val="116999122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chemeClr val="bg1"/>
                          </a:solidFill>
                          <a:effectLst/>
                          <a:latin typeface="Calibri" panose="020F0502020204030204" pitchFamily="34" charset="0"/>
                          <a:cs typeface="Calibri" panose="020F0502020204030204" pitchFamily="34" charset="0"/>
                        </a:defRPr>
                      </a:pPr>
                      <a:r>
                        <a:t>Priorità nuove e rafforzate</a:t>
                      </a:r>
                      <a:endParaRPr sz="1200">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b="1">
                          <a:solidFill>
                            <a:schemeClr val="bg1"/>
                          </a:solidFill>
                          <a:effectLst/>
                          <a:latin typeface="Calibri" panose="020F0502020204030204" pitchFamily="34" charset="0"/>
                          <a:cs typeface="Calibri" panose="020F0502020204030204" pitchFamily="34" charset="0"/>
                        </a:defRPr>
                      </a:pPr>
                      <a:r>
                        <a:t>377.3</a:t>
                      </a:r>
                      <a:endParaRPr sz="1200" b="1">
                        <a:solidFill>
                          <a:schemeClr val="bg1"/>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solidFill>
                  </a:tcPr>
                </a:tc>
                <a:extLst>
                  <a:ext uri="{0D108BD9-81ED-4DB2-BD59-A6C34878D82A}">
                    <a16:rowId xmlns:a16="http://schemas.microsoft.com/office/drawing/2014/main" val="2995109837"/>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Orizzonte Europa</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86.1</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2507116288"/>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Strumenti di vicinato, sviluppo e cooperazione internazionale</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79.5</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61582753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Meccanismo per collegare l'Europa</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20.7</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98507032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InvestEU</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3</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88448726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Programma spaziale europeo</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14.9</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93220673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Programma Europa digitale</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7.6</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818659093"/>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Programma per il mercato unico</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4.2</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203975252"/>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Giustizia, diritti e valori</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0.9</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549803291"/>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EU4Health</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2.4</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55498634"/>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RescEU</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1.3</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792703008"/>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Europa creativa</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1.8</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578676491"/>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Erasmus+</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24.6</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010666074"/>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Aiuti umanitari</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11.6</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732659320"/>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Vita (Azione Climatica e Ambientale)</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5.4</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1630960196"/>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Fondo per una transizione giusta</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8.4</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3512491824"/>
                  </a:ext>
                </a:extLst>
              </a:tr>
              <a:tr h="69724">
                <a:tc>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algn="just">
                        <a:defRPr sz="1200">
                          <a:solidFill>
                            <a:srgbClr val="002060"/>
                          </a:solidFill>
                          <a:effectLst/>
                          <a:latin typeface="Calibri" panose="020F0502020204030204" pitchFamily="34" charset="0"/>
                          <a:cs typeface="Calibri" panose="020F0502020204030204" pitchFamily="34" charset="0"/>
                        </a:defRPr>
                      </a:pPr>
                      <a:r>
                        <a:t>Altro</a:t>
                      </a:r>
                      <a:endPara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just">
                        <a:defRPr sz="1200">
                          <a:solidFill>
                            <a:srgbClr val="002060"/>
                          </a:solidFill>
                          <a:effectLst/>
                          <a:latin typeface="Calibri" panose="020F0502020204030204" pitchFamily="34" charset="0"/>
                          <a:ea typeface="Times New Roman" panose="02020603050405020304" pitchFamily="18" charset="0"/>
                          <a:cs typeface="Calibri" panose="020F0502020204030204" pitchFamily="34" charset="0"/>
                        </a:defRPr>
                      </a:pPr>
                      <a:r>
                        <a:t>105</a:t>
                      </a:r>
                    </a:p>
                  </a:txBody>
                  <a:tcPr marL="68580" marR="68580" marT="0" marB="0">
                    <a:lnL w="12700" cap="flat" cmpd="sng" algn="ctr">
                      <a:no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solidFill>
                      <a:srgbClr val="F6AA07">
                        <a:alpha val="14118"/>
                      </a:srgbClr>
                    </a:solidFill>
                  </a:tcPr>
                </a:tc>
                <a:extLst>
                  <a:ext uri="{0D108BD9-81ED-4DB2-BD59-A6C34878D82A}">
                    <a16:rowId xmlns:a16="http://schemas.microsoft.com/office/drawing/2014/main" val="2351024671"/>
                  </a:ext>
                </a:extLst>
              </a:tr>
            </a:tbl>
          </a:graphicData>
        </a:graphic>
      </p:graphicFrame>
      <p:sp>
        <p:nvSpPr>
          <p:cNvPr id="6" name="CasellaDiTesto 5">
            <a:extLst>
              <a:ext uri="{FF2B5EF4-FFF2-40B4-BE49-F238E27FC236}">
                <a16:creationId xmlns:a16="http://schemas.microsoft.com/office/drawing/2014/main" id="{A70D9FB5-0883-D4D8-7CAF-EFABD7C08CA9}"/>
              </a:ext>
            </a:extLst>
          </p:cNvPr>
          <p:cNvSpPr txBox="1"/>
          <p:nvPr/>
        </p:nvSpPr>
        <p:spPr>
          <a:xfrm>
            <a:off x="304419" y="1279577"/>
            <a:ext cx="5331497" cy="4832092"/>
          </a:xfrm>
          <a:prstGeom prst="rect">
            <a:avLst/>
          </a:prstGeom>
          <a:noFill/>
        </p:spPr>
        <p:txBody>
          <a:bodyPr wrap="square">
            <a:spAutoFit/>
          </a:bodyPr>
          <a:lstStyle/>
          <a:p>
            <a:pPr algn="just">
              <a:defRPr sz="1400" b="1">
                <a:solidFill>
                  <a:srgbClr val="1B193E"/>
                </a:solidFill>
                <a:latin typeface="Calibri" panose="020F0502020204030204" pitchFamily="34" charset="0"/>
                <a:cs typeface="Calibri" panose="020F0502020204030204" pitchFamily="34" charset="0"/>
              </a:defRPr>
            </a:pPr>
            <a:r>
              <a:rPr dirty="0" err="1"/>
              <a:t>Dotazioni</a:t>
            </a:r>
            <a:r>
              <a:rPr dirty="0"/>
              <a:t> per </a:t>
            </a:r>
            <a:r>
              <a:rPr dirty="0" err="1"/>
              <a:t>politica</a:t>
            </a:r>
            <a:r>
              <a:rPr dirty="0"/>
              <a:t> e </a:t>
            </a:r>
            <a:r>
              <a:rPr dirty="0" err="1"/>
              <a:t>programma</a:t>
            </a:r>
            <a:r>
              <a:rPr dirty="0"/>
              <a:t> </a:t>
            </a:r>
            <a:r>
              <a:rPr lang="it-IT" dirty="0" smtClean="0"/>
              <a:t>-</a:t>
            </a:r>
            <a:r>
              <a:rPr dirty="0" smtClean="0"/>
              <a:t> </a:t>
            </a:r>
            <a:r>
              <a:rPr dirty="0"/>
              <a:t>con </a:t>
            </a:r>
            <a:r>
              <a:rPr dirty="0" err="1"/>
              <a:t>particolare</a:t>
            </a:r>
            <a:r>
              <a:rPr dirty="0"/>
              <a:t> </a:t>
            </a:r>
            <a:r>
              <a:rPr dirty="0" err="1"/>
              <a:t>attenzione</a:t>
            </a:r>
            <a:r>
              <a:rPr dirty="0"/>
              <a:t> al QFP</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a:t>La </a:t>
            </a:r>
            <a:r>
              <a:rPr dirty="0" err="1"/>
              <a:t>ripartizione</a:t>
            </a:r>
            <a:r>
              <a:rPr dirty="0"/>
              <a:t> del QFP 2021-2027 </a:t>
            </a:r>
            <a:r>
              <a:rPr dirty="0" err="1"/>
              <a:t>rivela</a:t>
            </a:r>
            <a:r>
              <a:rPr dirty="0"/>
              <a:t> </a:t>
            </a:r>
            <a:r>
              <a:rPr dirty="0" err="1"/>
              <a:t>stanziamenti</a:t>
            </a:r>
            <a:r>
              <a:rPr dirty="0"/>
              <a:t> </a:t>
            </a:r>
            <a:r>
              <a:rPr dirty="0" err="1"/>
              <a:t>mirati</a:t>
            </a:r>
            <a:r>
              <a:rPr dirty="0"/>
              <a:t> </a:t>
            </a:r>
            <a:r>
              <a:rPr dirty="0" err="1"/>
              <a:t>che</a:t>
            </a:r>
            <a:r>
              <a:rPr dirty="0"/>
              <a:t> </a:t>
            </a:r>
            <a:r>
              <a:rPr dirty="0" err="1"/>
              <a:t>guidano</a:t>
            </a:r>
            <a:r>
              <a:rPr dirty="0"/>
              <a:t> </a:t>
            </a:r>
            <a:r>
              <a:rPr dirty="0" err="1"/>
              <a:t>politiche</a:t>
            </a:r>
            <a:r>
              <a:rPr dirty="0"/>
              <a:t> e </a:t>
            </a:r>
            <a:r>
              <a:rPr dirty="0" err="1"/>
              <a:t>programmi</a:t>
            </a:r>
            <a:r>
              <a:rPr dirty="0"/>
              <a:t> di </a:t>
            </a:r>
            <a:r>
              <a:rPr dirty="0" err="1"/>
              <a:t>impatto</a:t>
            </a:r>
            <a:r>
              <a:rPr dirty="0"/>
              <a:t>.</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a:t>Un </a:t>
            </a:r>
            <a:r>
              <a:rPr dirty="0" err="1"/>
              <a:t>considerevole</a:t>
            </a:r>
            <a:r>
              <a:rPr dirty="0"/>
              <a:t> 31,9 % è </a:t>
            </a:r>
            <a:r>
              <a:rPr dirty="0" err="1"/>
              <a:t>destinato</a:t>
            </a:r>
            <a:r>
              <a:rPr dirty="0"/>
              <a:t> a </a:t>
            </a:r>
            <a:r>
              <a:rPr dirty="0" err="1"/>
              <a:t>settori</a:t>
            </a:r>
            <a:r>
              <a:rPr dirty="0"/>
              <a:t> </a:t>
            </a:r>
            <a:r>
              <a:rPr dirty="0" err="1"/>
              <a:t>critici</a:t>
            </a:r>
            <a:r>
              <a:rPr dirty="0"/>
              <a:t> </a:t>
            </a:r>
            <a:r>
              <a:rPr dirty="0" err="1"/>
              <a:t>quali</a:t>
            </a:r>
            <a:r>
              <a:rPr dirty="0"/>
              <a:t> la </a:t>
            </a:r>
            <a:r>
              <a:rPr dirty="0" err="1"/>
              <a:t>ricerca</a:t>
            </a:r>
            <a:r>
              <a:rPr dirty="0"/>
              <a:t>, </a:t>
            </a:r>
            <a:r>
              <a:rPr dirty="0" err="1"/>
              <a:t>l'istruzione</a:t>
            </a:r>
            <a:r>
              <a:rPr dirty="0"/>
              <a:t> e la </a:t>
            </a:r>
            <a:r>
              <a:rPr dirty="0" err="1"/>
              <a:t>protezione</a:t>
            </a:r>
            <a:r>
              <a:rPr dirty="0"/>
              <a:t> </a:t>
            </a:r>
            <a:r>
              <a:rPr dirty="0" err="1"/>
              <a:t>delle</a:t>
            </a:r>
            <a:r>
              <a:rPr dirty="0"/>
              <a:t> </a:t>
            </a:r>
            <a:r>
              <a:rPr dirty="0" err="1"/>
              <a:t>frontiere</a:t>
            </a:r>
            <a:r>
              <a:rPr dirty="0"/>
              <a:t>, </a:t>
            </a:r>
            <a:r>
              <a:rPr dirty="0" err="1"/>
              <a:t>promuovendo</a:t>
            </a:r>
            <a:r>
              <a:rPr dirty="0"/>
              <a:t> un </a:t>
            </a:r>
            <a:r>
              <a:rPr dirty="0" err="1"/>
              <a:t>approccio</a:t>
            </a:r>
            <a:r>
              <a:rPr dirty="0"/>
              <a:t> </a:t>
            </a:r>
            <a:r>
              <a:rPr dirty="0" err="1"/>
              <a:t>olistico</a:t>
            </a:r>
            <a:r>
              <a:rPr dirty="0"/>
              <a:t> </a:t>
            </a:r>
            <a:r>
              <a:rPr dirty="0" err="1"/>
              <a:t>alle</a:t>
            </a:r>
            <a:r>
              <a:rPr dirty="0"/>
              <a:t> </a:t>
            </a:r>
            <a:r>
              <a:rPr dirty="0" err="1"/>
              <a:t>priorità</a:t>
            </a:r>
            <a:r>
              <a:rPr dirty="0"/>
              <a:t> </a:t>
            </a:r>
            <a:r>
              <a:rPr dirty="0" err="1"/>
              <a:t>dell'UE</a:t>
            </a:r>
            <a:r>
              <a:rPr dirty="0"/>
              <a:t>. </a:t>
            </a:r>
            <a:r>
              <a:rPr dirty="0" err="1"/>
              <a:t>Quando</a:t>
            </a:r>
            <a:r>
              <a:rPr dirty="0"/>
              <a:t> </a:t>
            </a:r>
            <a:r>
              <a:rPr dirty="0" err="1"/>
              <a:t>si</a:t>
            </a:r>
            <a:r>
              <a:rPr dirty="0"/>
              <a:t> </a:t>
            </a:r>
            <a:r>
              <a:rPr dirty="0" err="1"/>
              <a:t>integrano</a:t>
            </a:r>
            <a:r>
              <a:rPr dirty="0"/>
              <a:t> </a:t>
            </a:r>
            <a:r>
              <a:rPr dirty="0" err="1"/>
              <a:t>i</a:t>
            </a:r>
            <a:r>
              <a:rPr dirty="0"/>
              <a:t> </a:t>
            </a:r>
            <a:r>
              <a:rPr dirty="0" err="1"/>
              <a:t>finanziamenti</a:t>
            </a:r>
            <a:r>
              <a:rPr dirty="0"/>
              <a:t> </a:t>
            </a:r>
            <a:r>
              <a:rPr dirty="0" err="1"/>
              <a:t>NextGenerationEU</a:t>
            </a:r>
            <a:r>
              <a:rPr dirty="0"/>
              <a:t>, </a:t>
            </a:r>
            <a:r>
              <a:rPr dirty="0" err="1"/>
              <a:t>questa</a:t>
            </a:r>
            <a:r>
              <a:rPr dirty="0"/>
              <a:t> quota </a:t>
            </a:r>
            <a:r>
              <a:rPr dirty="0" err="1"/>
              <a:t>aumenta</a:t>
            </a:r>
            <a:r>
              <a:rPr dirty="0"/>
              <a:t> </a:t>
            </a:r>
            <a:r>
              <a:rPr dirty="0" err="1"/>
              <a:t>oltre</a:t>
            </a:r>
            <a:r>
              <a:rPr dirty="0"/>
              <a:t> </a:t>
            </a:r>
            <a:r>
              <a:rPr dirty="0" err="1"/>
              <a:t>il</a:t>
            </a:r>
            <a:r>
              <a:rPr dirty="0"/>
              <a:t> 50 % del </a:t>
            </a:r>
            <a:r>
              <a:rPr dirty="0" err="1"/>
              <a:t>totale</a:t>
            </a:r>
            <a:r>
              <a:rPr dirty="0"/>
              <a:t>, </a:t>
            </a:r>
            <a:r>
              <a:rPr dirty="0" err="1"/>
              <a:t>sottolineando</a:t>
            </a:r>
            <a:r>
              <a:rPr dirty="0"/>
              <a:t> </a:t>
            </a:r>
            <a:r>
              <a:rPr dirty="0" err="1"/>
              <a:t>l'impegno</a:t>
            </a:r>
            <a:r>
              <a:rPr dirty="0"/>
              <a:t> </a:t>
            </a:r>
            <a:r>
              <a:rPr dirty="0" err="1"/>
              <a:t>collettivo</a:t>
            </a:r>
            <a:r>
              <a:rPr dirty="0"/>
              <a:t> a </a:t>
            </a:r>
            <a:r>
              <a:rPr dirty="0" err="1"/>
              <a:t>rafforzare</a:t>
            </a:r>
            <a:r>
              <a:rPr dirty="0"/>
              <a:t> </a:t>
            </a:r>
            <a:r>
              <a:rPr dirty="0" err="1"/>
              <a:t>i</a:t>
            </a:r>
            <a:r>
              <a:rPr dirty="0"/>
              <a:t> </a:t>
            </a:r>
            <a:r>
              <a:rPr dirty="0" err="1"/>
              <a:t>settori</a:t>
            </a:r>
            <a:r>
              <a:rPr dirty="0"/>
              <a:t> </a:t>
            </a:r>
            <a:r>
              <a:rPr dirty="0" err="1"/>
              <a:t>chiave</a:t>
            </a:r>
            <a:r>
              <a:rPr dirty="0"/>
              <a:t> per la </a:t>
            </a:r>
            <a:r>
              <a:rPr dirty="0" err="1"/>
              <a:t>crescita</a:t>
            </a:r>
            <a:r>
              <a:rPr dirty="0"/>
              <a:t> </a:t>
            </a:r>
            <a:r>
              <a:rPr dirty="0" err="1"/>
              <a:t>sostenibile</a:t>
            </a:r>
            <a:r>
              <a:rPr dirty="0"/>
              <a:t> e la </a:t>
            </a:r>
            <a:r>
              <a:rPr dirty="0" err="1"/>
              <a:t>resilienza</a:t>
            </a:r>
            <a:r>
              <a:rPr dirty="0"/>
              <a:t>.</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err="1"/>
              <a:t>Inoltre</a:t>
            </a:r>
            <a:r>
              <a:rPr dirty="0"/>
              <a:t>, la </a:t>
            </a:r>
            <a:r>
              <a:rPr dirty="0" err="1"/>
              <a:t>coesione</a:t>
            </a:r>
            <a:r>
              <a:rPr dirty="0"/>
              <a:t> </a:t>
            </a:r>
            <a:r>
              <a:rPr dirty="0" err="1"/>
              <a:t>economica</a:t>
            </a:r>
            <a:r>
              <a:rPr dirty="0"/>
              <a:t>, </a:t>
            </a:r>
            <a:r>
              <a:rPr dirty="0" err="1"/>
              <a:t>sociale</a:t>
            </a:r>
            <a:r>
              <a:rPr dirty="0"/>
              <a:t> e </a:t>
            </a:r>
            <a:r>
              <a:rPr dirty="0" err="1"/>
              <a:t>territoriale</a:t>
            </a:r>
            <a:r>
              <a:rPr dirty="0"/>
              <a:t> </a:t>
            </a:r>
            <a:r>
              <a:rPr dirty="0" err="1"/>
              <a:t>assicura</a:t>
            </a:r>
            <a:r>
              <a:rPr dirty="0"/>
              <a:t> </a:t>
            </a:r>
            <a:r>
              <a:rPr dirty="0" err="1"/>
              <a:t>una</a:t>
            </a:r>
            <a:r>
              <a:rPr dirty="0"/>
              <a:t> quota del 30,5 %, </a:t>
            </a:r>
            <a:r>
              <a:rPr dirty="0" err="1"/>
              <a:t>mentre</a:t>
            </a:r>
            <a:r>
              <a:rPr dirty="0"/>
              <a:t> la </a:t>
            </a:r>
            <a:r>
              <a:rPr dirty="0" err="1"/>
              <a:t>politica</a:t>
            </a:r>
            <a:r>
              <a:rPr dirty="0"/>
              <a:t> </a:t>
            </a:r>
            <a:r>
              <a:rPr dirty="0" err="1"/>
              <a:t>agricola</a:t>
            </a:r>
            <a:r>
              <a:rPr dirty="0"/>
              <a:t> </a:t>
            </a:r>
            <a:r>
              <a:rPr dirty="0" err="1"/>
              <a:t>comune</a:t>
            </a:r>
            <a:r>
              <a:rPr dirty="0"/>
              <a:t> </a:t>
            </a:r>
            <a:r>
              <a:rPr dirty="0" err="1"/>
              <a:t>prevede</a:t>
            </a:r>
            <a:r>
              <a:rPr dirty="0"/>
              <a:t> </a:t>
            </a:r>
            <a:r>
              <a:rPr dirty="0" err="1"/>
              <a:t>il</a:t>
            </a:r>
            <a:r>
              <a:rPr dirty="0"/>
              <a:t> 30,9 %. In </a:t>
            </a:r>
            <a:r>
              <a:rPr dirty="0" err="1"/>
              <a:t>particolare</a:t>
            </a:r>
            <a:r>
              <a:rPr dirty="0"/>
              <a:t>, </a:t>
            </a:r>
            <a:r>
              <a:rPr dirty="0" err="1"/>
              <a:t>entrambe</a:t>
            </a:r>
            <a:r>
              <a:rPr dirty="0"/>
              <a:t> le </a:t>
            </a:r>
            <a:r>
              <a:rPr dirty="0" err="1"/>
              <a:t>politiche</a:t>
            </a:r>
            <a:r>
              <a:rPr dirty="0"/>
              <a:t> </a:t>
            </a:r>
            <a:r>
              <a:rPr dirty="0" err="1"/>
              <a:t>sono</a:t>
            </a:r>
            <a:r>
              <a:rPr dirty="0"/>
              <a:t> </a:t>
            </a:r>
            <a:r>
              <a:rPr dirty="0" err="1"/>
              <a:t>oggetto</a:t>
            </a:r>
            <a:r>
              <a:rPr dirty="0"/>
              <a:t> di </a:t>
            </a:r>
            <a:r>
              <a:rPr dirty="0" err="1"/>
              <a:t>una</a:t>
            </a:r>
            <a:r>
              <a:rPr dirty="0"/>
              <a:t> </a:t>
            </a:r>
            <a:r>
              <a:rPr dirty="0" err="1"/>
              <a:t>significativa</a:t>
            </a:r>
            <a:r>
              <a:rPr dirty="0"/>
              <a:t> </a:t>
            </a:r>
            <a:r>
              <a:rPr dirty="0" err="1"/>
              <a:t>modernizzazione</a:t>
            </a:r>
            <a:r>
              <a:rPr dirty="0"/>
              <a:t>, in </a:t>
            </a:r>
            <a:r>
              <a:rPr dirty="0" err="1"/>
              <a:t>linea</a:t>
            </a:r>
            <a:r>
              <a:rPr dirty="0"/>
              <a:t> con </a:t>
            </a:r>
            <a:r>
              <a:rPr dirty="0" err="1"/>
              <a:t>l'obiettivo</a:t>
            </a:r>
            <a:r>
              <a:rPr dirty="0"/>
              <a:t> </a:t>
            </a:r>
            <a:r>
              <a:rPr dirty="0" err="1"/>
              <a:t>generale</a:t>
            </a:r>
            <a:r>
              <a:rPr dirty="0"/>
              <a:t> di </a:t>
            </a:r>
            <a:r>
              <a:rPr dirty="0" err="1"/>
              <a:t>sostenere</a:t>
            </a:r>
            <a:r>
              <a:rPr dirty="0"/>
              <a:t> le </a:t>
            </a:r>
            <a:r>
              <a:rPr dirty="0" err="1"/>
              <a:t>transizioni</a:t>
            </a:r>
            <a:r>
              <a:rPr dirty="0"/>
              <a:t> </a:t>
            </a:r>
            <a:r>
              <a:rPr dirty="0" err="1" smtClean="0"/>
              <a:t>verd</a:t>
            </a:r>
            <a:r>
              <a:rPr lang="it-IT" dirty="0" smtClean="0"/>
              <a:t>i</a:t>
            </a:r>
            <a:r>
              <a:rPr dirty="0" smtClean="0"/>
              <a:t> </a:t>
            </a:r>
            <a:r>
              <a:rPr dirty="0"/>
              <a:t>e </a:t>
            </a:r>
            <a:r>
              <a:rPr dirty="0" smtClean="0"/>
              <a:t>digital</a:t>
            </a:r>
            <a:r>
              <a:rPr lang="it-IT" dirty="0" smtClean="0"/>
              <a:t>i</a:t>
            </a:r>
            <a:r>
              <a:rPr dirty="0" smtClean="0"/>
              <a:t>.</a:t>
            </a:r>
            <a:endParaRPr dirty="0"/>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a:t>A </a:t>
            </a:r>
            <a:r>
              <a:rPr dirty="0" err="1"/>
              <a:t>destra</a:t>
            </a:r>
            <a:r>
              <a:rPr dirty="0"/>
              <a:t>, </a:t>
            </a:r>
            <a:r>
              <a:rPr dirty="0" err="1"/>
              <a:t>una</a:t>
            </a:r>
            <a:r>
              <a:rPr dirty="0"/>
              <a:t> </a:t>
            </a:r>
            <a:r>
              <a:rPr dirty="0" err="1"/>
              <a:t>tabella</a:t>
            </a:r>
            <a:r>
              <a:rPr dirty="0"/>
              <a:t> </a:t>
            </a:r>
            <a:r>
              <a:rPr dirty="0" err="1"/>
              <a:t>dettagliata</a:t>
            </a:r>
            <a:r>
              <a:rPr dirty="0"/>
              <a:t> </a:t>
            </a:r>
            <a:r>
              <a:rPr dirty="0" err="1"/>
              <a:t>presenta</a:t>
            </a:r>
            <a:r>
              <a:rPr dirty="0"/>
              <a:t> </a:t>
            </a:r>
            <a:r>
              <a:rPr dirty="0" err="1"/>
              <a:t>una</a:t>
            </a:r>
            <a:r>
              <a:rPr dirty="0"/>
              <a:t> </a:t>
            </a:r>
            <a:r>
              <a:rPr dirty="0" err="1"/>
              <a:t>panoramica</a:t>
            </a:r>
            <a:r>
              <a:rPr dirty="0"/>
              <a:t> </a:t>
            </a:r>
            <a:r>
              <a:rPr dirty="0" err="1"/>
              <a:t>delle</a:t>
            </a:r>
            <a:r>
              <a:rPr dirty="0"/>
              <a:t> </a:t>
            </a:r>
            <a:r>
              <a:rPr dirty="0" err="1"/>
              <a:t>dotazioni</a:t>
            </a:r>
            <a:r>
              <a:rPr dirty="0"/>
              <a:t> del QFP per </a:t>
            </a:r>
            <a:r>
              <a:rPr dirty="0" err="1"/>
              <a:t>politica</a:t>
            </a:r>
            <a:r>
              <a:rPr dirty="0"/>
              <a:t> e </a:t>
            </a:r>
            <a:r>
              <a:rPr dirty="0" err="1"/>
              <a:t>programma</a:t>
            </a:r>
            <a:r>
              <a:rPr dirty="0"/>
              <a:t>, </a:t>
            </a:r>
            <a:r>
              <a:rPr dirty="0" err="1"/>
              <a:t>offrendo</a:t>
            </a:r>
            <a:r>
              <a:rPr dirty="0"/>
              <a:t> </a:t>
            </a:r>
            <a:r>
              <a:rPr dirty="0" err="1"/>
              <a:t>trasparenza</a:t>
            </a:r>
            <a:r>
              <a:rPr dirty="0"/>
              <a:t> e </a:t>
            </a:r>
            <a:r>
              <a:rPr dirty="0" err="1"/>
              <a:t>comprensione</a:t>
            </a:r>
            <a:r>
              <a:rPr dirty="0"/>
              <a:t> </a:t>
            </a:r>
            <a:r>
              <a:rPr dirty="0" err="1"/>
              <a:t>della</a:t>
            </a:r>
            <a:r>
              <a:rPr dirty="0"/>
              <a:t> </a:t>
            </a:r>
            <a:r>
              <a:rPr dirty="0" err="1"/>
              <a:t>distribuzione</a:t>
            </a:r>
            <a:r>
              <a:rPr dirty="0"/>
              <a:t> </a:t>
            </a:r>
            <a:r>
              <a:rPr dirty="0" err="1"/>
              <a:t>strategica</a:t>
            </a:r>
            <a:r>
              <a:rPr dirty="0"/>
              <a:t> </a:t>
            </a:r>
            <a:r>
              <a:rPr dirty="0" err="1"/>
              <a:t>delle</a:t>
            </a:r>
            <a:r>
              <a:rPr dirty="0"/>
              <a:t> </a:t>
            </a:r>
            <a:r>
              <a:rPr dirty="0" err="1"/>
              <a:t>risorse</a:t>
            </a:r>
            <a:r>
              <a:rPr dirty="0"/>
              <a:t>.</a:t>
            </a:r>
          </a:p>
        </p:txBody>
      </p:sp>
      <p:sp>
        <p:nvSpPr>
          <p:cNvPr id="7" name="Marcador de texto 1">
            <a:extLst>
              <a:ext uri="{FF2B5EF4-FFF2-40B4-BE49-F238E27FC236}">
                <a16:creationId xmlns:a16="http://schemas.microsoft.com/office/drawing/2014/main" id="{CC125F44-BAA2-CEB7-A4D1-2E1ADC6EE49E}"/>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rPr dirty="0" err="1"/>
              <a:t>Unità</a:t>
            </a:r>
            <a:r>
              <a:rPr dirty="0"/>
              <a:t> 1. </a:t>
            </a:r>
            <a:r>
              <a:rPr dirty="0" err="1"/>
              <a:t>Introduzione</a:t>
            </a:r>
            <a:r>
              <a:rPr dirty="0"/>
              <a:t> al </a:t>
            </a:r>
            <a:r>
              <a:rPr dirty="0" err="1"/>
              <a:t>bilancio</a:t>
            </a:r>
            <a:r>
              <a:rPr dirty="0"/>
              <a:t> </a:t>
            </a:r>
            <a:r>
              <a:rPr dirty="0" err="1"/>
              <a:t>dell'UE</a:t>
            </a:r>
            <a:endParaRPr dirty="0"/>
          </a:p>
          <a:p>
            <a:pPr>
              <a:defRPr sz="2200"/>
            </a:pPr>
            <a:r>
              <a:rPr dirty="0"/>
              <a:t>1.4 </a:t>
            </a:r>
            <a:r>
              <a:rPr dirty="0" err="1"/>
              <a:t>Allocazione</a:t>
            </a:r>
            <a:r>
              <a:rPr dirty="0"/>
              <a:t> </a:t>
            </a:r>
            <a:r>
              <a:rPr dirty="0" err="1"/>
              <a:t>delle</a:t>
            </a:r>
            <a:r>
              <a:rPr dirty="0"/>
              <a:t> </a:t>
            </a:r>
            <a:r>
              <a:rPr dirty="0" err="1"/>
              <a:t>risorse</a:t>
            </a:r>
            <a:r>
              <a:rPr dirty="0"/>
              <a:t>: </a:t>
            </a:r>
            <a:r>
              <a:rPr dirty="0" err="1"/>
              <a:t>Strategie</a:t>
            </a:r>
            <a:r>
              <a:rPr dirty="0"/>
              <a:t> di </a:t>
            </a:r>
            <a:r>
              <a:rPr dirty="0" err="1"/>
              <a:t>assegnazione</a:t>
            </a:r>
            <a:r>
              <a:rPr dirty="0"/>
              <a:t> del </a:t>
            </a:r>
            <a:r>
              <a:rPr dirty="0" err="1"/>
              <a:t>bilancio</a:t>
            </a:r>
            <a:r>
              <a:rPr dirty="0"/>
              <a:t> (3)</a:t>
            </a:r>
          </a:p>
        </p:txBody>
      </p:sp>
    </p:spTree>
    <p:extLst>
      <p:ext uri="{BB962C8B-B14F-4D97-AF65-F5344CB8AC3E}">
        <p14:creationId xmlns:p14="http://schemas.microsoft.com/office/powerpoint/2010/main" val="1818608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721844" y="219457"/>
            <a:ext cx="9129728" cy="824531"/>
          </a:xfrm>
        </p:spPr>
        <p:txBody>
          <a:bodyPr/>
          <a:lstStyle/>
          <a:p>
            <a:pPr algn="just">
              <a:defRPr>
                <a:solidFill>
                  <a:srgbClr val="0AD995"/>
                </a:solidFill>
              </a:defRPr>
            </a:pPr>
            <a:r>
              <a:rPr dirty="0" err="1"/>
              <a:t>Unità</a:t>
            </a:r>
            <a:r>
              <a:rPr dirty="0"/>
              <a:t> 1. </a:t>
            </a:r>
            <a:r>
              <a:rPr dirty="0" err="1"/>
              <a:t>Introduzione</a:t>
            </a:r>
            <a:r>
              <a:rPr dirty="0"/>
              <a:t> al </a:t>
            </a:r>
            <a:r>
              <a:rPr dirty="0" err="1"/>
              <a:t>bilancio</a:t>
            </a:r>
            <a:r>
              <a:rPr dirty="0"/>
              <a:t> </a:t>
            </a:r>
            <a:r>
              <a:rPr dirty="0" err="1"/>
              <a:t>dell'UE</a:t>
            </a:r>
            <a:endParaRPr dirty="0"/>
          </a:p>
          <a:p>
            <a:pPr>
              <a:defRPr sz="2200"/>
            </a:pPr>
            <a:r>
              <a:rPr dirty="0"/>
              <a:t>1.5 </a:t>
            </a:r>
            <a:r>
              <a:rPr dirty="0" err="1"/>
              <a:t>Introdurre</a:t>
            </a:r>
            <a:r>
              <a:rPr dirty="0"/>
              <a:t> </a:t>
            </a:r>
            <a:r>
              <a:rPr dirty="0" err="1"/>
              <a:t>il</a:t>
            </a:r>
            <a:r>
              <a:rPr dirty="0"/>
              <a:t> </a:t>
            </a:r>
            <a:r>
              <a:rPr dirty="0" err="1"/>
              <a:t>percorso</a:t>
            </a:r>
            <a:r>
              <a:rPr dirty="0"/>
              <a:t>: </a:t>
            </a:r>
            <a:r>
              <a:rPr dirty="0" err="1"/>
              <a:t>Finanziamento</a:t>
            </a:r>
            <a:r>
              <a:rPr dirty="0"/>
              <a:t> </a:t>
            </a:r>
            <a:r>
              <a:rPr dirty="0" err="1"/>
              <a:t>centralizzato</a:t>
            </a:r>
            <a:r>
              <a:rPr dirty="0"/>
              <a:t> </a:t>
            </a:r>
            <a:r>
              <a:rPr lang="it-IT" dirty="0"/>
              <a:t>e</a:t>
            </a:r>
            <a:r>
              <a:rPr dirty="0" smtClean="0"/>
              <a:t> </a:t>
            </a:r>
            <a:r>
              <a:rPr dirty="0" err="1"/>
              <a:t>decentralizzato</a:t>
            </a:r>
            <a:r>
              <a:rPr dirty="0"/>
              <a:t> </a:t>
            </a:r>
          </a:p>
        </p:txBody>
      </p:sp>
      <p:grpSp>
        <p:nvGrpSpPr>
          <p:cNvPr id="11" name="Gruppo 10">
            <a:extLst>
              <a:ext uri="{FF2B5EF4-FFF2-40B4-BE49-F238E27FC236}">
                <a16:creationId xmlns:a16="http://schemas.microsoft.com/office/drawing/2014/main" id="{F0357F2E-ED8A-2BB5-69DC-A7B640A7B3E2}"/>
              </a:ext>
            </a:extLst>
          </p:cNvPr>
          <p:cNvGrpSpPr/>
          <p:nvPr/>
        </p:nvGrpSpPr>
        <p:grpSpPr>
          <a:xfrm>
            <a:off x="264643" y="1335574"/>
            <a:ext cx="11425250" cy="4787102"/>
            <a:chOff x="210215" y="1281145"/>
            <a:chExt cx="11425250" cy="4787102"/>
          </a:xfrm>
        </p:grpSpPr>
        <p:sp>
          <p:nvSpPr>
            <p:cNvPr id="3" name="CasellaDiTesto 2">
              <a:extLst>
                <a:ext uri="{FF2B5EF4-FFF2-40B4-BE49-F238E27FC236}">
                  <a16:creationId xmlns:a16="http://schemas.microsoft.com/office/drawing/2014/main" id="{96883BFA-5821-BCBD-1877-CE0AD6146E9E}"/>
                </a:ext>
              </a:extLst>
            </p:cNvPr>
            <p:cNvSpPr txBox="1"/>
            <p:nvPr/>
          </p:nvSpPr>
          <p:spPr>
            <a:xfrm>
              <a:off x="210215" y="1281145"/>
              <a:ext cx="5581996" cy="3908762"/>
            </a:xfrm>
            <a:prstGeom prst="rect">
              <a:avLst/>
            </a:prstGeom>
            <a:noFill/>
          </p:spPr>
          <p:txBody>
            <a:bodyPr wrap="square">
              <a:spAutoFit/>
            </a:bodyPr>
            <a:lstStyle/>
            <a:p>
              <a:pPr algn="just">
                <a:defRPr sz="1600" b="1">
                  <a:solidFill>
                    <a:srgbClr val="1B193E"/>
                  </a:solidFill>
                  <a:latin typeface="Calibri" panose="020F0502020204030204" pitchFamily="34" charset="0"/>
                  <a:cs typeface="Calibri" panose="020F0502020204030204" pitchFamily="34" charset="0"/>
                </a:defRPr>
              </a:pPr>
              <a:r>
                <a:rPr dirty="0" err="1"/>
                <a:t>Finanziamenti</a:t>
              </a:r>
              <a:r>
                <a:rPr dirty="0"/>
                <a:t> </a:t>
              </a:r>
              <a:r>
                <a:rPr dirty="0" err="1"/>
                <a:t>centralizzati</a:t>
              </a:r>
              <a:endParaRPr dirty="0"/>
            </a:p>
            <a:p>
              <a:pPr algn="just"/>
              <a:endParaRPr sz="800" b="1"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a:t>Il </a:t>
              </a:r>
              <a:r>
                <a:rPr dirty="0" err="1"/>
                <a:t>finanziamento</a:t>
              </a:r>
              <a:r>
                <a:rPr dirty="0"/>
                <a:t> </a:t>
              </a:r>
              <a:r>
                <a:rPr dirty="0" err="1"/>
                <a:t>centralizzato</a:t>
              </a:r>
              <a:r>
                <a:rPr dirty="0"/>
                <a:t> </a:t>
              </a:r>
              <a:r>
                <a:rPr dirty="0" err="1"/>
                <a:t>prevede</a:t>
              </a:r>
              <a:r>
                <a:rPr dirty="0"/>
                <a:t> la </a:t>
              </a:r>
              <a:r>
                <a:rPr b="1" dirty="0" err="1"/>
                <a:t>gestione</a:t>
              </a:r>
              <a:r>
                <a:rPr b="1" dirty="0"/>
                <a:t> </a:t>
              </a:r>
              <a:r>
                <a:rPr b="1" dirty="0" err="1"/>
                <a:t>diretta</a:t>
              </a:r>
              <a:r>
                <a:rPr b="1" dirty="0"/>
                <a:t> </a:t>
              </a:r>
              <a:r>
                <a:rPr dirty="0"/>
                <a:t>e l'</a:t>
              </a:r>
              <a:r>
                <a:rPr b="1" dirty="0"/>
                <a:t> </a:t>
              </a:r>
              <a:r>
                <a:rPr dirty="0" err="1"/>
                <a:t>esecuzione</a:t>
              </a:r>
              <a:r>
                <a:rPr dirty="0"/>
                <a:t> di </a:t>
              </a:r>
              <a:r>
                <a:rPr dirty="0" err="1"/>
                <a:t>fondi</a:t>
              </a:r>
              <a:r>
                <a:rPr dirty="0"/>
                <a:t> e </a:t>
              </a:r>
              <a:r>
                <a:rPr dirty="0" err="1"/>
                <a:t>programmi</a:t>
              </a:r>
              <a:r>
                <a:rPr dirty="0"/>
                <a:t> da parte </a:t>
              </a:r>
              <a:r>
                <a:rPr dirty="0" err="1"/>
                <a:t>delle</a:t>
              </a:r>
              <a:r>
                <a:rPr dirty="0"/>
                <a:t> </a:t>
              </a:r>
              <a:r>
                <a:rPr dirty="0" err="1"/>
                <a:t>istituzioni</a:t>
              </a:r>
              <a:r>
                <a:rPr dirty="0"/>
                <a:t> </a:t>
              </a:r>
              <a:r>
                <a:rPr dirty="0" err="1"/>
                <a:t>dell'UE</a:t>
              </a:r>
              <a:r>
                <a:rPr dirty="0"/>
                <a:t>. In questo </a:t>
              </a:r>
              <a:r>
                <a:rPr dirty="0" err="1"/>
                <a:t>contesto</a:t>
              </a:r>
              <a:r>
                <a:rPr dirty="0"/>
                <a:t>, la </a:t>
              </a:r>
              <a:r>
                <a:rPr dirty="0" err="1"/>
                <a:t>Commissione</a:t>
              </a:r>
              <a:r>
                <a:rPr dirty="0"/>
                <a:t> </a:t>
              </a:r>
              <a:r>
                <a:rPr dirty="0" err="1"/>
                <a:t>europea</a:t>
              </a:r>
              <a:r>
                <a:rPr dirty="0"/>
                <a:t> assume un </a:t>
              </a:r>
              <a:r>
                <a:rPr dirty="0" err="1"/>
                <a:t>ruolo</a:t>
              </a:r>
              <a:r>
                <a:rPr dirty="0"/>
                <a:t> </a:t>
              </a:r>
              <a:r>
                <a:rPr dirty="0" err="1"/>
                <a:t>guida</a:t>
              </a:r>
              <a:r>
                <a:rPr dirty="0"/>
                <a:t> </a:t>
              </a:r>
              <a:r>
                <a:rPr dirty="0" err="1" smtClean="0"/>
                <a:t>nell</a:t>
              </a:r>
              <a:r>
                <a:rPr lang="it-IT" dirty="0" smtClean="0"/>
                <a:t>‘amministrazione</a:t>
              </a:r>
              <a:r>
                <a:rPr dirty="0" smtClean="0"/>
                <a:t> </a:t>
              </a:r>
              <a:r>
                <a:rPr dirty="0"/>
                <a:t>e </a:t>
              </a:r>
              <a:r>
                <a:rPr dirty="0" err="1"/>
                <a:t>nella</a:t>
              </a:r>
              <a:r>
                <a:rPr dirty="0"/>
                <a:t> </a:t>
              </a:r>
              <a:r>
                <a:rPr dirty="0" err="1"/>
                <a:t>gestione</a:t>
              </a:r>
              <a:r>
                <a:rPr dirty="0"/>
                <a:t> </a:t>
              </a:r>
              <a:r>
                <a:rPr dirty="0" err="1"/>
                <a:t>dei</a:t>
              </a:r>
              <a:r>
                <a:rPr dirty="0"/>
                <a:t> </a:t>
              </a:r>
              <a:r>
                <a:rPr dirty="0" err="1"/>
                <a:t>programmi</a:t>
              </a:r>
              <a:r>
                <a:rPr dirty="0"/>
                <a:t> e </a:t>
              </a:r>
              <a:r>
                <a:rPr dirty="0" err="1"/>
                <a:t>delle</a:t>
              </a:r>
              <a:r>
                <a:rPr dirty="0"/>
                <a:t> </a:t>
              </a:r>
              <a:r>
                <a:rPr dirty="0" err="1"/>
                <a:t>iniziative</a:t>
              </a:r>
              <a:r>
                <a:rPr dirty="0"/>
                <a:t>, </a:t>
              </a:r>
              <a:r>
                <a:rPr dirty="0" err="1"/>
                <a:t>garantendo</a:t>
              </a:r>
              <a:r>
                <a:rPr dirty="0"/>
                <a:t> </a:t>
              </a:r>
              <a:r>
                <a:rPr dirty="0" err="1"/>
                <a:t>uniformità</a:t>
              </a:r>
              <a:r>
                <a:rPr dirty="0"/>
                <a:t> e </a:t>
              </a:r>
              <a:r>
                <a:rPr dirty="0" err="1"/>
                <a:t>coesione</a:t>
              </a:r>
              <a:r>
                <a:rPr dirty="0"/>
                <a:t> </a:t>
              </a:r>
              <a:r>
                <a:rPr dirty="0" err="1"/>
                <a:t>nell'attuazione</a:t>
              </a:r>
              <a:r>
                <a:rPr dirty="0"/>
                <a:t>.</a:t>
              </a:r>
              <a:endParaRPr sz="1600" b="1" dirty="0">
                <a:solidFill>
                  <a:srgbClr val="1B193E"/>
                </a:solidFill>
                <a:latin typeface="Calibri" panose="020F0502020204030204" pitchFamily="34" charset="0"/>
                <a:cs typeface="Calibri" panose="020F0502020204030204" pitchFamily="34" charset="0"/>
              </a:endParaRPr>
            </a:p>
            <a:p>
              <a:pPr algn="just"/>
              <a:endParaRPr sz="1600" dirty="0">
                <a:solidFill>
                  <a:srgbClr val="1B193E"/>
                </a:solidFill>
                <a:latin typeface="Calibri" panose="020F0502020204030204" pitchFamily="34" charset="0"/>
                <a:cs typeface="Calibri" panose="020F0502020204030204" pitchFamily="34" charset="0"/>
              </a:endParaRPr>
            </a:p>
            <a:p>
              <a:pPr algn="just">
                <a:defRPr sz="1600" b="1">
                  <a:solidFill>
                    <a:srgbClr val="1B193E"/>
                  </a:solidFill>
                  <a:latin typeface="Calibri" panose="020F0502020204030204" pitchFamily="34" charset="0"/>
                  <a:cs typeface="Calibri" panose="020F0502020204030204" pitchFamily="34" charset="0"/>
                </a:defRPr>
              </a:pPr>
              <a:r>
                <a:rPr dirty="0" err="1"/>
                <a:t>Esempi</a:t>
              </a:r>
              <a:r>
                <a:rPr dirty="0"/>
                <a:t>:</a:t>
              </a:r>
            </a:p>
            <a:p>
              <a:pPr algn="just"/>
              <a:endParaRPr sz="8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600">
                  <a:solidFill>
                    <a:srgbClr val="1B193E"/>
                  </a:solidFill>
                  <a:latin typeface="Calibri" panose="020F0502020204030204" pitchFamily="34" charset="0"/>
                  <a:cs typeface="Calibri" panose="020F0502020204030204" pitchFamily="34" charset="0"/>
                </a:defRPr>
              </a:pPr>
              <a:r>
                <a:rPr b="1" dirty="0" err="1"/>
                <a:t>Orizzonte</a:t>
              </a:r>
              <a:r>
                <a:rPr b="1" dirty="0"/>
                <a:t> Europa</a:t>
              </a:r>
              <a:r>
                <a:rPr dirty="0"/>
                <a:t>: Un </a:t>
              </a:r>
              <a:r>
                <a:rPr dirty="0" err="1"/>
                <a:t>programma</a:t>
              </a:r>
              <a:r>
                <a:rPr dirty="0"/>
                <a:t> faro </a:t>
              </a:r>
              <a:r>
                <a:rPr dirty="0" err="1"/>
                <a:t>dell'UE</a:t>
              </a:r>
              <a:r>
                <a:rPr dirty="0"/>
                <a:t> per la </a:t>
              </a:r>
              <a:r>
                <a:rPr dirty="0" err="1"/>
                <a:t>ricerca</a:t>
              </a:r>
              <a:r>
                <a:rPr dirty="0"/>
                <a:t> e </a:t>
              </a:r>
              <a:r>
                <a:rPr dirty="0" err="1"/>
                <a:t>l'innovazione</a:t>
              </a:r>
              <a:r>
                <a:rPr dirty="0"/>
                <a:t> </a:t>
              </a:r>
              <a:r>
                <a:rPr dirty="0" err="1"/>
                <a:t>gestito</a:t>
              </a:r>
              <a:r>
                <a:rPr dirty="0"/>
                <a:t> </a:t>
              </a:r>
              <a:r>
                <a:rPr dirty="0" err="1"/>
                <a:t>direttamente</a:t>
              </a:r>
              <a:r>
                <a:rPr dirty="0"/>
                <a:t> </a:t>
              </a:r>
              <a:r>
                <a:rPr dirty="0" err="1"/>
                <a:t>dalla</a:t>
              </a:r>
              <a:r>
                <a:rPr dirty="0"/>
                <a:t> </a:t>
              </a:r>
              <a:r>
                <a:rPr dirty="0" err="1"/>
                <a:t>Commissione</a:t>
              </a:r>
              <a:r>
                <a:rPr dirty="0"/>
                <a:t> </a:t>
              </a:r>
              <a:r>
                <a:rPr dirty="0" err="1"/>
                <a:t>europea</a:t>
              </a:r>
              <a:endParaRPr dirty="0"/>
            </a:p>
            <a:p>
              <a:pPr marL="285750" indent="-285750" algn="just">
                <a:buFont typeface="Arial" panose="020B0604020202020204" pitchFamily="34" charset="0"/>
                <a:buChar char="•"/>
              </a:pPr>
              <a:endParaRPr sz="8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600">
                  <a:solidFill>
                    <a:srgbClr val="1B193E"/>
                  </a:solidFill>
                  <a:latin typeface="Calibri" panose="020F0502020204030204" pitchFamily="34" charset="0"/>
                  <a:cs typeface="Calibri" panose="020F0502020204030204" pitchFamily="34" charset="0"/>
                </a:defRPr>
              </a:pPr>
              <a:r>
                <a:rPr b="1" dirty="0"/>
                <a:t>Erasmus+</a:t>
              </a:r>
              <a:r>
                <a:rPr dirty="0"/>
                <a:t>: </a:t>
              </a:r>
              <a:r>
                <a:rPr dirty="0" err="1"/>
                <a:t>Finanziamenti</a:t>
              </a:r>
              <a:r>
                <a:rPr dirty="0"/>
                <a:t> </a:t>
              </a:r>
              <a:r>
                <a:rPr dirty="0" err="1"/>
                <a:t>centralizzati</a:t>
              </a:r>
              <a:r>
                <a:rPr dirty="0"/>
                <a:t> per </a:t>
              </a:r>
              <a:r>
                <a:rPr dirty="0" err="1"/>
                <a:t>programmi</a:t>
              </a:r>
              <a:r>
                <a:rPr dirty="0"/>
                <a:t> di </a:t>
              </a:r>
              <a:r>
                <a:rPr dirty="0" err="1"/>
                <a:t>istruzione</a:t>
              </a:r>
              <a:r>
                <a:rPr dirty="0"/>
                <a:t>, </a:t>
              </a:r>
              <a:r>
                <a:rPr dirty="0" err="1"/>
                <a:t>formazione</a:t>
              </a:r>
              <a:r>
                <a:rPr dirty="0"/>
                <a:t>, </a:t>
              </a:r>
              <a:r>
                <a:rPr dirty="0" err="1"/>
                <a:t>gioventù</a:t>
              </a:r>
              <a:r>
                <a:rPr dirty="0"/>
                <a:t> e sport sotto la </a:t>
              </a:r>
              <a:r>
                <a:rPr dirty="0" err="1"/>
                <a:t>supervisione</a:t>
              </a:r>
              <a:r>
                <a:rPr dirty="0"/>
                <a:t> </a:t>
              </a:r>
              <a:r>
                <a:rPr dirty="0" err="1"/>
                <a:t>della</a:t>
              </a:r>
              <a:r>
                <a:rPr dirty="0"/>
                <a:t> </a:t>
              </a:r>
              <a:r>
                <a:rPr dirty="0" err="1"/>
                <a:t>Commissione</a:t>
              </a:r>
              <a:r>
                <a:rPr dirty="0"/>
                <a:t> </a:t>
              </a:r>
              <a:r>
                <a:rPr dirty="0" err="1"/>
                <a:t>europea</a:t>
              </a:r>
              <a:endParaRPr dirty="0"/>
            </a:p>
          </p:txBody>
        </p:sp>
        <p:sp>
          <p:nvSpPr>
            <p:cNvPr id="4" name="CasellaDiTesto 3">
              <a:extLst>
                <a:ext uri="{FF2B5EF4-FFF2-40B4-BE49-F238E27FC236}">
                  <a16:creationId xmlns:a16="http://schemas.microsoft.com/office/drawing/2014/main" id="{E4C4C2B9-112B-6D6A-5254-DD10EAD2B24C}"/>
                </a:ext>
              </a:extLst>
            </p:cNvPr>
            <p:cNvSpPr txBox="1"/>
            <p:nvPr/>
          </p:nvSpPr>
          <p:spPr>
            <a:xfrm>
              <a:off x="6101555" y="1284550"/>
              <a:ext cx="5533910" cy="3908762"/>
            </a:xfrm>
            <a:prstGeom prst="rect">
              <a:avLst/>
            </a:prstGeom>
            <a:noFill/>
          </p:spPr>
          <p:txBody>
            <a:bodyPr wrap="square">
              <a:spAutoFit/>
            </a:bodyPr>
            <a:lstStyle/>
            <a:p>
              <a:pPr algn="just">
                <a:defRPr sz="1600" b="1">
                  <a:solidFill>
                    <a:srgbClr val="1B193E"/>
                  </a:solidFill>
                  <a:latin typeface="Calibri" panose="020F0502020204030204" pitchFamily="34" charset="0"/>
                  <a:cs typeface="Calibri" panose="020F0502020204030204" pitchFamily="34" charset="0"/>
                </a:defRPr>
              </a:pPr>
              <a:r>
                <a:rPr dirty="0" err="1"/>
                <a:t>Finanziamenti</a:t>
              </a:r>
              <a:r>
                <a:rPr dirty="0"/>
                <a:t> </a:t>
              </a:r>
              <a:r>
                <a:rPr dirty="0" err="1"/>
                <a:t>decentrati</a:t>
              </a:r>
              <a:endParaRPr dirty="0"/>
            </a:p>
            <a:p>
              <a:pPr algn="just"/>
              <a:endParaRPr sz="800" b="1"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err="1"/>
                <a:t>Contrariamente</a:t>
              </a:r>
              <a:r>
                <a:rPr dirty="0"/>
                <a:t> </a:t>
              </a:r>
              <a:r>
                <a:rPr dirty="0" smtClean="0"/>
                <a:t>a</a:t>
              </a:r>
              <a:r>
                <a:rPr lang="it-IT" dirty="0" smtClean="0"/>
                <a:t>l</a:t>
              </a:r>
              <a:r>
                <a:rPr dirty="0" smtClean="0"/>
                <a:t> </a:t>
              </a:r>
              <a:r>
                <a:rPr dirty="0" err="1" smtClean="0"/>
                <a:t>finanziament</a:t>
              </a:r>
              <a:r>
                <a:rPr lang="it-IT" dirty="0" smtClean="0"/>
                <a:t>o</a:t>
              </a:r>
              <a:r>
                <a:rPr dirty="0" smtClean="0"/>
                <a:t> </a:t>
              </a:r>
              <a:r>
                <a:rPr dirty="0" err="1" smtClean="0"/>
                <a:t>centralizzat</a:t>
              </a:r>
              <a:r>
                <a:rPr lang="it-IT" dirty="0" smtClean="0"/>
                <a:t>o</a:t>
              </a:r>
              <a:r>
                <a:rPr dirty="0" smtClean="0"/>
                <a:t>, </a:t>
              </a:r>
              <a:r>
                <a:rPr dirty="0" err="1"/>
                <a:t>quello</a:t>
              </a:r>
              <a:r>
                <a:rPr dirty="0"/>
                <a:t> </a:t>
              </a:r>
              <a:r>
                <a:rPr dirty="0" err="1"/>
                <a:t>decentrato</a:t>
              </a:r>
              <a:r>
                <a:rPr dirty="0"/>
                <a:t> </a:t>
              </a:r>
              <a:r>
                <a:rPr dirty="0" err="1"/>
                <a:t>consente</a:t>
              </a:r>
              <a:r>
                <a:rPr dirty="0"/>
                <a:t> </a:t>
              </a:r>
              <a:r>
                <a:rPr dirty="0" err="1"/>
                <a:t>agli</a:t>
              </a:r>
              <a:r>
                <a:rPr dirty="0"/>
                <a:t> </a:t>
              </a:r>
              <a:r>
                <a:rPr dirty="0" err="1"/>
                <a:t>Stati</a:t>
              </a:r>
              <a:r>
                <a:rPr dirty="0"/>
                <a:t> </a:t>
              </a:r>
              <a:r>
                <a:rPr dirty="0" err="1"/>
                <a:t>membri</a:t>
              </a:r>
              <a:r>
                <a:rPr dirty="0"/>
                <a:t> (e </a:t>
              </a:r>
              <a:r>
                <a:rPr dirty="0" err="1"/>
                <a:t>alle</a:t>
              </a:r>
              <a:r>
                <a:rPr dirty="0"/>
                <a:t> </a:t>
              </a:r>
              <a:r>
                <a:rPr dirty="0" err="1"/>
                <a:t>regioni</a:t>
              </a:r>
              <a:r>
                <a:rPr dirty="0"/>
                <a:t>) di </a:t>
              </a:r>
              <a:r>
                <a:rPr dirty="0" err="1"/>
                <a:t>gestire</a:t>
              </a:r>
              <a:r>
                <a:rPr dirty="0"/>
                <a:t> </a:t>
              </a:r>
              <a:r>
                <a:rPr dirty="0" err="1"/>
                <a:t>i</a:t>
              </a:r>
              <a:r>
                <a:rPr dirty="0"/>
                <a:t> </a:t>
              </a:r>
              <a:r>
                <a:rPr dirty="0" err="1"/>
                <a:t>fondi</a:t>
              </a:r>
              <a:r>
                <a:rPr dirty="0"/>
                <a:t> </a:t>
              </a:r>
              <a:r>
                <a:rPr dirty="0" err="1"/>
                <a:t>dell'UE</a:t>
              </a:r>
              <a:r>
                <a:rPr dirty="0"/>
                <a:t> in un </a:t>
              </a:r>
              <a:r>
                <a:rPr dirty="0" err="1"/>
                <a:t>quadro</a:t>
              </a:r>
              <a:r>
                <a:rPr dirty="0"/>
                <a:t> di </a:t>
              </a:r>
              <a:r>
                <a:rPr b="1" dirty="0" err="1"/>
                <a:t>gestione</a:t>
              </a:r>
              <a:r>
                <a:rPr b="1" dirty="0"/>
                <a:t> </a:t>
              </a:r>
              <a:r>
                <a:rPr b="1" dirty="0" err="1"/>
                <a:t>concorrente</a:t>
              </a:r>
              <a:r>
                <a:rPr dirty="0"/>
                <a:t>. </a:t>
              </a:r>
              <a:r>
                <a:rPr dirty="0" err="1"/>
                <a:t>Assumono</a:t>
              </a:r>
              <a:r>
                <a:rPr dirty="0"/>
                <a:t> un </a:t>
              </a:r>
              <a:r>
                <a:rPr dirty="0" err="1"/>
                <a:t>ruolo</a:t>
              </a:r>
              <a:r>
                <a:rPr dirty="0"/>
                <a:t> </a:t>
              </a:r>
              <a:r>
                <a:rPr dirty="0" err="1"/>
                <a:t>guida</a:t>
              </a:r>
              <a:r>
                <a:rPr dirty="0"/>
                <a:t> </a:t>
              </a:r>
              <a:r>
                <a:rPr dirty="0" err="1"/>
                <a:t>nella</a:t>
              </a:r>
              <a:r>
                <a:rPr dirty="0"/>
                <a:t> </a:t>
              </a:r>
              <a:r>
                <a:rPr dirty="0" err="1"/>
                <a:t>progettazione</a:t>
              </a:r>
              <a:r>
                <a:rPr dirty="0"/>
                <a:t>, </a:t>
              </a:r>
              <a:r>
                <a:rPr dirty="0" err="1"/>
                <a:t>esecuzione</a:t>
              </a:r>
              <a:r>
                <a:rPr dirty="0"/>
                <a:t> e </a:t>
              </a:r>
              <a:r>
                <a:rPr dirty="0" err="1"/>
                <a:t>supervisione</a:t>
              </a:r>
              <a:r>
                <a:rPr dirty="0"/>
                <a:t> </a:t>
              </a:r>
              <a:r>
                <a:rPr dirty="0" err="1"/>
                <a:t>dei</a:t>
              </a:r>
              <a:r>
                <a:rPr dirty="0"/>
                <a:t> </a:t>
              </a:r>
              <a:r>
                <a:rPr dirty="0" err="1"/>
                <a:t>programmi</a:t>
              </a:r>
              <a:r>
                <a:rPr dirty="0"/>
                <a:t>, </a:t>
              </a:r>
              <a:r>
                <a:rPr dirty="0" err="1"/>
                <a:t>allineando</a:t>
              </a:r>
              <a:r>
                <a:rPr dirty="0"/>
                <a:t> </a:t>
              </a:r>
              <a:r>
                <a:rPr dirty="0" err="1"/>
                <a:t>gli</a:t>
              </a:r>
              <a:r>
                <a:rPr dirty="0"/>
                <a:t> </a:t>
              </a:r>
              <a:r>
                <a:rPr dirty="0" err="1"/>
                <a:t>obiettivi</a:t>
              </a:r>
              <a:r>
                <a:rPr dirty="0"/>
                <a:t> </a:t>
              </a:r>
              <a:r>
                <a:rPr dirty="0" smtClean="0"/>
                <a:t>e</a:t>
              </a:r>
              <a:r>
                <a:rPr lang="it-IT" dirty="0" smtClean="0"/>
                <a:t> i traguardi</a:t>
              </a:r>
              <a:r>
                <a:rPr dirty="0" smtClean="0"/>
                <a:t> </a:t>
              </a:r>
              <a:r>
                <a:rPr dirty="0" err="1"/>
                <a:t>dell'UE</a:t>
              </a:r>
              <a:r>
                <a:rPr dirty="0"/>
                <a:t> </a:t>
              </a:r>
              <a:r>
                <a:rPr dirty="0" err="1"/>
                <a:t>alle</a:t>
              </a:r>
              <a:r>
                <a:rPr dirty="0"/>
                <a:t> </a:t>
              </a:r>
              <a:r>
                <a:rPr dirty="0" err="1"/>
                <a:t>esigenze</a:t>
              </a:r>
              <a:r>
                <a:rPr dirty="0"/>
                <a:t> e </a:t>
              </a:r>
              <a:r>
                <a:rPr dirty="0" err="1"/>
                <a:t>priorità</a:t>
              </a:r>
              <a:r>
                <a:rPr dirty="0"/>
                <a:t> </a:t>
              </a:r>
              <a:r>
                <a:rPr dirty="0" err="1"/>
                <a:t>regionali</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b="1">
                  <a:solidFill>
                    <a:srgbClr val="1B193E"/>
                  </a:solidFill>
                  <a:latin typeface="Calibri" panose="020F0502020204030204" pitchFamily="34" charset="0"/>
                  <a:cs typeface="Calibri" panose="020F0502020204030204" pitchFamily="34" charset="0"/>
                </a:defRPr>
              </a:pPr>
              <a:r>
                <a:rPr dirty="0" err="1"/>
                <a:t>Esempi</a:t>
              </a:r>
              <a:r>
                <a:rPr dirty="0"/>
                <a:t>:</a:t>
              </a:r>
            </a:p>
            <a:p>
              <a:pPr algn="just"/>
              <a:endParaRPr sz="8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600">
                  <a:solidFill>
                    <a:srgbClr val="1B193E"/>
                  </a:solidFill>
                  <a:latin typeface="Calibri" panose="020F0502020204030204" pitchFamily="34" charset="0"/>
                  <a:cs typeface="Calibri" panose="020F0502020204030204" pitchFamily="34" charset="0"/>
                </a:defRPr>
              </a:pPr>
              <a:r>
                <a:rPr b="1" dirty="0" err="1"/>
                <a:t>Politica</a:t>
              </a:r>
              <a:r>
                <a:rPr b="1" dirty="0"/>
                <a:t> </a:t>
              </a:r>
              <a:r>
                <a:rPr b="1" dirty="0" err="1"/>
                <a:t>agricola</a:t>
              </a:r>
              <a:r>
                <a:rPr b="1" dirty="0"/>
                <a:t> </a:t>
              </a:r>
              <a:r>
                <a:rPr b="1" dirty="0" err="1"/>
                <a:t>comune</a:t>
              </a:r>
              <a:r>
                <a:rPr b="1" dirty="0"/>
                <a:t> (PAC)</a:t>
              </a:r>
              <a:r>
                <a:rPr dirty="0"/>
                <a:t>: </a:t>
              </a:r>
              <a:r>
                <a:rPr dirty="0" err="1"/>
                <a:t>Gli</a:t>
              </a:r>
              <a:r>
                <a:rPr dirty="0"/>
                <a:t> </a:t>
              </a:r>
              <a:r>
                <a:rPr dirty="0" err="1"/>
                <a:t>Stati</a:t>
              </a:r>
              <a:r>
                <a:rPr dirty="0"/>
                <a:t> </a:t>
              </a:r>
              <a:r>
                <a:rPr dirty="0" err="1"/>
                <a:t>membri</a:t>
              </a:r>
              <a:r>
                <a:rPr dirty="0"/>
                <a:t> </a:t>
              </a:r>
              <a:r>
                <a:rPr dirty="0" err="1"/>
                <a:t>progettano</a:t>
              </a:r>
              <a:r>
                <a:rPr dirty="0"/>
                <a:t> </a:t>
              </a:r>
              <a:r>
                <a:rPr dirty="0" err="1"/>
                <a:t>programmi</a:t>
              </a:r>
              <a:r>
                <a:rPr dirty="0"/>
                <a:t> </a:t>
              </a:r>
              <a:r>
                <a:rPr dirty="0" err="1"/>
                <a:t>agricoli</a:t>
              </a:r>
              <a:r>
                <a:rPr dirty="0"/>
                <a:t> </a:t>
              </a:r>
              <a:r>
                <a:rPr dirty="0" err="1"/>
                <a:t>adattati</a:t>
              </a:r>
              <a:r>
                <a:rPr dirty="0"/>
                <a:t> </a:t>
              </a:r>
              <a:r>
                <a:rPr dirty="0" err="1"/>
                <a:t>alle</a:t>
              </a:r>
              <a:r>
                <a:rPr dirty="0"/>
                <a:t> </a:t>
              </a:r>
              <a:r>
                <a:rPr dirty="0" err="1"/>
                <a:t>loro</a:t>
              </a:r>
              <a:r>
                <a:rPr dirty="0"/>
                <a:t> </a:t>
              </a:r>
              <a:r>
                <a:rPr dirty="0" err="1"/>
                <a:t>esigenze</a:t>
              </a:r>
              <a:r>
                <a:rPr dirty="0"/>
                <a:t> </a:t>
              </a:r>
              <a:r>
                <a:rPr dirty="0" err="1"/>
                <a:t>specifiche</a:t>
              </a:r>
              <a:endParaRPr dirty="0"/>
            </a:p>
            <a:p>
              <a:pPr marL="285750" indent="-285750" algn="just">
                <a:buFont typeface="Arial" panose="020B0604020202020204" pitchFamily="34" charset="0"/>
                <a:buChar char="•"/>
              </a:pPr>
              <a:endParaRPr sz="8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600">
                  <a:solidFill>
                    <a:srgbClr val="1B193E"/>
                  </a:solidFill>
                  <a:latin typeface="Calibri" panose="020F0502020204030204" pitchFamily="34" charset="0"/>
                  <a:cs typeface="Calibri" panose="020F0502020204030204" pitchFamily="34" charset="0"/>
                </a:defRPr>
              </a:pPr>
              <a:r>
                <a:rPr b="1" dirty="0" err="1"/>
                <a:t>Fondo</a:t>
              </a:r>
              <a:r>
                <a:rPr b="1" dirty="0"/>
                <a:t> </a:t>
              </a:r>
              <a:r>
                <a:rPr b="1" dirty="0" err="1"/>
                <a:t>europeo</a:t>
              </a:r>
              <a:r>
                <a:rPr b="1" dirty="0"/>
                <a:t> di </a:t>
              </a:r>
              <a:r>
                <a:rPr b="1" dirty="0" err="1"/>
                <a:t>sviluppo</a:t>
              </a:r>
              <a:r>
                <a:rPr b="1" dirty="0"/>
                <a:t> </a:t>
              </a:r>
              <a:r>
                <a:rPr b="1" dirty="0" err="1"/>
                <a:t>regionale</a:t>
              </a:r>
              <a:r>
                <a:rPr b="1" dirty="0"/>
                <a:t> (FESR)</a:t>
              </a:r>
              <a:r>
                <a:rPr dirty="0"/>
                <a:t>: </a:t>
              </a:r>
              <a:r>
                <a:rPr dirty="0" err="1"/>
                <a:t>Finanziamenti</a:t>
              </a:r>
              <a:r>
                <a:rPr dirty="0"/>
                <a:t> </a:t>
              </a:r>
              <a:r>
                <a:rPr dirty="0" err="1"/>
                <a:t>decentrati</a:t>
              </a:r>
              <a:r>
                <a:rPr dirty="0"/>
                <a:t> </a:t>
              </a:r>
              <a:r>
                <a:rPr dirty="0" err="1"/>
                <a:t>che</a:t>
              </a:r>
              <a:r>
                <a:rPr dirty="0"/>
                <a:t> </a:t>
              </a:r>
              <a:r>
                <a:rPr dirty="0" err="1"/>
                <a:t>rispondano</a:t>
              </a:r>
              <a:r>
                <a:rPr dirty="0"/>
                <a:t> </a:t>
              </a:r>
              <a:r>
                <a:rPr dirty="0" err="1"/>
                <a:t>alle</a:t>
              </a:r>
              <a:r>
                <a:rPr dirty="0"/>
                <a:t> </a:t>
              </a:r>
              <a:r>
                <a:rPr dirty="0" err="1"/>
                <a:t>esigenze</a:t>
              </a:r>
              <a:r>
                <a:rPr dirty="0"/>
                <a:t> e </a:t>
              </a:r>
              <a:r>
                <a:rPr dirty="0" err="1"/>
                <a:t>alle</a:t>
              </a:r>
              <a:r>
                <a:rPr dirty="0"/>
                <a:t> </a:t>
              </a:r>
              <a:r>
                <a:rPr dirty="0" err="1"/>
                <a:t>disparità</a:t>
              </a:r>
              <a:r>
                <a:rPr dirty="0"/>
                <a:t> </a:t>
              </a:r>
              <a:r>
                <a:rPr dirty="0" err="1"/>
                <a:t>regionali</a:t>
              </a:r>
              <a:r>
                <a:rPr dirty="0"/>
                <a:t> e </a:t>
              </a:r>
              <a:r>
                <a:rPr dirty="0" err="1"/>
                <a:t>promuovano</a:t>
              </a:r>
              <a:r>
                <a:rPr dirty="0"/>
                <a:t> </a:t>
              </a:r>
              <a:r>
                <a:rPr dirty="0" err="1"/>
                <a:t>iniziative</a:t>
              </a:r>
              <a:r>
                <a:rPr dirty="0"/>
                <a:t> di </a:t>
              </a:r>
              <a:r>
                <a:rPr dirty="0" err="1"/>
                <a:t>sviluppo</a:t>
              </a:r>
              <a:r>
                <a:rPr dirty="0"/>
                <a:t> locale</a:t>
              </a:r>
            </a:p>
          </p:txBody>
        </p:sp>
        <p:cxnSp>
          <p:nvCxnSpPr>
            <p:cNvPr id="5" name="Connettore 1 4">
              <a:extLst>
                <a:ext uri="{FF2B5EF4-FFF2-40B4-BE49-F238E27FC236}">
                  <a16:creationId xmlns:a16="http://schemas.microsoft.com/office/drawing/2014/main" id="{8A76E4E7-9931-46B6-811B-FB819107BD13}"/>
                </a:ext>
              </a:extLst>
            </p:cNvPr>
            <p:cNvCxnSpPr>
              <a:cxnSpLocks/>
            </p:cNvCxnSpPr>
            <p:nvPr/>
          </p:nvCxnSpPr>
          <p:spPr>
            <a:xfrm>
              <a:off x="6053468" y="1500045"/>
              <a:ext cx="0" cy="3539430"/>
            </a:xfrm>
            <a:prstGeom prst="line">
              <a:avLst/>
            </a:prstGeom>
          </p:spPr>
          <p:style>
            <a:lnRef idx="1">
              <a:schemeClr val="accent1"/>
            </a:lnRef>
            <a:fillRef idx="0">
              <a:schemeClr val="accent1"/>
            </a:fillRef>
            <a:effectRef idx="0">
              <a:schemeClr val="accent1"/>
            </a:effectRef>
            <a:fontRef idx="minor">
              <a:schemeClr val="tx1"/>
            </a:fontRef>
          </p:style>
        </p:cxnSp>
        <p:sp>
          <p:nvSpPr>
            <p:cNvPr id="8" name="CasellaDiTesto 7">
              <a:extLst>
                <a:ext uri="{FF2B5EF4-FFF2-40B4-BE49-F238E27FC236}">
                  <a16:creationId xmlns:a16="http://schemas.microsoft.com/office/drawing/2014/main" id="{69178DF8-72BB-8564-E20D-9A2735583AAD}"/>
                </a:ext>
              </a:extLst>
            </p:cNvPr>
            <p:cNvSpPr txBox="1"/>
            <p:nvPr/>
          </p:nvSpPr>
          <p:spPr>
            <a:xfrm>
              <a:off x="215882" y="5237250"/>
              <a:ext cx="11419583" cy="830997"/>
            </a:xfrm>
            <a:prstGeom prst="rect">
              <a:avLst/>
            </a:prstGeom>
            <a:noFill/>
          </p:spPr>
          <p:txBody>
            <a:bodyPr wrap="square">
              <a:spAutoFit/>
            </a:bodyPr>
            <a:lstStyle/>
            <a:p>
              <a:pPr algn="just">
                <a:defRPr sz="1600">
                  <a:solidFill>
                    <a:srgbClr val="1B193E"/>
                  </a:solidFill>
                  <a:latin typeface="Calibri" panose="020F0502020204030204" pitchFamily="34" charset="0"/>
                  <a:cs typeface="Calibri" panose="020F0502020204030204" pitchFamily="34" charset="0"/>
                </a:defRPr>
              </a:pPr>
              <a:r>
                <a:rPr b="1" dirty="0" err="1"/>
                <a:t>Collaborazione</a:t>
              </a:r>
              <a:r>
                <a:rPr b="1" dirty="0"/>
                <a:t> </a:t>
              </a:r>
              <a:r>
                <a:rPr b="1" dirty="0" err="1"/>
                <a:t>strategica</a:t>
              </a:r>
              <a:r>
                <a:rPr dirty="0"/>
                <a:t>: </a:t>
              </a:r>
              <a:r>
                <a:rPr dirty="0" err="1"/>
                <a:t>Entrambe</a:t>
              </a:r>
              <a:r>
                <a:rPr dirty="0"/>
                <a:t> le </a:t>
              </a:r>
              <a:r>
                <a:rPr dirty="0" err="1"/>
                <a:t>rotte</a:t>
              </a:r>
              <a:r>
                <a:rPr dirty="0"/>
                <a:t> </a:t>
              </a:r>
              <a:r>
                <a:rPr dirty="0" err="1"/>
                <a:t>si</a:t>
              </a:r>
              <a:r>
                <a:rPr dirty="0"/>
                <a:t> </a:t>
              </a:r>
              <a:r>
                <a:rPr dirty="0" err="1"/>
                <a:t>uniscono</a:t>
              </a:r>
              <a:r>
                <a:rPr dirty="0"/>
                <a:t> per </a:t>
              </a:r>
              <a:r>
                <a:rPr dirty="0" err="1"/>
                <a:t>raggiungere</a:t>
              </a:r>
              <a:r>
                <a:rPr dirty="0"/>
                <a:t> </a:t>
              </a:r>
              <a:r>
                <a:rPr dirty="0" err="1"/>
                <a:t>gli</a:t>
              </a:r>
              <a:r>
                <a:rPr dirty="0"/>
                <a:t> </a:t>
              </a:r>
              <a:r>
                <a:rPr dirty="0" err="1"/>
                <a:t>obiettivi</a:t>
              </a:r>
              <a:r>
                <a:rPr dirty="0"/>
                <a:t> </a:t>
              </a:r>
              <a:r>
                <a:rPr dirty="0" err="1"/>
                <a:t>generali</a:t>
              </a:r>
              <a:r>
                <a:rPr dirty="0"/>
                <a:t> </a:t>
              </a:r>
              <a:r>
                <a:rPr dirty="0" err="1"/>
                <a:t>dell'UE</a:t>
              </a:r>
              <a:r>
                <a:rPr dirty="0"/>
                <a:t>. Il </a:t>
              </a:r>
              <a:r>
                <a:rPr dirty="0" err="1"/>
                <a:t>finanziamento</a:t>
              </a:r>
              <a:r>
                <a:rPr dirty="0"/>
                <a:t> </a:t>
              </a:r>
              <a:r>
                <a:rPr dirty="0" err="1"/>
                <a:t>centralizzato</a:t>
              </a:r>
              <a:r>
                <a:rPr dirty="0"/>
                <a:t> </a:t>
              </a:r>
              <a:r>
                <a:rPr dirty="0" err="1"/>
                <a:t>semplifica</a:t>
              </a:r>
              <a:r>
                <a:rPr dirty="0"/>
                <a:t> </a:t>
              </a:r>
              <a:r>
                <a:rPr dirty="0" err="1"/>
                <a:t>i</a:t>
              </a:r>
              <a:r>
                <a:rPr dirty="0"/>
                <a:t> </a:t>
              </a:r>
              <a:r>
                <a:rPr dirty="0" err="1"/>
                <a:t>programmi</a:t>
              </a:r>
              <a:r>
                <a:rPr dirty="0"/>
                <a:t> in </a:t>
              </a:r>
              <a:r>
                <a:rPr dirty="0" err="1"/>
                <a:t>tutta</a:t>
              </a:r>
              <a:r>
                <a:rPr dirty="0"/>
                <a:t> </a:t>
              </a:r>
              <a:r>
                <a:rPr dirty="0" err="1"/>
                <a:t>l'UE</a:t>
              </a:r>
              <a:r>
                <a:rPr dirty="0"/>
                <a:t>, </a:t>
              </a:r>
              <a:r>
                <a:rPr dirty="0" err="1"/>
                <a:t>mentre</a:t>
              </a:r>
              <a:r>
                <a:rPr dirty="0"/>
                <a:t> </a:t>
              </a:r>
              <a:r>
                <a:rPr dirty="0" err="1"/>
                <a:t>i</a:t>
              </a:r>
              <a:r>
                <a:rPr dirty="0"/>
                <a:t> </a:t>
              </a:r>
              <a:r>
                <a:rPr dirty="0" err="1"/>
                <a:t>finanziamenti</a:t>
              </a:r>
              <a:r>
                <a:rPr dirty="0"/>
                <a:t> </a:t>
              </a:r>
              <a:r>
                <a:rPr dirty="0" err="1"/>
                <a:t>decentrati</a:t>
              </a:r>
              <a:r>
                <a:rPr dirty="0"/>
                <a:t> </a:t>
              </a:r>
              <a:r>
                <a:rPr dirty="0" err="1"/>
                <a:t>incoraggiano</a:t>
              </a:r>
              <a:r>
                <a:rPr dirty="0"/>
                <a:t> </a:t>
              </a:r>
              <a:r>
                <a:rPr dirty="0" err="1"/>
                <a:t>iniziative</a:t>
              </a:r>
              <a:r>
                <a:rPr dirty="0"/>
                <a:t> </a:t>
              </a:r>
              <a:r>
                <a:rPr dirty="0" err="1"/>
                <a:t>personalizzate</a:t>
              </a:r>
              <a:r>
                <a:rPr dirty="0"/>
                <a:t> </a:t>
              </a:r>
              <a:r>
                <a:rPr dirty="0" err="1"/>
                <a:t>che</a:t>
              </a:r>
              <a:r>
                <a:rPr dirty="0"/>
                <a:t> </a:t>
              </a:r>
              <a:r>
                <a:rPr dirty="0" err="1"/>
                <a:t>tengano</a:t>
              </a:r>
              <a:r>
                <a:rPr dirty="0"/>
                <a:t> </a:t>
              </a:r>
              <a:r>
                <a:rPr dirty="0" err="1"/>
                <a:t>conto</a:t>
              </a:r>
              <a:r>
                <a:rPr dirty="0"/>
                <a:t> </a:t>
              </a:r>
              <a:r>
                <a:rPr dirty="0" err="1"/>
                <a:t>dell'unicità</a:t>
              </a:r>
              <a:r>
                <a:rPr dirty="0"/>
                <a:t> e </a:t>
              </a:r>
              <a:r>
                <a:rPr dirty="0" err="1"/>
                <a:t>della</a:t>
              </a:r>
              <a:r>
                <a:rPr dirty="0"/>
                <a:t> </a:t>
              </a:r>
              <a:r>
                <a:rPr dirty="0" err="1"/>
                <a:t>diversità</a:t>
              </a:r>
              <a:r>
                <a:rPr dirty="0"/>
                <a:t> </a:t>
              </a:r>
              <a:r>
                <a:rPr dirty="0" err="1"/>
                <a:t>delle</a:t>
              </a:r>
              <a:r>
                <a:rPr dirty="0"/>
                <a:t> </a:t>
              </a:r>
              <a:r>
                <a:rPr dirty="0" err="1"/>
                <a:t>esigenze</a:t>
              </a:r>
              <a:r>
                <a:rPr dirty="0"/>
                <a:t> </a:t>
              </a:r>
              <a:r>
                <a:rPr dirty="0" err="1"/>
                <a:t>locali</a:t>
              </a:r>
              <a:r>
                <a:rPr dirty="0"/>
                <a:t>.</a:t>
              </a:r>
            </a:p>
          </p:txBody>
        </p:sp>
      </p:grpSp>
    </p:spTree>
    <p:extLst>
      <p:ext uri="{BB962C8B-B14F-4D97-AF65-F5344CB8AC3E}">
        <p14:creationId xmlns:p14="http://schemas.microsoft.com/office/powerpoint/2010/main" val="21935474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rPr dirty="0" err="1"/>
              <a:t>Unità</a:t>
            </a:r>
            <a:r>
              <a:rPr dirty="0"/>
              <a:t> 2. Un </a:t>
            </a:r>
            <a:r>
              <a:rPr lang="it-IT" dirty="0" smtClean="0"/>
              <a:t>approfondimento</a:t>
            </a:r>
            <a:r>
              <a:rPr dirty="0" smtClean="0"/>
              <a:t> </a:t>
            </a:r>
            <a:r>
              <a:rPr dirty="0" err="1"/>
              <a:t>nei</a:t>
            </a:r>
            <a:r>
              <a:rPr dirty="0"/>
              <a:t> </a:t>
            </a:r>
            <a:r>
              <a:rPr dirty="0" err="1"/>
              <a:t>programmi</a:t>
            </a:r>
            <a:r>
              <a:rPr dirty="0"/>
              <a:t> </a:t>
            </a:r>
            <a:r>
              <a:rPr dirty="0" err="1"/>
              <a:t>dell'UE</a:t>
            </a:r>
            <a:endParaRPr dirty="0"/>
          </a:p>
          <a:p>
            <a:pPr>
              <a:defRPr sz="2200"/>
            </a:pPr>
            <a:r>
              <a:rPr dirty="0"/>
              <a:t>2.1 Focus </a:t>
            </a:r>
            <a:r>
              <a:rPr dirty="0" err="1" smtClean="0"/>
              <a:t>su</a:t>
            </a:r>
            <a:r>
              <a:rPr lang="it-IT" dirty="0" smtClean="0"/>
              <a:t>l Quadro di gestione diretta e condivisa</a:t>
            </a:r>
            <a:r>
              <a:rPr dirty="0" smtClean="0"/>
              <a:t> </a:t>
            </a:r>
            <a:r>
              <a:rPr dirty="0"/>
              <a:t>(1)</a:t>
            </a:r>
          </a:p>
        </p:txBody>
      </p:sp>
      <p:sp>
        <p:nvSpPr>
          <p:cNvPr id="7" name="CasellaDiTesto 6">
            <a:extLst>
              <a:ext uri="{FF2B5EF4-FFF2-40B4-BE49-F238E27FC236}">
                <a16:creationId xmlns:a16="http://schemas.microsoft.com/office/drawing/2014/main" id="{AB1938BD-ABED-51E9-336D-63136DEE6F74}"/>
              </a:ext>
            </a:extLst>
          </p:cNvPr>
          <p:cNvSpPr txBox="1"/>
          <p:nvPr/>
        </p:nvSpPr>
        <p:spPr>
          <a:xfrm>
            <a:off x="471473" y="1489412"/>
            <a:ext cx="11152657" cy="4031873"/>
          </a:xfrm>
          <a:prstGeom prst="rect">
            <a:avLst/>
          </a:prstGeom>
          <a:noFill/>
        </p:spPr>
        <p:txBody>
          <a:bodyPr wrap="square">
            <a:spAutoFit/>
          </a:bodyPr>
          <a:lstStyle/>
          <a:p>
            <a:pPr algn="just">
              <a:defRPr sz="1600">
                <a:solidFill>
                  <a:srgbClr val="1B193E"/>
                </a:solidFill>
                <a:latin typeface="Calibri" panose="020F0502020204030204" pitchFamily="34" charset="0"/>
                <a:cs typeface="Calibri" panose="020F0502020204030204" pitchFamily="34" charset="0"/>
              </a:defRPr>
            </a:pPr>
            <a:r>
              <a:rPr dirty="0" err="1"/>
              <a:t>All'interno</a:t>
            </a:r>
            <a:r>
              <a:rPr dirty="0"/>
              <a:t> del </a:t>
            </a:r>
            <a:r>
              <a:rPr b="1" dirty="0" err="1"/>
              <a:t>quadro</a:t>
            </a:r>
            <a:r>
              <a:rPr b="1" dirty="0"/>
              <a:t> di </a:t>
            </a:r>
            <a:r>
              <a:rPr b="1" dirty="0" err="1"/>
              <a:t>gestione</a:t>
            </a:r>
            <a:r>
              <a:rPr b="1" dirty="0"/>
              <a:t> </a:t>
            </a:r>
            <a:r>
              <a:rPr b="1" dirty="0" err="1"/>
              <a:t>diretta</a:t>
            </a:r>
            <a:r>
              <a:rPr dirty="0"/>
              <a:t>, </a:t>
            </a:r>
            <a:r>
              <a:rPr dirty="0" err="1"/>
              <a:t>esaminiamo</a:t>
            </a:r>
            <a:r>
              <a:rPr dirty="0"/>
              <a:t> </a:t>
            </a:r>
            <a:r>
              <a:rPr dirty="0" err="1"/>
              <a:t>il</a:t>
            </a:r>
            <a:r>
              <a:rPr dirty="0"/>
              <a:t> </a:t>
            </a:r>
            <a:r>
              <a:rPr dirty="0" err="1"/>
              <a:t>ruolo</a:t>
            </a:r>
            <a:r>
              <a:rPr dirty="0"/>
              <a:t> </a:t>
            </a:r>
            <a:r>
              <a:rPr dirty="0" err="1"/>
              <a:t>guida</a:t>
            </a:r>
            <a:r>
              <a:rPr dirty="0"/>
              <a:t> </a:t>
            </a:r>
            <a:r>
              <a:rPr dirty="0" err="1"/>
              <a:t>della</a:t>
            </a:r>
            <a:r>
              <a:rPr dirty="0"/>
              <a:t> </a:t>
            </a:r>
            <a:r>
              <a:rPr dirty="0" err="1"/>
              <a:t>Commissione</a:t>
            </a:r>
            <a:r>
              <a:rPr dirty="0"/>
              <a:t> </a:t>
            </a:r>
            <a:r>
              <a:rPr dirty="0" err="1"/>
              <a:t>europea</a:t>
            </a:r>
            <a:r>
              <a:rPr dirty="0"/>
              <a:t>. Assume </a:t>
            </a:r>
            <a:r>
              <a:rPr dirty="0" err="1"/>
              <a:t>una</a:t>
            </a:r>
            <a:r>
              <a:rPr dirty="0"/>
              <a:t> </a:t>
            </a:r>
            <a:r>
              <a:rPr dirty="0" err="1"/>
              <a:t>posizione</a:t>
            </a:r>
            <a:r>
              <a:rPr dirty="0"/>
              <a:t> </a:t>
            </a:r>
            <a:r>
              <a:rPr dirty="0" err="1"/>
              <a:t>centrale</a:t>
            </a:r>
            <a:r>
              <a:rPr dirty="0"/>
              <a:t>, </a:t>
            </a:r>
            <a:r>
              <a:rPr dirty="0" err="1"/>
              <a:t>essendo</a:t>
            </a:r>
            <a:r>
              <a:rPr dirty="0"/>
              <a:t> </a:t>
            </a:r>
            <a:r>
              <a:rPr dirty="0" err="1"/>
              <a:t>direttamente</a:t>
            </a:r>
            <a:r>
              <a:rPr dirty="0"/>
              <a:t> </a:t>
            </a:r>
            <a:r>
              <a:rPr dirty="0" err="1"/>
              <a:t>responsabile</a:t>
            </a:r>
            <a:r>
              <a:rPr dirty="0"/>
              <a:t> e </a:t>
            </a:r>
            <a:r>
              <a:rPr dirty="0" err="1"/>
              <a:t>supervisionando</a:t>
            </a:r>
            <a:r>
              <a:rPr dirty="0"/>
              <a:t> </a:t>
            </a:r>
            <a:r>
              <a:rPr dirty="0" err="1"/>
              <a:t>ogni</a:t>
            </a:r>
            <a:r>
              <a:rPr dirty="0"/>
              <a:t> </a:t>
            </a:r>
            <a:r>
              <a:rPr dirty="0" err="1"/>
              <a:t>aspetto</a:t>
            </a:r>
            <a:r>
              <a:rPr dirty="0"/>
              <a:t> </a:t>
            </a:r>
            <a:r>
              <a:rPr dirty="0" err="1"/>
              <a:t>dell'attuazione</a:t>
            </a:r>
            <a:r>
              <a:rPr dirty="0"/>
              <a:t> di un </a:t>
            </a:r>
            <a:r>
              <a:rPr dirty="0" err="1"/>
              <a:t>programma</a:t>
            </a:r>
            <a:r>
              <a:rPr dirty="0"/>
              <a:t>:</a:t>
            </a:r>
          </a:p>
          <a:p>
            <a:pPr algn="just"/>
            <a:endParaRPr sz="800" dirty="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defRPr sz="1600">
                <a:solidFill>
                  <a:srgbClr val="1B193E"/>
                </a:solidFill>
                <a:latin typeface="Calibri" panose="020F0502020204030204" pitchFamily="34" charset="0"/>
                <a:cs typeface="Calibri" panose="020F0502020204030204" pitchFamily="34" charset="0"/>
              </a:defRPr>
            </a:pPr>
            <a:r>
              <a:rPr b="1" dirty="0" err="1"/>
              <a:t>Lancio</a:t>
            </a:r>
            <a:r>
              <a:rPr b="1" dirty="0"/>
              <a:t> di </a:t>
            </a:r>
            <a:r>
              <a:rPr b="1" dirty="0" err="1"/>
              <a:t>inviti</a:t>
            </a:r>
            <a:r>
              <a:rPr b="1" dirty="0"/>
              <a:t> a </a:t>
            </a:r>
            <a:r>
              <a:rPr b="1" dirty="0" err="1"/>
              <a:t>presentare</a:t>
            </a:r>
            <a:r>
              <a:rPr b="1" dirty="0"/>
              <a:t> </a:t>
            </a:r>
            <a:r>
              <a:rPr b="1" dirty="0" err="1"/>
              <a:t>proposte</a:t>
            </a:r>
            <a:r>
              <a:rPr dirty="0"/>
              <a:t>: </a:t>
            </a:r>
            <a:r>
              <a:rPr dirty="0" err="1"/>
              <a:t>Avviare</a:t>
            </a:r>
            <a:r>
              <a:rPr dirty="0"/>
              <a:t> </a:t>
            </a:r>
            <a:r>
              <a:rPr dirty="0" err="1"/>
              <a:t>il</a:t>
            </a:r>
            <a:r>
              <a:rPr dirty="0"/>
              <a:t> </a:t>
            </a:r>
            <a:r>
              <a:rPr dirty="0" err="1"/>
              <a:t>processo</a:t>
            </a:r>
            <a:r>
              <a:rPr dirty="0"/>
              <a:t> </a:t>
            </a:r>
            <a:r>
              <a:rPr dirty="0" err="1"/>
              <a:t>invitando</a:t>
            </a:r>
            <a:r>
              <a:rPr dirty="0"/>
              <a:t> </a:t>
            </a:r>
            <a:r>
              <a:rPr dirty="0" err="1"/>
              <a:t>proposte</a:t>
            </a:r>
            <a:r>
              <a:rPr dirty="0"/>
              <a:t> di </a:t>
            </a:r>
            <a:r>
              <a:rPr dirty="0" err="1"/>
              <a:t>progetto</a:t>
            </a:r>
            <a:endParaRPr dirty="0"/>
          </a:p>
          <a:p>
            <a:pPr marL="342900" indent="-342900" algn="just">
              <a:buFont typeface="+mj-lt"/>
              <a:buAutoNum type="arabicPeriod"/>
            </a:pPr>
            <a:endParaRPr sz="800" dirty="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defRPr sz="1600">
                <a:solidFill>
                  <a:srgbClr val="1B193E"/>
                </a:solidFill>
                <a:latin typeface="Calibri" panose="020F0502020204030204" pitchFamily="34" charset="0"/>
                <a:cs typeface="Calibri" panose="020F0502020204030204" pitchFamily="34" charset="0"/>
              </a:defRPr>
            </a:pPr>
            <a:r>
              <a:rPr b="1" dirty="0" err="1"/>
              <a:t>Valutazione</a:t>
            </a:r>
            <a:r>
              <a:rPr b="1" dirty="0"/>
              <a:t> </a:t>
            </a:r>
            <a:r>
              <a:rPr b="1" dirty="0" err="1"/>
              <a:t>delle</a:t>
            </a:r>
            <a:r>
              <a:rPr b="1" dirty="0"/>
              <a:t> </a:t>
            </a:r>
            <a:r>
              <a:rPr b="1" dirty="0" err="1"/>
              <a:t>proposte</a:t>
            </a:r>
            <a:r>
              <a:rPr b="1" dirty="0"/>
              <a:t> </a:t>
            </a:r>
            <a:r>
              <a:rPr b="1" dirty="0" err="1"/>
              <a:t>presentate</a:t>
            </a:r>
            <a:r>
              <a:rPr dirty="0"/>
              <a:t>: </a:t>
            </a:r>
            <a:r>
              <a:rPr dirty="0" err="1"/>
              <a:t>Valutazione</a:t>
            </a:r>
            <a:r>
              <a:rPr dirty="0"/>
              <a:t> </a:t>
            </a:r>
            <a:r>
              <a:rPr dirty="0" err="1"/>
              <a:t>rigorosa</a:t>
            </a:r>
            <a:r>
              <a:rPr dirty="0"/>
              <a:t> per </a:t>
            </a:r>
            <a:r>
              <a:rPr dirty="0" err="1"/>
              <a:t>garantire</a:t>
            </a:r>
            <a:r>
              <a:rPr dirty="0"/>
              <a:t> </a:t>
            </a:r>
            <a:r>
              <a:rPr dirty="0" err="1"/>
              <a:t>l'allineamento</a:t>
            </a:r>
            <a:r>
              <a:rPr dirty="0"/>
              <a:t> con </a:t>
            </a:r>
            <a:r>
              <a:rPr dirty="0" err="1"/>
              <a:t>gli</a:t>
            </a:r>
            <a:r>
              <a:rPr dirty="0"/>
              <a:t> </a:t>
            </a:r>
            <a:r>
              <a:rPr dirty="0" err="1"/>
              <a:t>obiettivi</a:t>
            </a:r>
            <a:endParaRPr dirty="0"/>
          </a:p>
          <a:p>
            <a:pPr marL="342900" indent="-342900" algn="just">
              <a:buFont typeface="+mj-lt"/>
              <a:buAutoNum type="arabicPeriod"/>
            </a:pPr>
            <a:endParaRPr sz="800" dirty="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defRPr sz="1600">
                <a:solidFill>
                  <a:srgbClr val="1B193E"/>
                </a:solidFill>
                <a:latin typeface="Calibri" panose="020F0502020204030204" pitchFamily="34" charset="0"/>
                <a:cs typeface="Calibri" panose="020F0502020204030204" pitchFamily="34" charset="0"/>
              </a:defRPr>
            </a:pPr>
            <a:r>
              <a:rPr b="1" dirty="0"/>
              <a:t>Firma </a:t>
            </a:r>
            <a:r>
              <a:rPr b="1" dirty="0" err="1"/>
              <a:t>delle</a:t>
            </a:r>
            <a:r>
              <a:rPr b="1" dirty="0"/>
              <a:t> </a:t>
            </a:r>
            <a:r>
              <a:rPr b="1" dirty="0" err="1"/>
              <a:t>convenzioni</a:t>
            </a:r>
            <a:r>
              <a:rPr b="1" dirty="0"/>
              <a:t> di </a:t>
            </a:r>
            <a:r>
              <a:rPr b="1" dirty="0" err="1"/>
              <a:t>sovvenzione</a:t>
            </a:r>
            <a:r>
              <a:rPr dirty="0"/>
              <a:t>: </a:t>
            </a:r>
            <a:r>
              <a:rPr dirty="0" err="1"/>
              <a:t>Formalizzare</a:t>
            </a:r>
            <a:r>
              <a:rPr dirty="0"/>
              <a:t> </a:t>
            </a:r>
            <a:r>
              <a:rPr dirty="0" err="1"/>
              <a:t>gli</a:t>
            </a:r>
            <a:r>
              <a:rPr dirty="0"/>
              <a:t> </a:t>
            </a:r>
            <a:r>
              <a:rPr dirty="0" err="1"/>
              <a:t>impegni</a:t>
            </a:r>
            <a:r>
              <a:rPr dirty="0"/>
              <a:t> con </a:t>
            </a:r>
            <a:r>
              <a:rPr dirty="0" err="1"/>
              <a:t>i</a:t>
            </a:r>
            <a:r>
              <a:rPr dirty="0"/>
              <a:t> </a:t>
            </a:r>
            <a:r>
              <a:rPr dirty="0" err="1"/>
              <a:t>promotori</a:t>
            </a:r>
            <a:r>
              <a:rPr dirty="0"/>
              <a:t> di </a:t>
            </a:r>
            <a:r>
              <a:rPr dirty="0" err="1"/>
              <a:t>progetti</a:t>
            </a:r>
            <a:r>
              <a:rPr dirty="0"/>
              <a:t> di </a:t>
            </a:r>
            <a:r>
              <a:rPr dirty="0" err="1"/>
              <a:t>successo</a:t>
            </a:r>
            <a:endParaRPr dirty="0"/>
          </a:p>
          <a:p>
            <a:pPr marL="342900" indent="-342900" algn="just">
              <a:buFont typeface="+mj-lt"/>
              <a:buAutoNum type="arabicPeriod"/>
            </a:pPr>
            <a:endParaRPr sz="800" dirty="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defRPr sz="1600">
                <a:solidFill>
                  <a:srgbClr val="1B193E"/>
                </a:solidFill>
                <a:latin typeface="Calibri" panose="020F0502020204030204" pitchFamily="34" charset="0"/>
                <a:cs typeface="Calibri" panose="020F0502020204030204" pitchFamily="34" charset="0"/>
              </a:defRPr>
            </a:pPr>
            <a:r>
              <a:rPr b="1" dirty="0" err="1"/>
              <a:t>Monitoraggio</a:t>
            </a:r>
            <a:r>
              <a:rPr b="1" dirty="0"/>
              <a:t> </a:t>
            </a:r>
            <a:r>
              <a:rPr b="1" dirty="0" smtClean="0"/>
              <a:t>dell'</a:t>
            </a:r>
            <a:r>
              <a:rPr lang="it-IT" b="1" dirty="0" smtClean="0"/>
              <a:t>implementazione</a:t>
            </a:r>
            <a:r>
              <a:rPr b="1" dirty="0" smtClean="0"/>
              <a:t> </a:t>
            </a:r>
            <a:r>
              <a:rPr b="1" dirty="0"/>
              <a:t>del </a:t>
            </a:r>
            <a:r>
              <a:rPr b="1" dirty="0" err="1"/>
              <a:t>progetto</a:t>
            </a:r>
            <a:r>
              <a:rPr dirty="0"/>
              <a:t>: </a:t>
            </a:r>
            <a:r>
              <a:rPr dirty="0" err="1"/>
              <a:t>Sorveglianza</a:t>
            </a:r>
            <a:r>
              <a:rPr dirty="0"/>
              <a:t> continua per </a:t>
            </a:r>
            <a:r>
              <a:rPr dirty="0" err="1"/>
              <a:t>garantire</a:t>
            </a:r>
            <a:r>
              <a:rPr dirty="0"/>
              <a:t> </a:t>
            </a:r>
            <a:r>
              <a:rPr dirty="0" err="1"/>
              <a:t>l'aderenza</a:t>
            </a:r>
            <a:r>
              <a:rPr dirty="0"/>
              <a:t> </a:t>
            </a:r>
            <a:r>
              <a:rPr dirty="0" err="1"/>
              <a:t>alla</a:t>
            </a:r>
            <a:r>
              <a:rPr dirty="0"/>
              <a:t> </a:t>
            </a:r>
            <a:r>
              <a:rPr dirty="0" err="1"/>
              <a:t>definizione</a:t>
            </a:r>
            <a:r>
              <a:rPr dirty="0"/>
              <a:t> di </a:t>
            </a:r>
            <a:r>
              <a:rPr dirty="0" err="1"/>
              <a:t>linee</a:t>
            </a:r>
            <a:r>
              <a:rPr dirty="0"/>
              <a:t> </a:t>
            </a:r>
            <a:r>
              <a:rPr dirty="0" err="1"/>
              <a:t>guida</a:t>
            </a:r>
            <a:endParaRPr dirty="0"/>
          </a:p>
          <a:p>
            <a:pPr marL="342900" indent="-342900" algn="just">
              <a:buFont typeface="+mj-lt"/>
              <a:buAutoNum type="arabicPeriod"/>
            </a:pPr>
            <a:endParaRPr sz="800" dirty="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defRPr sz="1600">
                <a:solidFill>
                  <a:srgbClr val="1B193E"/>
                </a:solidFill>
                <a:latin typeface="Calibri" panose="020F0502020204030204" pitchFamily="34" charset="0"/>
                <a:cs typeface="Calibri" panose="020F0502020204030204" pitchFamily="34" charset="0"/>
              </a:defRPr>
            </a:pPr>
            <a:r>
              <a:rPr b="1" dirty="0" err="1"/>
              <a:t>Valutazione</a:t>
            </a:r>
            <a:r>
              <a:rPr b="1" dirty="0"/>
              <a:t> </a:t>
            </a:r>
            <a:r>
              <a:rPr b="1" dirty="0" err="1"/>
              <a:t>dei</a:t>
            </a:r>
            <a:r>
              <a:rPr b="1" dirty="0"/>
              <a:t> </a:t>
            </a:r>
            <a:r>
              <a:rPr b="1" dirty="0" err="1"/>
              <a:t>risultati</a:t>
            </a:r>
            <a:r>
              <a:rPr dirty="0"/>
              <a:t>: </a:t>
            </a:r>
            <a:r>
              <a:rPr dirty="0" err="1"/>
              <a:t>Valutazione</a:t>
            </a:r>
            <a:r>
              <a:rPr dirty="0"/>
              <a:t> </a:t>
            </a:r>
            <a:r>
              <a:rPr dirty="0" err="1"/>
              <a:t>dei</a:t>
            </a:r>
            <a:r>
              <a:rPr dirty="0"/>
              <a:t> </a:t>
            </a:r>
            <a:r>
              <a:rPr dirty="0" err="1"/>
              <a:t>risultati</a:t>
            </a:r>
            <a:r>
              <a:rPr dirty="0"/>
              <a:t> del </a:t>
            </a:r>
            <a:r>
              <a:rPr dirty="0" err="1"/>
              <a:t>progetto</a:t>
            </a:r>
            <a:r>
              <a:rPr dirty="0"/>
              <a:t> in base a </a:t>
            </a:r>
            <a:r>
              <a:rPr dirty="0" err="1"/>
              <a:t>criteri</a:t>
            </a:r>
            <a:r>
              <a:rPr dirty="0"/>
              <a:t> </a:t>
            </a:r>
            <a:r>
              <a:rPr dirty="0" err="1"/>
              <a:t>predefiniti</a:t>
            </a:r>
            <a:endParaRPr dirty="0"/>
          </a:p>
          <a:p>
            <a:pPr marL="342900" indent="-342900" algn="just">
              <a:buFont typeface="+mj-lt"/>
              <a:buAutoNum type="arabicPeriod"/>
            </a:pPr>
            <a:endParaRPr sz="800" dirty="0">
              <a:solidFill>
                <a:srgbClr val="1B193E"/>
              </a:solidFill>
              <a:latin typeface="Calibri" panose="020F0502020204030204" pitchFamily="34" charset="0"/>
              <a:cs typeface="Calibri" panose="020F0502020204030204" pitchFamily="34" charset="0"/>
            </a:endParaRPr>
          </a:p>
          <a:p>
            <a:pPr marL="342900" indent="-342900" algn="just">
              <a:buFont typeface="+mj-lt"/>
              <a:buAutoNum type="arabicPeriod"/>
              <a:defRPr sz="1600">
                <a:solidFill>
                  <a:srgbClr val="1B193E"/>
                </a:solidFill>
                <a:latin typeface="Calibri" panose="020F0502020204030204" pitchFamily="34" charset="0"/>
                <a:cs typeface="Calibri" panose="020F0502020204030204" pitchFamily="34" charset="0"/>
              </a:defRPr>
            </a:pPr>
            <a:r>
              <a:rPr b="1" dirty="0" err="1"/>
              <a:t>Effettuare</a:t>
            </a:r>
            <a:r>
              <a:rPr b="1" dirty="0"/>
              <a:t> </a:t>
            </a:r>
            <a:r>
              <a:rPr b="1" dirty="0" err="1"/>
              <a:t>pagamenti</a:t>
            </a:r>
            <a:r>
              <a:rPr dirty="0"/>
              <a:t>: </a:t>
            </a:r>
            <a:r>
              <a:rPr dirty="0" err="1"/>
              <a:t>Agevolazione</a:t>
            </a:r>
            <a:r>
              <a:rPr dirty="0"/>
              <a:t> </a:t>
            </a:r>
            <a:r>
              <a:rPr dirty="0" err="1"/>
              <a:t>degli</a:t>
            </a:r>
            <a:r>
              <a:rPr dirty="0"/>
              <a:t> </a:t>
            </a:r>
            <a:r>
              <a:rPr dirty="0" err="1"/>
              <a:t>esborsi</a:t>
            </a:r>
            <a:r>
              <a:rPr dirty="0"/>
              <a:t> </a:t>
            </a:r>
            <a:r>
              <a:rPr dirty="0" err="1"/>
              <a:t>finanziari</a:t>
            </a:r>
            <a:r>
              <a:rPr dirty="0"/>
              <a:t> come </a:t>
            </a:r>
            <a:r>
              <a:rPr dirty="0" err="1"/>
              <a:t>previsto</a:t>
            </a:r>
            <a:endParaRPr dirty="0"/>
          </a:p>
          <a:p>
            <a:pPr marL="342900" indent="-342900" algn="just">
              <a:buFont typeface="+mj-lt"/>
              <a:buAutoNum type="arabicPeriod"/>
            </a:pPr>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err="1"/>
              <a:t>Questi</a:t>
            </a:r>
            <a:r>
              <a:rPr dirty="0"/>
              <a:t> </a:t>
            </a:r>
            <a:r>
              <a:rPr dirty="0" err="1"/>
              <a:t>compiti</a:t>
            </a:r>
            <a:r>
              <a:rPr dirty="0"/>
              <a:t> </a:t>
            </a:r>
            <a:r>
              <a:rPr dirty="0" err="1"/>
              <a:t>globali</a:t>
            </a:r>
            <a:r>
              <a:rPr dirty="0"/>
              <a:t> </a:t>
            </a:r>
            <a:r>
              <a:rPr dirty="0" err="1"/>
              <a:t>si</a:t>
            </a:r>
            <a:r>
              <a:rPr dirty="0"/>
              <a:t> </a:t>
            </a:r>
            <a:r>
              <a:rPr dirty="0" err="1"/>
              <a:t>svolgono</a:t>
            </a:r>
            <a:r>
              <a:rPr dirty="0"/>
              <a:t> </a:t>
            </a:r>
            <a:r>
              <a:rPr dirty="0" err="1"/>
              <a:t>all'interno</a:t>
            </a:r>
            <a:r>
              <a:rPr dirty="0"/>
              <a:t> </a:t>
            </a:r>
            <a:r>
              <a:rPr dirty="0" err="1"/>
              <a:t>dei</a:t>
            </a:r>
            <a:r>
              <a:rPr dirty="0"/>
              <a:t> </a:t>
            </a:r>
            <a:r>
              <a:rPr dirty="0" err="1"/>
              <a:t>servizi</a:t>
            </a:r>
            <a:r>
              <a:rPr dirty="0"/>
              <a:t> </a:t>
            </a:r>
            <a:r>
              <a:rPr dirty="0" err="1"/>
              <a:t>della</a:t>
            </a:r>
            <a:r>
              <a:rPr dirty="0"/>
              <a:t> </a:t>
            </a:r>
            <a:r>
              <a:rPr dirty="0" err="1"/>
              <a:t>Commissione</a:t>
            </a:r>
            <a:r>
              <a:rPr dirty="0"/>
              <a:t>, </a:t>
            </a:r>
            <a:r>
              <a:rPr lang="it-IT" dirty="0" smtClean="0"/>
              <a:t>nelle sue sedi centrali</a:t>
            </a:r>
            <a:r>
              <a:rPr dirty="0" smtClean="0"/>
              <a:t>, </a:t>
            </a:r>
            <a:r>
              <a:rPr lang="it-IT" dirty="0" smtClean="0"/>
              <a:t>nel</a:t>
            </a:r>
            <a:r>
              <a:rPr dirty="0" smtClean="0"/>
              <a:t>le </a:t>
            </a:r>
            <a:r>
              <a:rPr dirty="0" err="1"/>
              <a:t>delegazioni</a:t>
            </a:r>
            <a:r>
              <a:rPr dirty="0"/>
              <a:t> </a:t>
            </a:r>
            <a:r>
              <a:rPr dirty="0" err="1"/>
              <a:t>dell'UE</a:t>
            </a:r>
            <a:r>
              <a:rPr dirty="0"/>
              <a:t> o </a:t>
            </a:r>
            <a:r>
              <a:rPr dirty="0" err="1"/>
              <a:t>tramite</a:t>
            </a:r>
            <a:r>
              <a:rPr dirty="0"/>
              <a:t> </a:t>
            </a:r>
            <a:r>
              <a:rPr dirty="0" err="1"/>
              <a:t>agenzie</a:t>
            </a:r>
            <a:r>
              <a:rPr dirty="0"/>
              <a:t> </a:t>
            </a:r>
            <a:r>
              <a:rPr dirty="0" err="1"/>
              <a:t>esecutive</a:t>
            </a:r>
            <a:r>
              <a:rPr dirty="0"/>
              <a:t> </a:t>
            </a:r>
            <a:r>
              <a:rPr dirty="0" err="1"/>
              <a:t>dell'UE</a:t>
            </a:r>
            <a:r>
              <a:rPr dirty="0"/>
              <a:t> designate. In </a:t>
            </a:r>
            <a:r>
              <a:rPr dirty="0" err="1"/>
              <a:t>particolare</a:t>
            </a:r>
            <a:r>
              <a:rPr dirty="0"/>
              <a:t>, </a:t>
            </a:r>
            <a:r>
              <a:rPr dirty="0" err="1"/>
              <a:t>i</a:t>
            </a:r>
            <a:r>
              <a:rPr dirty="0"/>
              <a:t> </a:t>
            </a:r>
            <a:r>
              <a:rPr dirty="0" err="1"/>
              <a:t>programmi</a:t>
            </a:r>
            <a:r>
              <a:rPr dirty="0"/>
              <a:t> </a:t>
            </a:r>
            <a:r>
              <a:rPr dirty="0" err="1"/>
              <a:t>centralizzati</a:t>
            </a:r>
            <a:r>
              <a:rPr dirty="0"/>
              <a:t> </a:t>
            </a:r>
            <a:r>
              <a:rPr dirty="0" err="1"/>
              <a:t>eseguiti</a:t>
            </a:r>
            <a:r>
              <a:rPr dirty="0"/>
              <a:t> </a:t>
            </a:r>
            <a:r>
              <a:rPr dirty="0" err="1"/>
              <a:t>attraverso</a:t>
            </a:r>
            <a:r>
              <a:rPr dirty="0"/>
              <a:t> la </a:t>
            </a:r>
            <a:r>
              <a:rPr dirty="0" err="1"/>
              <a:t>gestione</a:t>
            </a:r>
            <a:r>
              <a:rPr dirty="0"/>
              <a:t> </a:t>
            </a:r>
            <a:r>
              <a:rPr dirty="0" err="1"/>
              <a:t>diretta</a:t>
            </a:r>
            <a:r>
              <a:rPr dirty="0"/>
              <a:t> </a:t>
            </a:r>
            <a:r>
              <a:rPr dirty="0" err="1"/>
              <a:t>costituiscono</a:t>
            </a:r>
            <a:r>
              <a:rPr dirty="0"/>
              <a:t> </a:t>
            </a:r>
            <a:r>
              <a:rPr b="1" dirty="0"/>
              <a:t>circa </a:t>
            </a:r>
            <a:r>
              <a:rPr b="1" dirty="0" err="1"/>
              <a:t>il</a:t>
            </a:r>
            <a:r>
              <a:rPr b="1" dirty="0"/>
              <a:t> 20 % del </a:t>
            </a:r>
            <a:r>
              <a:rPr b="1" dirty="0" err="1"/>
              <a:t>bilancio</a:t>
            </a:r>
            <a:r>
              <a:rPr b="1" dirty="0"/>
              <a:t> </a:t>
            </a:r>
            <a:r>
              <a:rPr b="1" dirty="0" err="1"/>
              <a:t>dell'UE</a:t>
            </a:r>
            <a:r>
              <a:rPr b="1" dirty="0"/>
              <a:t> per </a:t>
            </a:r>
            <a:r>
              <a:rPr b="1" dirty="0" err="1"/>
              <a:t>il</a:t>
            </a:r>
            <a:r>
              <a:rPr b="1" dirty="0"/>
              <a:t> </a:t>
            </a:r>
            <a:r>
              <a:rPr b="1" dirty="0" err="1"/>
              <a:t>periodo</a:t>
            </a:r>
            <a:r>
              <a:rPr b="1" dirty="0"/>
              <a:t> 2021-2027</a:t>
            </a:r>
            <a:r>
              <a:rPr dirty="0"/>
              <a:t>. Questo </a:t>
            </a:r>
            <a:r>
              <a:rPr dirty="0" err="1"/>
              <a:t>approccio</a:t>
            </a:r>
            <a:r>
              <a:rPr dirty="0"/>
              <a:t> </a:t>
            </a:r>
            <a:r>
              <a:rPr dirty="0" err="1"/>
              <a:t>centralizzato</a:t>
            </a:r>
            <a:r>
              <a:rPr dirty="0"/>
              <a:t> </a:t>
            </a:r>
            <a:r>
              <a:rPr dirty="0" err="1"/>
              <a:t>garantisce</a:t>
            </a:r>
            <a:r>
              <a:rPr dirty="0"/>
              <a:t> un </a:t>
            </a:r>
            <a:r>
              <a:rPr dirty="0" err="1"/>
              <a:t>processo</a:t>
            </a:r>
            <a:r>
              <a:rPr dirty="0"/>
              <a:t> di </a:t>
            </a:r>
            <a:r>
              <a:rPr dirty="0" err="1"/>
              <a:t>attuazione</a:t>
            </a:r>
            <a:r>
              <a:rPr dirty="0"/>
              <a:t> </a:t>
            </a:r>
            <a:r>
              <a:rPr dirty="0" err="1"/>
              <a:t>coerente</a:t>
            </a:r>
            <a:r>
              <a:rPr dirty="0"/>
              <a:t> e </a:t>
            </a:r>
            <a:r>
              <a:rPr dirty="0" err="1"/>
              <a:t>semplificato</a:t>
            </a:r>
            <a:r>
              <a:rPr dirty="0"/>
              <a:t>, </a:t>
            </a:r>
            <a:r>
              <a:rPr dirty="0" err="1"/>
              <a:t>guidato</a:t>
            </a:r>
            <a:r>
              <a:rPr dirty="0"/>
              <a:t> </a:t>
            </a:r>
            <a:r>
              <a:rPr dirty="0" err="1"/>
              <a:t>esclusivamente</a:t>
            </a:r>
            <a:r>
              <a:rPr dirty="0"/>
              <a:t> da </a:t>
            </a:r>
            <a:r>
              <a:rPr dirty="0" err="1"/>
              <a:t>entità</a:t>
            </a:r>
            <a:r>
              <a:rPr dirty="0"/>
              <a:t> </a:t>
            </a:r>
            <a:r>
              <a:rPr dirty="0" err="1"/>
              <a:t>dell'UE</a:t>
            </a:r>
            <a:r>
              <a:rPr dirty="0"/>
              <a:t> </a:t>
            </a:r>
            <a:r>
              <a:rPr dirty="0" err="1"/>
              <a:t>senza</a:t>
            </a:r>
            <a:r>
              <a:rPr dirty="0"/>
              <a:t> </a:t>
            </a:r>
            <a:r>
              <a:rPr dirty="0" err="1"/>
              <a:t>il</a:t>
            </a:r>
            <a:r>
              <a:rPr dirty="0"/>
              <a:t> </a:t>
            </a:r>
            <a:r>
              <a:rPr dirty="0" err="1"/>
              <a:t>coinvolgimento</a:t>
            </a:r>
            <a:r>
              <a:rPr dirty="0"/>
              <a:t> di </a:t>
            </a:r>
            <a:r>
              <a:rPr dirty="0" err="1"/>
              <a:t>terzi</a:t>
            </a:r>
            <a:r>
              <a:rPr dirty="0"/>
              <a:t> </a:t>
            </a:r>
            <a:r>
              <a:rPr dirty="0" err="1"/>
              <a:t>esterni</a:t>
            </a:r>
            <a:r>
              <a:rPr dirty="0"/>
              <a:t>.</a:t>
            </a:r>
            <a:endParaRPr sz="1600" dirty="0">
              <a:solidFill>
                <a:srgbClr val="1B193E"/>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48806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Marcador de texto 1">
            <a:extLst>
              <a:ext uri="{FF2B5EF4-FFF2-40B4-BE49-F238E27FC236}">
                <a16:creationId xmlns:a16="http://schemas.microsoft.com/office/drawing/2014/main" id="{0D450323-6BB6-F8FB-DBF7-EF6FB90A9900}"/>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rPr dirty="0" err="1"/>
              <a:t>Unità</a:t>
            </a:r>
            <a:r>
              <a:rPr dirty="0"/>
              <a:t> 2. Un </a:t>
            </a:r>
            <a:r>
              <a:rPr lang="it-IT" dirty="0" smtClean="0"/>
              <a:t>approfondimento</a:t>
            </a:r>
            <a:r>
              <a:rPr dirty="0" smtClean="0"/>
              <a:t> </a:t>
            </a:r>
            <a:r>
              <a:rPr dirty="0" err="1"/>
              <a:t>nei</a:t>
            </a:r>
            <a:r>
              <a:rPr dirty="0"/>
              <a:t> </a:t>
            </a:r>
            <a:r>
              <a:rPr dirty="0" err="1"/>
              <a:t>programmi</a:t>
            </a:r>
            <a:r>
              <a:rPr dirty="0"/>
              <a:t> </a:t>
            </a:r>
            <a:r>
              <a:rPr dirty="0" err="1"/>
              <a:t>dell'UE</a:t>
            </a:r>
            <a:endParaRPr dirty="0"/>
          </a:p>
          <a:p>
            <a:pPr>
              <a:defRPr sz="2200"/>
            </a:pPr>
            <a:r>
              <a:rPr dirty="0"/>
              <a:t>2.1 Focus </a:t>
            </a:r>
            <a:r>
              <a:rPr dirty="0" err="1" smtClean="0"/>
              <a:t>su</a:t>
            </a:r>
            <a:r>
              <a:rPr lang="it-IT" dirty="0" smtClean="0"/>
              <a:t>l Quadro di gestione diretta e condivisa</a:t>
            </a:r>
            <a:r>
              <a:rPr dirty="0" smtClean="0"/>
              <a:t> </a:t>
            </a:r>
            <a:r>
              <a:rPr dirty="0"/>
              <a:t>(2)</a:t>
            </a:r>
          </a:p>
        </p:txBody>
      </p:sp>
      <p:grpSp>
        <p:nvGrpSpPr>
          <p:cNvPr id="13" name="Gruppo 12">
            <a:extLst>
              <a:ext uri="{FF2B5EF4-FFF2-40B4-BE49-F238E27FC236}">
                <a16:creationId xmlns:a16="http://schemas.microsoft.com/office/drawing/2014/main" id="{4E2D2FB5-0488-B3D6-6ADA-A020CD4BB806}"/>
              </a:ext>
            </a:extLst>
          </p:cNvPr>
          <p:cNvGrpSpPr/>
          <p:nvPr/>
        </p:nvGrpSpPr>
        <p:grpSpPr>
          <a:xfrm>
            <a:off x="471473" y="1489412"/>
            <a:ext cx="11152657" cy="4647426"/>
            <a:chOff x="471473" y="1489412"/>
            <a:chExt cx="11152657" cy="4647426"/>
          </a:xfrm>
        </p:grpSpPr>
        <p:sp>
          <p:nvSpPr>
            <p:cNvPr id="7" name="CasellaDiTesto 6">
              <a:extLst>
                <a:ext uri="{FF2B5EF4-FFF2-40B4-BE49-F238E27FC236}">
                  <a16:creationId xmlns:a16="http://schemas.microsoft.com/office/drawing/2014/main" id="{AB1938BD-ABED-51E9-336D-63136DEE6F74}"/>
                </a:ext>
              </a:extLst>
            </p:cNvPr>
            <p:cNvSpPr txBox="1"/>
            <p:nvPr/>
          </p:nvSpPr>
          <p:spPr>
            <a:xfrm>
              <a:off x="471473" y="1489412"/>
              <a:ext cx="11152657" cy="4647426"/>
            </a:xfrm>
            <a:prstGeom prst="rect">
              <a:avLst/>
            </a:prstGeom>
            <a:noFill/>
          </p:spPr>
          <p:txBody>
            <a:bodyPr wrap="square">
              <a:spAutoFit/>
            </a:bodyPr>
            <a:lstStyle/>
            <a:p>
              <a:pPr algn="just">
                <a:defRPr sz="1600">
                  <a:solidFill>
                    <a:srgbClr val="1B193E"/>
                  </a:solidFill>
                  <a:latin typeface="Calibri" panose="020F0502020204030204" pitchFamily="34" charset="0"/>
                  <a:cs typeface="Calibri" panose="020F0502020204030204" pitchFamily="34" charset="0"/>
                </a:defRPr>
              </a:pPr>
              <a:r>
                <a:rPr dirty="0" err="1"/>
                <a:t>Oltre</a:t>
              </a:r>
              <a:r>
                <a:rPr dirty="0"/>
                <a:t> al </a:t>
              </a:r>
              <a:r>
                <a:rPr dirty="0" err="1"/>
                <a:t>quadro</a:t>
              </a:r>
              <a:r>
                <a:rPr dirty="0"/>
                <a:t> di </a:t>
              </a:r>
              <a:r>
                <a:rPr dirty="0" err="1"/>
                <a:t>gestione</a:t>
              </a:r>
              <a:r>
                <a:rPr dirty="0"/>
                <a:t> </a:t>
              </a:r>
              <a:r>
                <a:rPr dirty="0" err="1"/>
                <a:t>diretta</a:t>
              </a:r>
              <a:r>
                <a:rPr dirty="0"/>
                <a:t>, </a:t>
              </a:r>
              <a:r>
                <a:rPr dirty="0" err="1"/>
                <a:t>concentriamoci</a:t>
              </a:r>
              <a:r>
                <a:rPr dirty="0"/>
                <a:t> </a:t>
              </a:r>
              <a:r>
                <a:rPr dirty="0" err="1"/>
                <a:t>sul</a:t>
              </a:r>
              <a:r>
                <a:rPr dirty="0"/>
                <a:t> </a:t>
              </a:r>
              <a:r>
                <a:rPr b="1" dirty="0" err="1"/>
                <a:t>quadro</a:t>
              </a:r>
              <a:r>
                <a:rPr b="1" dirty="0"/>
                <a:t> di </a:t>
              </a:r>
              <a:r>
                <a:rPr b="1" dirty="0" err="1"/>
                <a:t>gestione</a:t>
              </a:r>
              <a:r>
                <a:rPr b="1" dirty="0"/>
                <a:t> </a:t>
              </a:r>
              <a:r>
                <a:rPr b="1" dirty="0" smtClean="0"/>
                <a:t>con</a:t>
              </a:r>
              <a:r>
                <a:rPr lang="it-IT" b="1" dirty="0" smtClean="0"/>
                <a:t>divisa</a:t>
              </a:r>
              <a:r>
                <a:rPr b="1" dirty="0" smtClean="0"/>
                <a:t>,</a:t>
              </a:r>
              <a:r>
                <a:rPr dirty="0" smtClean="0"/>
                <a:t> </a:t>
              </a:r>
              <a:r>
                <a:rPr dirty="0"/>
                <a:t>in cui </a:t>
              </a:r>
              <a:r>
                <a:rPr dirty="0" err="1"/>
                <a:t>i</a:t>
              </a:r>
              <a:r>
                <a:rPr dirty="0"/>
                <a:t> </a:t>
              </a:r>
              <a:r>
                <a:rPr dirty="0" err="1"/>
                <a:t>fondi</a:t>
              </a:r>
              <a:r>
                <a:rPr dirty="0"/>
                <a:t> </a:t>
              </a:r>
              <a:r>
                <a:rPr dirty="0" err="1"/>
                <a:t>dell'UE</a:t>
              </a:r>
              <a:r>
                <a:rPr dirty="0"/>
                <a:t> </a:t>
              </a:r>
              <a:r>
                <a:rPr dirty="0" err="1"/>
                <a:t>sono</a:t>
              </a:r>
              <a:r>
                <a:rPr dirty="0"/>
                <a:t> </a:t>
              </a:r>
              <a:r>
                <a:rPr dirty="0" err="1"/>
                <a:t>gestiti</a:t>
              </a:r>
              <a:r>
                <a:rPr dirty="0"/>
                <a:t> </a:t>
              </a:r>
              <a:r>
                <a:rPr dirty="0" err="1"/>
                <a:t>congiuntamente</a:t>
              </a:r>
              <a:r>
                <a:rPr dirty="0"/>
                <a:t> con </a:t>
              </a:r>
              <a:r>
                <a:rPr dirty="0" err="1"/>
                <a:t>gli</a:t>
              </a:r>
              <a:r>
                <a:rPr dirty="0"/>
                <a:t> </a:t>
              </a:r>
              <a:r>
                <a:rPr dirty="0" err="1"/>
                <a:t>Stati</a:t>
              </a:r>
              <a:r>
                <a:rPr dirty="0"/>
                <a:t> </a:t>
              </a:r>
              <a:r>
                <a:rPr dirty="0" err="1"/>
                <a:t>membri</a:t>
              </a:r>
              <a:r>
                <a:rPr dirty="0"/>
                <a:t> e le </a:t>
              </a:r>
              <a:r>
                <a:rPr dirty="0" err="1"/>
                <a:t>regioni</a:t>
              </a:r>
              <a:r>
                <a:rPr dirty="0"/>
                <a:t>. Questo </a:t>
              </a:r>
              <a:r>
                <a:rPr dirty="0" err="1"/>
                <a:t>modello</a:t>
              </a:r>
              <a:r>
                <a:rPr dirty="0"/>
                <a:t> </a:t>
              </a:r>
              <a:r>
                <a:rPr dirty="0" err="1"/>
                <a:t>collaborativo</a:t>
              </a:r>
              <a:r>
                <a:rPr dirty="0"/>
                <a:t> </a:t>
              </a:r>
              <a:r>
                <a:rPr dirty="0" err="1"/>
                <a:t>coinvolge</a:t>
              </a:r>
              <a:r>
                <a:rPr dirty="0"/>
                <a:t> </a:t>
              </a:r>
              <a:r>
                <a:rPr dirty="0" err="1"/>
                <a:t>sia</a:t>
              </a:r>
              <a:r>
                <a:rPr dirty="0"/>
                <a:t> la </a:t>
              </a:r>
              <a:r>
                <a:rPr dirty="0" err="1"/>
                <a:t>Commissione</a:t>
              </a:r>
              <a:r>
                <a:rPr dirty="0"/>
                <a:t> </a:t>
              </a:r>
              <a:r>
                <a:rPr dirty="0" err="1"/>
                <a:t>europea</a:t>
              </a:r>
              <a:r>
                <a:rPr dirty="0"/>
                <a:t> </a:t>
              </a:r>
              <a:r>
                <a:rPr dirty="0" err="1"/>
                <a:t>che</a:t>
              </a:r>
              <a:r>
                <a:rPr dirty="0"/>
                <a:t> le </a:t>
              </a:r>
              <a:r>
                <a:rPr dirty="0" err="1"/>
                <a:t>autorità</a:t>
              </a:r>
              <a:r>
                <a:rPr dirty="0"/>
                <a:t> </a:t>
              </a:r>
              <a:r>
                <a:rPr dirty="0" err="1"/>
                <a:t>nazionali</a:t>
              </a:r>
              <a:r>
                <a:rPr dirty="0"/>
                <a:t> </a:t>
              </a:r>
              <a:r>
                <a:rPr dirty="0" err="1"/>
                <a:t>degli</a:t>
              </a:r>
              <a:r>
                <a:rPr dirty="0"/>
                <a:t> </a:t>
              </a:r>
              <a:r>
                <a:rPr dirty="0" err="1"/>
                <a:t>Stati</a:t>
              </a:r>
              <a:r>
                <a:rPr dirty="0"/>
                <a:t> </a:t>
              </a:r>
              <a:r>
                <a:rPr dirty="0" err="1"/>
                <a:t>membri</a:t>
              </a:r>
              <a:r>
                <a:rPr dirty="0"/>
                <a:t>, </a:t>
              </a:r>
              <a:r>
                <a:rPr dirty="0" err="1"/>
                <a:t>compresi</a:t>
              </a:r>
              <a:r>
                <a:rPr dirty="0"/>
                <a:t> </a:t>
              </a:r>
              <a:r>
                <a:rPr dirty="0" err="1"/>
                <a:t>i</a:t>
              </a:r>
              <a:r>
                <a:rPr dirty="0"/>
                <a:t> </a:t>
              </a:r>
              <a:r>
                <a:rPr dirty="0" err="1"/>
                <a:t>ministeri</a:t>
              </a:r>
              <a:r>
                <a:rPr dirty="0"/>
                <a:t> e le </a:t>
              </a:r>
              <a:r>
                <a:rPr dirty="0" err="1"/>
                <a:t>istituzioni</a:t>
              </a:r>
              <a:r>
                <a:rPr dirty="0"/>
                <a:t> </a:t>
              </a:r>
              <a:r>
                <a:rPr dirty="0" err="1"/>
                <a:t>pubbliche</a:t>
              </a:r>
              <a:r>
                <a:rPr dirty="0"/>
                <a:t>, </a:t>
              </a:r>
              <a:r>
                <a:rPr dirty="0" err="1"/>
                <a:t>supervisionando</a:t>
              </a:r>
              <a:r>
                <a:rPr dirty="0"/>
                <a:t> </a:t>
              </a:r>
              <a:r>
                <a:rPr dirty="0" err="1"/>
                <a:t>congiuntamente</a:t>
              </a:r>
              <a:r>
                <a:rPr dirty="0"/>
                <a:t> </a:t>
              </a:r>
              <a:r>
                <a:rPr dirty="0" err="1"/>
                <a:t>programmi</a:t>
              </a:r>
              <a:r>
                <a:rPr dirty="0"/>
                <a:t> </a:t>
              </a:r>
              <a:r>
                <a:rPr dirty="0" err="1"/>
                <a:t>specifici</a:t>
              </a:r>
              <a:r>
                <a:rPr dirty="0"/>
                <a:t>. </a:t>
              </a:r>
              <a:r>
                <a:rPr b="1" dirty="0"/>
                <a:t>Circa </a:t>
              </a:r>
              <a:r>
                <a:rPr b="1" dirty="0" err="1"/>
                <a:t>il</a:t>
              </a:r>
              <a:r>
                <a:rPr b="1" dirty="0"/>
                <a:t> 70 % </a:t>
              </a:r>
              <a:r>
                <a:rPr b="1" dirty="0" err="1"/>
                <a:t>dei</a:t>
              </a:r>
              <a:r>
                <a:rPr b="1" dirty="0"/>
                <a:t> </a:t>
              </a:r>
              <a:r>
                <a:rPr b="1" dirty="0" err="1"/>
                <a:t>programmi</a:t>
              </a:r>
              <a:r>
                <a:rPr b="1" dirty="0"/>
                <a:t> </a:t>
              </a:r>
              <a:r>
                <a:rPr b="1" dirty="0" err="1"/>
                <a:t>dell'UE</a:t>
              </a:r>
              <a:r>
                <a:rPr b="1" dirty="0"/>
                <a:t> opera </a:t>
              </a:r>
              <a:r>
                <a:rPr b="1" dirty="0" err="1"/>
                <a:t>nell'ambito</a:t>
              </a:r>
              <a:r>
                <a:rPr b="1" dirty="0"/>
                <a:t> di </a:t>
              </a:r>
              <a:r>
                <a:rPr b="1" dirty="0" err="1"/>
                <a:t>questa</a:t>
              </a:r>
              <a:r>
                <a:rPr b="1" dirty="0"/>
                <a:t> </a:t>
              </a:r>
              <a:r>
                <a:rPr b="1" dirty="0" err="1"/>
                <a:t>struttura</a:t>
              </a:r>
              <a:r>
                <a:rPr b="1" dirty="0"/>
                <a:t> di </a:t>
              </a:r>
              <a:r>
                <a:rPr b="1" dirty="0" err="1"/>
                <a:t>gestione</a:t>
              </a:r>
              <a:r>
                <a:rPr b="1" dirty="0"/>
                <a:t> </a:t>
              </a:r>
              <a:r>
                <a:rPr b="1" dirty="0" smtClean="0"/>
                <a:t>con</a:t>
              </a:r>
              <a:r>
                <a:rPr lang="it-IT" b="1" dirty="0" smtClean="0"/>
                <a:t>divisa</a:t>
              </a:r>
              <a:r>
                <a:rPr dirty="0" smtClean="0"/>
                <a:t>.</a:t>
              </a:r>
              <a:endParaRPr dirty="0"/>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err="1"/>
                <a:t>Nell'ambito</a:t>
              </a:r>
              <a:r>
                <a:rPr dirty="0"/>
                <a:t> </a:t>
              </a:r>
              <a:r>
                <a:rPr dirty="0" err="1"/>
                <a:t>della</a:t>
              </a:r>
              <a:r>
                <a:rPr dirty="0"/>
                <a:t> </a:t>
              </a:r>
              <a:r>
                <a:rPr dirty="0" err="1"/>
                <a:t>gestione</a:t>
              </a:r>
              <a:r>
                <a:rPr dirty="0"/>
                <a:t> </a:t>
              </a:r>
              <a:r>
                <a:rPr dirty="0" smtClean="0"/>
                <a:t>con</a:t>
              </a:r>
              <a:r>
                <a:rPr lang="it-IT" dirty="0" smtClean="0"/>
                <a:t>divisa</a:t>
              </a:r>
              <a:r>
                <a:rPr dirty="0" smtClean="0"/>
                <a:t>, </a:t>
              </a:r>
              <a:r>
                <a:rPr dirty="0"/>
                <a:t>le </a:t>
              </a:r>
              <a:r>
                <a:rPr dirty="0" err="1"/>
                <a:t>amministrazioni</a:t>
              </a:r>
              <a:r>
                <a:rPr dirty="0"/>
                <a:t> </a:t>
              </a:r>
              <a:r>
                <a:rPr dirty="0" err="1"/>
                <a:t>degli</a:t>
              </a:r>
              <a:r>
                <a:rPr dirty="0"/>
                <a:t> </a:t>
              </a:r>
              <a:r>
                <a:rPr dirty="0" err="1"/>
                <a:t>Stati</a:t>
              </a:r>
              <a:r>
                <a:rPr dirty="0"/>
                <a:t> </a:t>
              </a:r>
              <a:r>
                <a:rPr dirty="0" err="1"/>
                <a:t>membri</a:t>
              </a:r>
              <a:r>
                <a:rPr dirty="0"/>
                <a:t> a </a:t>
              </a:r>
              <a:r>
                <a:rPr dirty="0" err="1"/>
                <a:t>livello</a:t>
              </a:r>
              <a:r>
                <a:rPr dirty="0"/>
                <a:t> </a:t>
              </a:r>
              <a:r>
                <a:rPr dirty="0" err="1"/>
                <a:t>nazionale</a:t>
              </a:r>
              <a:r>
                <a:rPr dirty="0"/>
                <a:t>, </a:t>
              </a:r>
              <a:r>
                <a:rPr dirty="0" err="1"/>
                <a:t>regionale</a:t>
              </a:r>
              <a:r>
                <a:rPr dirty="0"/>
                <a:t> e locale </a:t>
              </a:r>
              <a:r>
                <a:rPr dirty="0" err="1"/>
                <a:t>svolgono</a:t>
              </a:r>
              <a:r>
                <a:rPr dirty="0"/>
                <a:t> un </a:t>
              </a:r>
              <a:r>
                <a:rPr dirty="0" err="1"/>
                <a:t>ruolo</a:t>
              </a:r>
              <a:r>
                <a:rPr dirty="0"/>
                <a:t> </a:t>
              </a:r>
              <a:r>
                <a:rPr dirty="0" err="1"/>
                <a:t>chiave</a:t>
              </a:r>
              <a:r>
                <a:rPr dirty="0"/>
                <a:t> </a:t>
              </a:r>
              <a:r>
                <a:rPr dirty="0" err="1"/>
                <a:t>nella</a:t>
              </a:r>
              <a:r>
                <a:rPr dirty="0"/>
                <a:t> </a:t>
              </a:r>
              <a:r>
                <a:rPr dirty="0" err="1"/>
                <a:t>selezione</a:t>
              </a:r>
              <a:r>
                <a:rPr dirty="0"/>
                <a:t> </a:t>
              </a:r>
              <a:r>
                <a:rPr dirty="0" err="1"/>
                <a:t>dei</a:t>
              </a:r>
              <a:r>
                <a:rPr dirty="0"/>
                <a:t> </a:t>
              </a:r>
              <a:r>
                <a:rPr dirty="0" err="1"/>
                <a:t>progetti</a:t>
              </a:r>
              <a:r>
                <a:rPr dirty="0"/>
                <a:t> da </a:t>
              </a:r>
              <a:r>
                <a:rPr dirty="0" err="1"/>
                <a:t>finanziare</a:t>
              </a:r>
              <a:r>
                <a:rPr dirty="0"/>
                <a:t> e </a:t>
              </a:r>
              <a:r>
                <a:rPr dirty="0" err="1"/>
                <a:t>nell'assunzione</a:t>
              </a:r>
              <a:r>
                <a:rPr dirty="0"/>
                <a:t> di </a:t>
              </a:r>
              <a:r>
                <a:rPr dirty="0" err="1"/>
                <a:t>responsabilità</a:t>
              </a:r>
              <a:r>
                <a:rPr dirty="0"/>
                <a:t> di </a:t>
              </a:r>
              <a:r>
                <a:rPr dirty="0" err="1"/>
                <a:t>gestione</a:t>
              </a:r>
              <a:r>
                <a:rPr dirty="0"/>
                <a:t> </a:t>
              </a:r>
              <a:r>
                <a:rPr dirty="0" err="1"/>
                <a:t>quotidiane</a:t>
              </a:r>
              <a:r>
                <a:rPr dirty="0"/>
                <a:t>. </a:t>
              </a:r>
              <a:r>
                <a:rPr dirty="0" err="1"/>
                <a:t>Attraverso</a:t>
              </a:r>
              <a:r>
                <a:rPr dirty="0"/>
                <a:t> un </a:t>
              </a:r>
              <a:r>
                <a:rPr dirty="0" err="1"/>
                <a:t>partenariato</a:t>
              </a:r>
              <a:r>
                <a:rPr dirty="0"/>
                <a:t> </a:t>
              </a:r>
              <a:r>
                <a:rPr dirty="0" err="1"/>
                <a:t>sinergico</a:t>
              </a:r>
              <a:r>
                <a:rPr dirty="0"/>
                <a:t> con </a:t>
              </a:r>
              <a:r>
                <a:rPr dirty="0" err="1"/>
                <a:t>gli</a:t>
              </a:r>
              <a:r>
                <a:rPr dirty="0"/>
                <a:t> </a:t>
              </a:r>
              <a:r>
                <a:rPr dirty="0" err="1"/>
                <a:t>Stati</a:t>
              </a:r>
              <a:r>
                <a:rPr dirty="0"/>
                <a:t> </a:t>
              </a:r>
              <a:r>
                <a:rPr dirty="0" err="1"/>
                <a:t>membri</a:t>
              </a:r>
              <a:r>
                <a:rPr dirty="0"/>
                <a:t>, la </a:t>
              </a:r>
              <a:r>
                <a:rPr dirty="0" err="1"/>
                <a:t>Commissione</a:t>
              </a:r>
              <a:r>
                <a:rPr dirty="0"/>
                <a:t> </a:t>
              </a:r>
              <a:r>
                <a:rPr dirty="0" err="1"/>
                <a:t>europea</a:t>
              </a:r>
              <a:r>
                <a:rPr dirty="0"/>
                <a:t> </a:t>
              </a:r>
              <a:r>
                <a:rPr dirty="0" err="1"/>
                <a:t>garantisce</a:t>
              </a:r>
              <a:r>
                <a:rPr dirty="0"/>
                <a:t> </a:t>
              </a:r>
              <a:r>
                <a:rPr dirty="0" err="1"/>
                <a:t>il</a:t>
              </a:r>
              <a:r>
                <a:rPr dirty="0"/>
                <a:t> </a:t>
              </a:r>
              <a:r>
                <a:rPr dirty="0" err="1"/>
                <a:t>buon</a:t>
              </a:r>
              <a:r>
                <a:rPr dirty="0"/>
                <a:t> </a:t>
              </a:r>
              <a:r>
                <a:rPr dirty="0" err="1"/>
                <a:t>esito</a:t>
              </a:r>
              <a:r>
                <a:rPr dirty="0"/>
                <a:t> </a:t>
              </a:r>
              <a:r>
                <a:rPr dirty="0" err="1"/>
                <a:t>dei</a:t>
              </a:r>
              <a:r>
                <a:rPr dirty="0"/>
                <a:t> </a:t>
              </a:r>
              <a:r>
                <a:rPr dirty="0" err="1"/>
                <a:t>progetti</a:t>
              </a:r>
              <a:r>
                <a:rPr dirty="0"/>
                <a:t> e </a:t>
              </a:r>
              <a:r>
                <a:rPr dirty="0" err="1"/>
                <a:t>l'effettivo</a:t>
              </a:r>
              <a:r>
                <a:rPr dirty="0"/>
                <a:t> </a:t>
              </a:r>
              <a:r>
                <a:rPr dirty="0" err="1"/>
                <a:t>utilizzo</a:t>
              </a:r>
              <a:r>
                <a:rPr dirty="0"/>
                <a:t> </a:t>
              </a:r>
              <a:r>
                <a:rPr dirty="0" err="1"/>
                <a:t>dei</a:t>
              </a:r>
              <a:r>
                <a:rPr dirty="0"/>
                <a:t> </a:t>
              </a:r>
              <a:r>
                <a:rPr dirty="0" err="1"/>
                <a:t>fondi</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a:t>I </a:t>
              </a:r>
              <a:r>
                <a:rPr dirty="0" err="1"/>
                <a:t>portali</a:t>
              </a:r>
              <a:r>
                <a:rPr dirty="0"/>
                <a:t> web </a:t>
              </a:r>
              <a:r>
                <a:rPr dirty="0" err="1"/>
                <a:t>nazionali</a:t>
              </a:r>
              <a:r>
                <a:rPr dirty="0"/>
                <a:t> e </a:t>
              </a:r>
              <a:r>
                <a:rPr dirty="0" err="1"/>
                <a:t>i</a:t>
              </a:r>
              <a:r>
                <a:rPr dirty="0"/>
                <a:t> </a:t>
              </a:r>
              <a:r>
                <a:rPr dirty="0" err="1"/>
                <a:t>siti</a:t>
              </a:r>
              <a:r>
                <a:rPr dirty="0"/>
                <a:t> web </a:t>
              </a:r>
              <a:r>
                <a:rPr dirty="0" err="1"/>
                <a:t>dei</a:t>
              </a:r>
              <a:r>
                <a:rPr dirty="0"/>
                <a:t> </a:t>
              </a:r>
              <a:r>
                <a:rPr dirty="0" err="1"/>
                <a:t>programmi</a:t>
              </a:r>
              <a:r>
                <a:rPr dirty="0"/>
                <a:t> </a:t>
              </a:r>
              <a:r>
                <a:rPr dirty="0" err="1"/>
                <a:t>forniscono</a:t>
              </a:r>
              <a:r>
                <a:rPr dirty="0"/>
                <a:t> </a:t>
              </a:r>
              <a:r>
                <a:rPr dirty="0" err="1"/>
                <a:t>informazioni</a:t>
              </a:r>
              <a:r>
                <a:rPr dirty="0"/>
                <a:t> in tempo </a:t>
              </a:r>
              <a:r>
                <a:rPr dirty="0" err="1"/>
                <a:t>reale</a:t>
              </a:r>
              <a:r>
                <a:rPr dirty="0"/>
                <a:t> </a:t>
              </a:r>
              <a:r>
                <a:rPr dirty="0" err="1"/>
                <a:t>sulle</a:t>
              </a:r>
              <a:r>
                <a:rPr dirty="0"/>
                <a:t> </a:t>
              </a:r>
              <a:r>
                <a:rPr dirty="0" err="1"/>
                <a:t>prossime</a:t>
              </a:r>
              <a:r>
                <a:rPr dirty="0"/>
                <a:t> </a:t>
              </a:r>
              <a:r>
                <a:rPr dirty="0" err="1"/>
                <a:t>opportunità</a:t>
              </a:r>
              <a:r>
                <a:rPr dirty="0"/>
                <a:t> di </a:t>
              </a:r>
              <a:r>
                <a:rPr dirty="0" err="1"/>
                <a:t>finanziamento</a:t>
              </a:r>
              <a:r>
                <a:rPr dirty="0"/>
                <a:t>. </a:t>
              </a:r>
              <a:r>
                <a:rPr dirty="0" err="1"/>
                <a:t>Ciò</a:t>
              </a:r>
              <a:r>
                <a:rPr dirty="0"/>
                <a:t> include </a:t>
              </a:r>
              <a:r>
                <a:rPr dirty="0" err="1"/>
                <a:t>dettagli</a:t>
              </a:r>
              <a:r>
                <a:rPr dirty="0"/>
                <a:t> </a:t>
              </a:r>
              <a:r>
                <a:rPr dirty="0" err="1"/>
                <a:t>quali</a:t>
              </a:r>
              <a:r>
                <a:rPr dirty="0"/>
                <a:t> le </a:t>
              </a:r>
              <a:r>
                <a:rPr dirty="0" err="1"/>
                <a:t>regioni</a:t>
              </a:r>
              <a:r>
                <a:rPr dirty="0"/>
                <a:t> </a:t>
              </a:r>
              <a:r>
                <a:rPr dirty="0" err="1"/>
                <a:t>interessate</a:t>
              </a:r>
              <a:r>
                <a:rPr dirty="0"/>
                <a:t> </a:t>
              </a:r>
              <a:r>
                <a:rPr dirty="0" err="1"/>
                <a:t>dagli</a:t>
              </a:r>
              <a:r>
                <a:rPr dirty="0"/>
                <a:t> </a:t>
              </a:r>
              <a:r>
                <a:rPr dirty="0" err="1"/>
                <a:t>inviti</a:t>
              </a:r>
              <a:r>
                <a:rPr dirty="0"/>
                <a:t> di </a:t>
              </a:r>
              <a:r>
                <a:rPr dirty="0" err="1"/>
                <a:t>finanziamento</a:t>
              </a:r>
              <a:r>
                <a:rPr dirty="0"/>
                <a:t>, </a:t>
              </a:r>
              <a:r>
                <a:rPr dirty="0" err="1"/>
                <a:t>i</a:t>
              </a:r>
              <a:r>
                <a:rPr dirty="0"/>
                <a:t> </a:t>
              </a:r>
              <a:r>
                <a:rPr dirty="0" err="1"/>
                <a:t>criteri</a:t>
              </a:r>
              <a:r>
                <a:rPr dirty="0"/>
                <a:t> di </a:t>
              </a:r>
              <a:r>
                <a:rPr dirty="0" err="1"/>
                <a:t>ammissibilità</a:t>
              </a:r>
              <a:r>
                <a:rPr dirty="0"/>
                <a:t>, </a:t>
              </a:r>
              <a:r>
                <a:rPr dirty="0" err="1"/>
                <a:t>gli</a:t>
              </a:r>
              <a:r>
                <a:rPr dirty="0"/>
                <a:t> </a:t>
              </a:r>
              <a:r>
                <a:rPr dirty="0" err="1"/>
                <a:t>importi</a:t>
              </a:r>
              <a:r>
                <a:rPr dirty="0"/>
                <a:t> </a:t>
              </a:r>
              <a:r>
                <a:rPr dirty="0" err="1"/>
                <a:t>dei</a:t>
              </a:r>
              <a:r>
                <a:rPr dirty="0"/>
                <a:t> </a:t>
              </a:r>
              <a:r>
                <a:rPr dirty="0" err="1"/>
                <a:t>finanziamenti</a:t>
              </a:r>
              <a:r>
                <a:rPr dirty="0"/>
                <a:t>, </a:t>
              </a:r>
              <a:r>
                <a:rPr dirty="0" err="1"/>
                <a:t>i</a:t>
              </a:r>
              <a:r>
                <a:rPr dirty="0"/>
                <a:t> </a:t>
              </a:r>
              <a:r>
                <a:rPr dirty="0" err="1"/>
                <a:t>programmi</a:t>
              </a:r>
              <a:r>
                <a:rPr dirty="0"/>
                <a:t> e </a:t>
              </a:r>
              <a:r>
                <a:rPr dirty="0" err="1"/>
                <a:t>gli</a:t>
              </a:r>
              <a:r>
                <a:rPr dirty="0"/>
                <a:t> </a:t>
              </a:r>
              <a:r>
                <a:rPr dirty="0" err="1"/>
                <a:t>obiettivi</a:t>
              </a:r>
              <a:r>
                <a:rPr dirty="0"/>
                <a:t> </a:t>
              </a:r>
              <a:r>
                <a:rPr dirty="0" err="1"/>
                <a:t>politici</a:t>
              </a:r>
              <a:r>
                <a:rPr dirty="0"/>
                <a:t> </a:t>
              </a:r>
              <a:r>
                <a:rPr dirty="0" err="1"/>
                <a:t>dell'UE</a:t>
              </a:r>
              <a:r>
                <a:rPr dirty="0"/>
                <a:t> e le </a:t>
              </a:r>
              <a:r>
                <a:rPr dirty="0" err="1"/>
                <a:t>scadenze</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b="1" dirty="0"/>
                <a:t>I </a:t>
              </a:r>
              <a:r>
                <a:rPr b="1" dirty="0" err="1"/>
                <a:t>principali</a:t>
              </a:r>
              <a:r>
                <a:rPr b="1" dirty="0"/>
                <a:t> </a:t>
              </a:r>
              <a:r>
                <a:rPr b="1" dirty="0" err="1"/>
                <a:t>fondi</a:t>
              </a:r>
              <a:r>
                <a:rPr b="1" dirty="0"/>
                <a:t> </a:t>
              </a:r>
              <a:r>
                <a:rPr b="1" dirty="0" err="1"/>
                <a:t>dell'UE</a:t>
              </a:r>
              <a:r>
                <a:rPr b="1" dirty="0"/>
                <a:t> </a:t>
              </a:r>
              <a:r>
                <a:rPr dirty="0" err="1"/>
                <a:t>gestiti</a:t>
              </a:r>
              <a:r>
                <a:rPr dirty="0"/>
                <a:t> </a:t>
              </a:r>
              <a:r>
                <a:rPr dirty="0" err="1"/>
                <a:t>nell'ambito</a:t>
              </a:r>
              <a:r>
                <a:rPr dirty="0"/>
                <a:t> del </a:t>
              </a:r>
              <a:r>
                <a:rPr dirty="0" err="1"/>
                <a:t>quadro</a:t>
              </a:r>
              <a:r>
                <a:rPr dirty="0"/>
                <a:t> </a:t>
              </a:r>
              <a:r>
                <a:rPr dirty="0" err="1"/>
                <a:t>condiviso</a:t>
              </a:r>
              <a:r>
                <a:rPr dirty="0"/>
                <a:t> </a:t>
              </a:r>
              <a:r>
                <a:rPr dirty="0" err="1"/>
                <a:t>comprendono</a:t>
              </a:r>
              <a:r>
                <a:rPr dirty="0"/>
                <a:t>:</a:t>
              </a:r>
            </a:p>
            <a:p>
              <a:pPr algn="just"/>
              <a:endParaRPr sz="8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u="sng">
                  <a:solidFill>
                    <a:srgbClr val="0070C0"/>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xmlns="" val="tx"/>
                      </a:ext>
                    </a:extLst>
                  </a:hlinkClick>
                </a:defRPr>
              </a:pPr>
              <a:r>
                <a:rPr dirty="0" err="1"/>
                <a:t>Fondo</a:t>
              </a:r>
              <a:r>
                <a:rPr dirty="0"/>
                <a:t> </a:t>
              </a:r>
              <a:r>
                <a:rPr dirty="0" err="1"/>
                <a:t>europeo</a:t>
              </a:r>
              <a:r>
                <a:rPr dirty="0"/>
                <a:t> di </a:t>
              </a:r>
              <a:r>
                <a:rPr dirty="0" err="1"/>
                <a:t>sviluppo</a:t>
              </a:r>
              <a:r>
                <a:rPr dirty="0"/>
                <a:t> </a:t>
              </a:r>
              <a:r>
                <a:rPr dirty="0" err="1"/>
                <a:t>regionale</a:t>
              </a:r>
              <a:r>
                <a:rPr dirty="0"/>
                <a:t> (FESR)</a:t>
              </a:r>
              <a:endParaRPr sz="14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u="sng">
                  <a:solidFill>
                    <a:srgbClr val="0070C0"/>
                  </a:solidFill>
                  <a:effectLst/>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xmlns="" val="tx"/>
                      </a:ext>
                    </a:extLst>
                  </a:hlinkClick>
                </a:defRPr>
              </a:pPr>
              <a:r>
                <a:rPr dirty="0" err="1"/>
                <a:t>Fondo</a:t>
              </a:r>
              <a:r>
                <a:rPr dirty="0"/>
                <a:t> </a:t>
              </a:r>
              <a:r>
                <a:rPr dirty="0" err="1"/>
                <a:t>sociale</a:t>
              </a:r>
              <a:r>
                <a:rPr dirty="0"/>
                <a:t> </a:t>
              </a:r>
              <a:r>
                <a:rPr dirty="0" err="1"/>
                <a:t>europeo</a:t>
              </a:r>
              <a:r>
                <a:rPr dirty="0"/>
                <a:t> Plus (FSE+)</a:t>
              </a:r>
              <a:endParaRPr sz="14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u="sng">
                  <a:solidFill>
                    <a:srgbClr val="0070C0"/>
                  </a:solidFill>
                  <a:effectLst/>
                  <a:latin typeface="Calibri" panose="020F0502020204030204" pitchFamily="34" charset="0"/>
                  <a:cs typeface="Calibri" panose="020F0502020204030204" pitchFamily="34" charset="0"/>
                  <a:hlinkClick r:id="rId4">
                    <a:extLst>
                      <a:ext uri="{A12FA001-AC4F-418D-AE19-62706E023703}">
                        <ahyp:hlinkClr xmlns:ahyp="http://schemas.microsoft.com/office/drawing/2018/hyperlinkcolor" xmlns="" val="tx"/>
                      </a:ext>
                    </a:extLst>
                  </a:hlinkClick>
                </a:defRPr>
              </a:pPr>
              <a:r>
                <a:rPr dirty="0" err="1"/>
                <a:t>Fondo</a:t>
              </a:r>
              <a:r>
                <a:rPr dirty="0"/>
                <a:t> di </a:t>
              </a:r>
              <a:r>
                <a:rPr dirty="0" err="1"/>
                <a:t>coesione</a:t>
              </a:r>
              <a:r>
                <a:rPr dirty="0"/>
                <a:t> (FC)</a:t>
              </a:r>
              <a:endParaRPr sz="1400" dirty="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u="sng">
                  <a:solidFill>
                    <a:srgbClr val="0070C0"/>
                  </a:solidFill>
                  <a:effectLst/>
                  <a:latin typeface="Calibri" panose="020F0502020204030204" pitchFamily="34" charset="0"/>
                  <a:cs typeface="Calibri" panose="020F0502020204030204" pitchFamily="34" charset="0"/>
                  <a:hlinkClick r:id="rId5">
                    <a:extLst>
                      <a:ext uri="{A12FA001-AC4F-418D-AE19-62706E023703}">
                        <ahyp:hlinkClr xmlns:ahyp="http://schemas.microsoft.com/office/drawing/2018/hyperlinkcolor" xmlns="" val="tx"/>
                      </a:ext>
                    </a:extLst>
                  </a:hlinkClick>
                </a:defRPr>
              </a:pPr>
              <a:r>
                <a:rPr dirty="0" err="1"/>
                <a:t>Fondo</a:t>
              </a:r>
              <a:r>
                <a:rPr dirty="0"/>
                <a:t> per </a:t>
              </a:r>
              <a:r>
                <a:rPr dirty="0" err="1"/>
                <a:t>una</a:t>
              </a:r>
              <a:r>
                <a:rPr dirty="0"/>
                <a:t> </a:t>
              </a:r>
              <a:r>
                <a:rPr dirty="0" err="1"/>
                <a:t>transizione</a:t>
              </a:r>
              <a:r>
                <a:rPr dirty="0"/>
                <a:t> </a:t>
              </a:r>
              <a:r>
                <a:rPr dirty="0" err="1"/>
                <a:t>giusta</a:t>
              </a:r>
              <a:r>
                <a:rPr dirty="0"/>
                <a:t> (JTF)</a:t>
              </a:r>
              <a:endParaRPr sz="1400" dirty="0">
                <a:solidFill>
                  <a:srgbClr val="0070C0"/>
                </a:solidFill>
                <a:effectLst/>
                <a:latin typeface="Calibri" panose="020F0502020204030204" pitchFamily="34" charset="0"/>
                <a:cs typeface="Calibri" panose="020F0502020204030204" pitchFamily="34" charset="0"/>
              </a:endParaRPr>
            </a:p>
          </p:txBody>
        </p:sp>
        <p:sp>
          <p:nvSpPr>
            <p:cNvPr id="12" name="CasellaDiTesto 11">
              <a:extLst>
                <a:ext uri="{FF2B5EF4-FFF2-40B4-BE49-F238E27FC236}">
                  <a16:creationId xmlns:a16="http://schemas.microsoft.com/office/drawing/2014/main" id="{F96F8794-B4B7-E0B0-9CE0-7D713556BCA2}"/>
                </a:ext>
              </a:extLst>
            </p:cNvPr>
            <p:cNvSpPr txBox="1"/>
            <p:nvPr/>
          </p:nvSpPr>
          <p:spPr>
            <a:xfrm>
              <a:off x="4343143" y="5002531"/>
              <a:ext cx="6542512" cy="954107"/>
            </a:xfrm>
            <a:prstGeom prst="rect">
              <a:avLst/>
            </a:prstGeom>
            <a:noFill/>
          </p:spPr>
          <p:txBody>
            <a:bodyPr wrap="square">
              <a:spAutoFit/>
            </a:bodyPr>
            <a:lstStyle/>
            <a:p>
              <a:pPr marL="285750" indent="-285750" algn="just">
                <a:buFont typeface="Arial" panose="020B0604020202020204" pitchFamily="34" charset="0"/>
                <a:buChar char="•"/>
                <a:defRPr sz="1400" u="sng">
                  <a:solidFill>
                    <a:srgbClr val="0070C0"/>
                  </a:solidFill>
                  <a:effectLst/>
                  <a:latin typeface="Calibri" panose="020F0502020204030204" pitchFamily="34" charset="0"/>
                  <a:cs typeface="Calibri" panose="020F0502020204030204" pitchFamily="34" charset="0"/>
                  <a:hlinkClick r:id="rId6">
                    <a:extLst>
                      <a:ext uri="{A12FA001-AC4F-418D-AE19-62706E023703}">
                        <ahyp:hlinkClr xmlns:ahyp="http://schemas.microsoft.com/office/drawing/2018/hyperlinkcolor" xmlns="" val="tx"/>
                      </a:ext>
                    </a:extLst>
                  </a:hlinkClick>
                </a:defRPr>
              </a:pPr>
              <a:r>
                <a:t>Fondo europeo per gli affari marittimi, la pesca e l'acquacoltura (FEAMPA)</a:t>
              </a:r>
              <a:endParaRPr sz="140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u="sng">
                  <a:solidFill>
                    <a:srgbClr val="0070C0"/>
                  </a:solidFill>
                  <a:effectLst/>
                  <a:latin typeface="Calibri" panose="020F0502020204030204" pitchFamily="34" charset="0"/>
                  <a:cs typeface="Calibri" panose="020F0502020204030204" pitchFamily="34" charset="0"/>
                  <a:hlinkClick r:id="rId7">
                    <a:extLst>
                      <a:ext uri="{A12FA001-AC4F-418D-AE19-62706E023703}">
                        <ahyp:hlinkClr xmlns:ahyp="http://schemas.microsoft.com/office/drawing/2018/hyperlinkcolor" xmlns="" val="tx"/>
                      </a:ext>
                    </a:extLst>
                  </a:hlinkClick>
                </a:defRPr>
              </a:pPr>
              <a:r>
                <a:t>Fondo asilo, migrazione e integrazione (AMIF)</a:t>
              </a:r>
              <a:endParaRPr sz="140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u="sng">
                  <a:solidFill>
                    <a:srgbClr val="0070C0"/>
                  </a:solidFill>
                  <a:effectLst/>
                  <a:latin typeface="Calibri" panose="020F0502020204030204" pitchFamily="34" charset="0"/>
                  <a:cs typeface="Calibri" panose="020F0502020204030204" pitchFamily="34" charset="0"/>
                  <a:hlinkClick r:id="rId8">
                    <a:extLst>
                      <a:ext uri="{A12FA001-AC4F-418D-AE19-62706E023703}">
                        <ahyp:hlinkClr xmlns:ahyp="http://schemas.microsoft.com/office/drawing/2018/hyperlinkcolor" xmlns="" val="tx"/>
                      </a:ext>
                    </a:extLst>
                  </a:hlinkClick>
                </a:defRPr>
              </a:pPr>
              <a:r>
                <a:t>Fondo per la sicurezza interna (ISF)</a:t>
              </a:r>
              <a:endParaRPr sz="1400">
                <a:solidFill>
                  <a:srgbClr val="0070C0"/>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u="sng">
                  <a:solidFill>
                    <a:srgbClr val="0070C0"/>
                  </a:solidFill>
                  <a:effectLst/>
                  <a:latin typeface="Calibri" panose="020F0502020204030204" pitchFamily="34" charset="0"/>
                  <a:cs typeface="Calibri" panose="020F0502020204030204" pitchFamily="34" charset="0"/>
                  <a:hlinkClick r:id="rId9">
                    <a:extLst>
                      <a:ext uri="{A12FA001-AC4F-418D-AE19-62706E023703}">
                        <ahyp:hlinkClr xmlns:ahyp="http://schemas.microsoft.com/office/drawing/2018/hyperlinkcolor" xmlns="" val="tx"/>
                      </a:ext>
                    </a:extLst>
                  </a:hlinkClick>
                </a:defRPr>
              </a:pPr>
              <a:r>
                <a:t>Strumento di sostegno finanziario per la gestione delle frontiere e la politica dei visti (BMVI)</a:t>
              </a:r>
              <a:endParaRPr sz="1400">
                <a:solidFill>
                  <a:srgbClr val="0070C0"/>
                </a:solidFill>
                <a:effectLst/>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268640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rPr dirty="0" err="1"/>
              <a:t>Unità</a:t>
            </a:r>
            <a:r>
              <a:rPr dirty="0"/>
              <a:t> 2. Un </a:t>
            </a:r>
            <a:r>
              <a:rPr lang="it-IT" dirty="0" smtClean="0"/>
              <a:t>approfondimento</a:t>
            </a:r>
            <a:r>
              <a:rPr dirty="0" smtClean="0"/>
              <a:t> </a:t>
            </a:r>
            <a:r>
              <a:rPr dirty="0" err="1"/>
              <a:t>nei</a:t>
            </a:r>
            <a:r>
              <a:rPr dirty="0"/>
              <a:t> </a:t>
            </a:r>
            <a:r>
              <a:rPr dirty="0" err="1"/>
              <a:t>programmi</a:t>
            </a:r>
            <a:r>
              <a:rPr dirty="0"/>
              <a:t> </a:t>
            </a:r>
            <a:r>
              <a:rPr dirty="0" err="1"/>
              <a:t>dell'UE</a:t>
            </a:r>
            <a:endParaRPr dirty="0"/>
          </a:p>
          <a:p>
            <a:pPr algn="just">
              <a:defRPr sz="2200"/>
            </a:pPr>
            <a:r>
              <a:rPr dirty="0"/>
              <a:t>2.2 </a:t>
            </a:r>
            <a:r>
              <a:rPr dirty="0" err="1"/>
              <a:t>Panoramica</a:t>
            </a:r>
            <a:r>
              <a:rPr dirty="0"/>
              <a:t> </a:t>
            </a:r>
            <a:r>
              <a:rPr dirty="0" err="1"/>
              <a:t>globale</a:t>
            </a:r>
            <a:r>
              <a:rPr dirty="0"/>
              <a:t> </a:t>
            </a:r>
            <a:r>
              <a:rPr dirty="0" err="1"/>
              <a:t>dei</a:t>
            </a:r>
            <a:r>
              <a:rPr dirty="0"/>
              <a:t> </a:t>
            </a:r>
            <a:r>
              <a:rPr dirty="0" err="1"/>
              <a:t>programmi</a:t>
            </a:r>
            <a:r>
              <a:rPr dirty="0"/>
              <a:t> di </a:t>
            </a:r>
            <a:r>
              <a:rPr dirty="0" err="1"/>
              <a:t>finanziamento</a:t>
            </a:r>
            <a:r>
              <a:rPr dirty="0"/>
              <a:t> </a:t>
            </a:r>
            <a:r>
              <a:rPr dirty="0" err="1"/>
              <a:t>dell'UE</a:t>
            </a:r>
            <a:r>
              <a:rPr dirty="0"/>
              <a:t> (1)</a:t>
            </a:r>
          </a:p>
        </p:txBody>
      </p:sp>
      <p:grpSp>
        <p:nvGrpSpPr>
          <p:cNvPr id="25" name="Gruppo 24">
            <a:extLst>
              <a:ext uri="{FF2B5EF4-FFF2-40B4-BE49-F238E27FC236}">
                <a16:creationId xmlns:a16="http://schemas.microsoft.com/office/drawing/2014/main" id="{CA1C7957-4D61-66B2-B910-2FC2767AAE4A}"/>
              </a:ext>
            </a:extLst>
          </p:cNvPr>
          <p:cNvGrpSpPr/>
          <p:nvPr/>
        </p:nvGrpSpPr>
        <p:grpSpPr>
          <a:xfrm>
            <a:off x="471472" y="1489412"/>
            <a:ext cx="11152658" cy="4519334"/>
            <a:chOff x="471472" y="1489412"/>
            <a:chExt cx="11152658" cy="4519334"/>
          </a:xfrm>
        </p:grpSpPr>
        <p:grpSp>
          <p:nvGrpSpPr>
            <p:cNvPr id="23" name="Gruppo 22">
              <a:extLst>
                <a:ext uri="{FF2B5EF4-FFF2-40B4-BE49-F238E27FC236}">
                  <a16:creationId xmlns:a16="http://schemas.microsoft.com/office/drawing/2014/main" id="{2E8EDD63-4868-369F-D580-B9615D4C0F26}"/>
                </a:ext>
              </a:extLst>
            </p:cNvPr>
            <p:cNvGrpSpPr/>
            <p:nvPr/>
          </p:nvGrpSpPr>
          <p:grpSpPr>
            <a:xfrm>
              <a:off x="471472" y="1489412"/>
              <a:ext cx="11152658" cy="4519334"/>
              <a:chOff x="471472" y="1489412"/>
              <a:chExt cx="11152658" cy="4519334"/>
            </a:xfrm>
          </p:grpSpPr>
          <p:sp>
            <p:nvSpPr>
              <p:cNvPr id="4" name="CasellaDiTesto 3">
                <a:extLst>
                  <a:ext uri="{FF2B5EF4-FFF2-40B4-BE49-F238E27FC236}">
                    <a16:creationId xmlns:a16="http://schemas.microsoft.com/office/drawing/2014/main" id="{FB6184FD-411A-38EC-88C1-AE4356E3460C}"/>
                  </a:ext>
                </a:extLst>
              </p:cNvPr>
              <p:cNvSpPr txBox="1"/>
              <p:nvPr/>
            </p:nvSpPr>
            <p:spPr>
              <a:xfrm>
                <a:off x="471473" y="1489412"/>
                <a:ext cx="11152657" cy="523220"/>
              </a:xfrm>
              <a:prstGeom prst="rect">
                <a:avLst/>
              </a:prstGeom>
              <a:noFill/>
            </p:spPr>
            <p:txBody>
              <a:bodyPr wrap="square">
                <a:spAutoFit/>
              </a:bodyPr>
              <a:lstStyle/>
              <a:p>
                <a:pPr algn="just">
                  <a:defRPr sz="1400">
                    <a:solidFill>
                      <a:srgbClr val="1B193E"/>
                    </a:solidFill>
                    <a:latin typeface="Calibri" panose="020F0502020204030204" pitchFamily="34" charset="0"/>
                    <a:cs typeface="Calibri" panose="020F0502020204030204" pitchFamily="34" charset="0"/>
                  </a:defRPr>
                </a:pPr>
                <a:r>
                  <a:rPr dirty="0" err="1"/>
                  <a:t>Ricordando</a:t>
                </a:r>
                <a:r>
                  <a:rPr dirty="0"/>
                  <a:t> </a:t>
                </a:r>
                <a:r>
                  <a:rPr dirty="0" err="1"/>
                  <a:t>i</a:t>
                </a:r>
                <a:r>
                  <a:rPr dirty="0"/>
                  <a:t> </a:t>
                </a:r>
                <a:r>
                  <a:rPr dirty="0" err="1"/>
                  <a:t>programmi</a:t>
                </a:r>
                <a:r>
                  <a:rPr dirty="0"/>
                  <a:t> </a:t>
                </a:r>
                <a:r>
                  <a:rPr dirty="0" err="1"/>
                  <a:t>dell'UE</a:t>
                </a:r>
                <a:r>
                  <a:rPr dirty="0"/>
                  <a:t> </a:t>
                </a:r>
                <a:r>
                  <a:rPr dirty="0" err="1"/>
                  <a:t>evidenziati</a:t>
                </a:r>
                <a:r>
                  <a:rPr dirty="0"/>
                  <a:t> </a:t>
                </a:r>
                <a:r>
                  <a:rPr dirty="0" err="1"/>
                  <a:t>nella</a:t>
                </a:r>
                <a:r>
                  <a:rPr dirty="0"/>
                  <a:t> </a:t>
                </a:r>
                <a:r>
                  <a:rPr dirty="0" err="1"/>
                  <a:t>discussione</a:t>
                </a:r>
                <a:r>
                  <a:rPr dirty="0"/>
                  <a:t> </a:t>
                </a:r>
                <a:r>
                  <a:rPr dirty="0" err="1"/>
                  <a:t>sull'assegnazione</a:t>
                </a:r>
                <a:r>
                  <a:rPr dirty="0"/>
                  <a:t> </a:t>
                </a:r>
                <a:r>
                  <a:rPr dirty="0" err="1"/>
                  <a:t>delle</a:t>
                </a:r>
                <a:r>
                  <a:rPr dirty="0"/>
                  <a:t> </a:t>
                </a:r>
                <a:r>
                  <a:rPr dirty="0" err="1"/>
                  <a:t>risorse</a:t>
                </a:r>
                <a:r>
                  <a:rPr dirty="0"/>
                  <a:t> (</a:t>
                </a:r>
                <a:r>
                  <a:rPr dirty="0" err="1"/>
                  <a:t>cfr</a:t>
                </a:r>
                <a:r>
                  <a:rPr dirty="0"/>
                  <a:t>. </a:t>
                </a:r>
                <a:r>
                  <a:rPr dirty="0" err="1"/>
                  <a:t>sezione</a:t>
                </a:r>
                <a:r>
                  <a:rPr dirty="0"/>
                  <a:t> 1.4 (3) </a:t>
                </a:r>
                <a:r>
                  <a:rPr lang="it-IT" dirty="0" smtClean="0"/>
                  <a:t>-</a:t>
                </a:r>
                <a:r>
                  <a:rPr dirty="0" smtClean="0"/>
                  <a:t> </a:t>
                </a:r>
                <a:r>
                  <a:rPr dirty="0"/>
                  <a:t>slide n. 11), </a:t>
                </a:r>
                <a:r>
                  <a:rPr dirty="0" err="1"/>
                  <a:t>esaminiamo</a:t>
                </a:r>
                <a:r>
                  <a:rPr dirty="0"/>
                  <a:t> </a:t>
                </a:r>
                <a:r>
                  <a:rPr dirty="0" err="1"/>
                  <a:t>ora</a:t>
                </a:r>
                <a:r>
                  <a:rPr dirty="0"/>
                  <a:t> la </a:t>
                </a:r>
                <a:r>
                  <a:rPr dirty="0" err="1"/>
                  <a:t>loro</a:t>
                </a:r>
                <a:r>
                  <a:rPr dirty="0"/>
                  <a:t> </a:t>
                </a:r>
                <a:r>
                  <a:rPr dirty="0" err="1"/>
                  <a:t>distribuzione</a:t>
                </a:r>
                <a:r>
                  <a:rPr dirty="0"/>
                  <a:t> in </a:t>
                </a:r>
                <a:r>
                  <a:rPr dirty="0" err="1"/>
                  <a:t>vari</a:t>
                </a:r>
                <a:r>
                  <a:rPr dirty="0"/>
                  <a:t> </a:t>
                </a:r>
                <a:r>
                  <a:rPr b="1" dirty="0" err="1"/>
                  <a:t>settori</a:t>
                </a:r>
                <a:r>
                  <a:rPr b="1" dirty="0"/>
                  <a:t> </a:t>
                </a:r>
                <a:r>
                  <a:rPr b="1" dirty="0" err="1"/>
                  <a:t>prioritari</a:t>
                </a:r>
                <a:r>
                  <a:rPr b="1" dirty="0"/>
                  <a:t> </a:t>
                </a:r>
                <a:r>
                  <a:rPr b="1" dirty="0" err="1"/>
                  <a:t>trasversali</a:t>
                </a:r>
                <a:r>
                  <a:rPr dirty="0"/>
                  <a:t>. </a:t>
                </a:r>
                <a:r>
                  <a:rPr dirty="0" err="1"/>
                  <a:t>Ciascun</a:t>
                </a:r>
                <a:r>
                  <a:rPr dirty="0"/>
                  <a:t> </a:t>
                </a:r>
                <a:r>
                  <a:rPr dirty="0" err="1"/>
                  <a:t>programma</a:t>
                </a:r>
                <a:r>
                  <a:rPr dirty="0"/>
                  <a:t> è </a:t>
                </a:r>
                <a:r>
                  <a:rPr dirty="0" err="1"/>
                  <a:t>dedicato</a:t>
                </a:r>
                <a:r>
                  <a:rPr dirty="0"/>
                  <a:t> al </a:t>
                </a:r>
                <a:r>
                  <a:rPr dirty="0" err="1"/>
                  <a:t>sostegno</a:t>
                </a:r>
                <a:r>
                  <a:rPr dirty="0"/>
                  <a:t> di </a:t>
                </a:r>
                <a:r>
                  <a:rPr dirty="0" err="1"/>
                  <a:t>settori</a:t>
                </a:r>
                <a:r>
                  <a:rPr dirty="0"/>
                  <a:t> </a:t>
                </a:r>
                <a:r>
                  <a:rPr dirty="0" err="1"/>
                  <a:t>politici</a:t>
                </a:r>
                <a:r>
                  <a:rPr dirty="0"/>
                  <a:t> </a:t>
                </a:r>
                <a:r>
                  <a:rPr dirty="0" err="1"/>
                  <a:t>distinti</a:t>
                </a:r>
                <a:r>
                  <a:rPr dirty="0"/>
                  <a:t>, come </a:t>
                </a:r>
                <a:r>
                  <a:rPr dirty="0" err="1"/>
                  <a:t>illustrato</a:t>
                </a:r>
                <a:r>
                  <a:rPr dirty="0"/>
                  <a:t> di </a:t>
                </a:r>
                <a:r>
                  <a:rPr dirty="0" err="1"/>
                  <a:t>seguito</a:t>
                </a:r>
                <a:r>
                  <a:rPr dirty="0"/>
                  <a:t>:</a:t>
                </a:r>
                <a:endParaRPr sz="1400" dirty="0">
                  <a:solidFill>
                    <a:srgbClr val="1B193E"/>
                  </a:solidFill>
                  <a:effectLst/>
                  <a:latin typeface="Calibri" panose="020F0502020204030204" pitchFamily="34" charset="0"/>
                  <a:cs typeface="Calibri" panose="020F0502020204030204" pitchFamily="34" charset="0"/>
                </a:endParaRPr>
              </a:p>
            </p:txBody>
          </p:sp>
          <p:sp>
            <p:nvSpPr>
              <p:cNvPr id="5" name="Ovale 4">
                <a:extLst>
                  <a:ext uri="{FF2B5EF4-FFF2-40B4-BE49-F238E27FC236}">
                    <a16:creationId xmlns:a16="http://schemas.microsoft.com/office/drawing/2014/main" id="{9A5ADBE7-2B14-13B9-B8A9-72DB934A90F5}"/>
                  </a:ext>
                </a:extLst>
              </p:cNvPr>
              <p:cNvSpPr/>
              <p:nvPr/>
            </p:nvSpPr>
            <p:spPr>
              <a:xfrm>
                <a:off x="471472" y="2218994"/>
                <a:ext cx="2010470" cy="1090033"/>
              </a:xfrm>
              <a:prstGeom prst="ellipse">
                <a:avLst/>
              </a:prstGeom>
              <a:no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600" b="1">
                    <a:solidFill>
                      <a:schemeClr val="accent1">
                        <a:lumMod val="50000"/>
                      </a:schemeClr>
                    </a:solidFill>
                  </a:defRPr>
                </a:pPr>
                <a:r>
                  <a:t>VERDE</a:t>
                </a:r>
              </a:p>
              <a:p>
                <a:pPr algn="ctr">
                  <a:defRPr sz="1600" b="1">
                    <a:solidFill>
                      <a:schemeClr val="accent1">
                        <a:lumMod val="50000"/>
                      </a:schemeClr>
                    </a:solidFill>
                  </a:defRPr>
                </a:pPr>
                <a:r>
                  <a:t>TRANSIZIONE</a:t>
                </a:r>
              </a:p>
            </p:txBody>
          </p:sp>
          <p:sp>
            <p:nvSpPr>
              <p:cNvPr id="7" name="Ovale 6">
                <a:extLst>
                  <a:ext uri="{FF2B5EF4-FFF2-40B4-BE49-F238E27FC236}">
                    <a16:creationId xmlns:a16="http://schemas.microsoft.com/office/drawing/2014/main" id="{5EDDB7BF-BACC-FACF-5F94-0DFEAE28D512}"/>
                  </a:ext>
                </a:extLst>
              </p:cNvPr>
              <p:cNvSpPr/>
              <p:nvPr/>
            </p:nvSpPr>
            <p:spPr>
              <a:xfrm>
                <a:off x="6428059" y="3552589"/>
                <a:ext cx="1970035" cy="1086419"/>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600" b="1">
                    <a:solidFill>
                      <a:srgbClr val="0070C0"/>
                    </a:solidFill>
                  </a:defRPr>
                </a:pPr>
                <a:r>
                  <a:rPr dirty="0" smtClean="0"/>
                  <a:t>DIGITALE</a:t>
                </a:r>
                <a:r>
                  <a:rPr lang="it-IT" dirty="0" smtClean="0"/>
                  <a:t> </a:t>
                </a:r>
                <a:r>
                  <a:rPr dirty="0" smtClean="0"/>
                  <a:t>TRANSIZIONE</a:t>
                </a:r>
                <a:endParaRPr dirty="0"/>
              </a:p>
            </p:txBody>
          </p:sp>
          <p:sp>
            <p:nvSpPr>
              <p:cNvPr id="8" name="Ovale 7">
                <a:extLst>
                  <a:ext uri="{FF2B5EF4-FFF2-40B4-BE49-F238E27FC236}">
                    <a16:creationId xmlns:a16="http://schemas.microsoft.com/office/drawing/2014/main" id="{FB16F199-0E85-3A76-671E-47EE3ED82323}"/>
                  </a:ext>
                </a:extLst>
              </p:cNvPr>
              <p:cNvSpPr/>
              <p:nvPr/>
            </p:nvSpPr>
            <p:spPr>
              <a:xfrm>
                <a:off x="6428058" y="2222608"/>
                <a:ext cx="1970036" cy="1086419"/>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600" b="1">
                    <a:solidFill>
                      <a:srgbClr val="C00000"/>
                    </a:solidFill>
                  </a:defRPr>
                </a:pPr>
                <a:r>
                  <a:t>CAPITALE UMANO</a:t>
                </a:r>
              </a:p>
            </p:txBody>
          </p:sp>
          <p:sp>
            <p:nvSpPr>
              <p:cNvPr id="9" name="Ovale 8">
                <a:extLst>
                  <a:ext uri="{FF2B5EF4-FFF2-40B4-BE49-F238E27FC236}">
                    <a16:creationId xmlns:a16="http://schemas.microsoft.com/office/drawing/2014/main" id="{B1BAC022-22A5-C2AA-7719-1D14ED7306C0}"/>
                  </a:ext>
                </a:extLst>
              </p:cNvPr>
              <p:cNvSpPr/>
              <p:nvPr/>
            </p:nvSpPr>
            <p:spPr>
              <a:xfrm>
                <a:off x="471472" y="3548974"/>
                <a:ext cx="2010471" cy="1090034"/>
              </a:xfrm>
              <a:prstGeom prst="ellipse">
                <a:avLst/>
              </a:prstGeom>
              <a:no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600" b="1">
                    <a:solidFill>
                      <a:srgbClr val="7030A0"/>
                    </a:solidFill>
                  </a:defRPr>
                </a:pPr>
                <a:r>
                  <a:t>PROMUOVEREINVESTIMENTI</a:t>
                </a:r>
              </a:p>
            </p:txBody>
          </p:sp>
          <p:sp>
            <p:nvSpPr>
              <p:cNvPr id="10" name="Ovale 9">
                <a:extLst>
                  <a:ext uri="{FF2B5EF4-FFF2-40B4-BE49-F238E27FC236}">
                    <a16:creationId xmlns:a16="http://schemas.microsoft.com/office/drawing/2014/main" id="{763BA23B-27E6-2788-82D3-8A23EC2BDD1A}"/>
                  </a:ext>
                </a:extLst>
              </p:cNvPr>
              <p:cNvSpPr/>
              <p:nvPr/>
            </p:nvSpPr>
            <p:spPr>
              <a:xfrm>
                <a:off x="471472" y="4878955"/>
                <a:ext cx="2018254" cy="1090033"/>
              </a:xfrm>
              <a:prstGeom prst="ellipse">
                <a:avLst/>
              </a:prstGeom>
              <a:noFill/>
              <a:ln>
                <a:solidFill>
                  <a:srgbClr val="F6AA07"/>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600" b="1">
                    <a:solidFill>
                      <a:srgbClr val="F6AA07"/>
                    </a:solidFill>
                  </a:defRPr>
                </a:pPr>
                <a:r>
                  <a:rPr dirty="0" smtClean="0"/>
                  <a:t>A</a:t>
                </a:r>
                <a:r>
                  <a:rPr lang="it-IT" dirty="0" smtClean="0"/>
                  <a:t>UTONOMIA STRATEGICA APERTA</a:t>
                </a:r>
                <a:endParaRPr dirty="0"/>
              </a:p>
            </p:txBody>
          </p:sp>
          <p:sp>
            <p:nvSpPr>
              <p:cNvPr id="13" name="CasellaDiTesto 12">
                <a:extLst>
                  <a:ext uri="{FF2B5EF4-FFF2-40B4-BE49-F238E27FC236}">
                    <a16:creationId xmlns:a16="http://schemas.microsoft.com/office/drawing/2014/main" id="{5DD90537-2DA0-F762-12C2-02C926638F63}"/>
                  </a:ext>
                </a:extLst>
              </p:cNvPr>
              <p:cNvSpPr txBox="1"/>
              <p:nvPr/>
            </p:nvSpPr>
            <p:spPr>
              <a:xfrm>
                <a:off x="2489726" y="2071514"/>
                <a:ext cx="3634274" cy="1384995"/>
              </a:xfrm>
              <a:prstGeom prst="rect">
                <a:avLst/>
              </a:prstGeom>
              <a:noFill/>
            </p:spPr>
            <p:txBody>
              <a:bodyPr wrap="square">
                <a:spAutoFit/>
              </a:bodyPr>
              <a:lstStyle/>
              <a:p>
                <a:pPr marL="285750" indent="-285750">
                  <a:buFont typeface="Arial" panose="020B0604020202020204" pitchFamily="34" charset="0"/>
                  <a:buChar char="•"/>
                  <a:defRPr sz="1400"/>
                </a:pPr>
                <a:r>
                  <a:t>Politica di coesione </a:t>
                </a:r>
              </a:p>
              <a:p>
                <a:pPr marL="285750" indent="-285750">
                  <a:buFont typeface="Arial" panose="020B0604020202020204" pitchFamily="34" charset="0"/>
                  <a:buChar char="•"/>
                  <a:defRPr sz="1400"/>
                </a:pPr>
                <a:r>
                  <a:t>Politica agricola comune </a:t>
                </a:r>
              </a:p>
              <a:p>
                <a:pPr marL="285750" indent="-285750">
                  <a:buFont typeface="Arial" panose="020B0604020202020204" pitchFamily="34" charset="0"/>
                  <a:buChar char="•"/>
                  <a:defRPr sz="1400"/>
                </a:pPr>
                <a:r>
                  <a:t>Fondo per una transizione giusta </a:t>
                </a:r>
              </a:p>
              <a:p>
                <a:pPr marL="285750" indent="-285750">
                  <a:buFont typeface="Arial" panose="020B0604020202020204" pitchFamily="34" charset="0"/>
                  <a:buChar char="•"/>
                  <a:defRPr sz="1400"/>
                </a:pPr>
                <a:r>
                  <a:t>Orizzonte Europa </a:t>
                </a:r>
              </a:p>
              <a:p>
                <a:pPr marL="285750" indent="-285750">
                  <a:buFont typeface="Arial" panose="020B0604020202020204" pitchFamily="34" charset="0"/>
                  <a:buChar char="•"/>
                  <a:defRPr sz="1400"/>
                </a:pPr>
                <a:r>
                  <a:t>Dispositivo per la ripresa e la resilienza </a:t>
                </a:r>
              </a:p>
              <a:p>
                <a:pPr marL="285750" indent="-285750">
                  <a:buFont typeface="Arial" panose="020B0604020202020204" pitchFamily="34" charset="0"/>
                  <a:buChar char="•"/>
                  <a:defRPr sz="1400"/>
                </a:pPr>
                <a:r>
                  <a:t>Programma LIFE Meccanismo per collegare l'Europa </a:t>
                </a:r>
              </a:p>
            </p:txBody>
          </p:sp>
          <p:sp>
            <p:nvSpPr>
              <p:cNvPr id="15" name="CasellaDiTesto 14">
                <a:extLst>
                  <a:ext uri="{FF2B5EF4-FFF2-40B4-BE49-F238E27FC236}">
                    <a16:creationId xmlns:a16="http://schemas.microsoft.com/office/drawing/2014/main" id="{664AE401-4B90-386A-D3C3-5A114A3D948F}"/>
                  </a:ext>
                </a:extLst>
              </p:cNvPr>
              <p:cNvSpPr txBox="1"/>
              <p:nvPr/>
            </p:nvSpPr>
            <p:spPr>
              <a:xfrm>
                <a:off x="8438526" y="2179234"/>
                <a:ext cx="2383971" cy="1169551"/>
              </a:xfrm>
              <a:prstGeom prst="rect">
                <a:avLst/>
              </a:prstGeom>
              <a:noFill/>
            </p:spPr>
            <p:txBody>
              <a:bodyPr wrap="square">
                <a:spAutoFit/>
              </a:bodyPr>
              <a:lstStyle/>
              <a:p>
                <a:pPr marL="285750" indent="-285750">
                  <a:buFont typeface="Arial" panose="020B0604020202020204" pitchFamily="34" charset="0"/>
                  <a:buChar char="•"/>
                  <a:defRPr sz="1400"/>
                </a:pPr>
                <a:r>
                  <a:t>Fondo sociale europeo+</a:t>
                </a:r>
              </a:p>
              <a:p>
                <a:pPr marL="285750" indent="-285750">
                  <a:buFont typeface="Arial" panose="020B0604020202020204" pitchFamily="34" charset="0"/>
                  <a:buChar char="•"/>
                  <a:defRPr sz="1400"/>
                </a:pPr>
                <a:r>
                  <a:t>Erasmus+</a:t>
                </a:r>
              </a:p>
              <a:p>
                <a:pPr marL="285750" indent="-285750">
                  <a:buFont typeface="Arial" panose="020B0604020202020204" pitchFamily="34" charset="0"/>
                  <a:buChar char="•"/>
                  <a:defRPr sz="1400"/>
                </a:pPr>
                <a:r>
                  <a:t>Corpo europeo di solidarietà</a:t>
                </a:r>
              </a:p>
              <a:p>
                <a:pPr marL="285750" indent="-285750">
                  <a:buFont typeface="Arial" panose="020B0604020202020204" pitchFamily="34" charset="0"/>
                  <a:buChar char="•"/>
                  <a:defRPr sz="1400"/>
                </a:pPr>
                <a:r>
                  <a:t>Orizzonte Europa </a:t>
                </a:r>
              </a:p>
              <a:p>
                <a:pPr marL="285750" indent="-285750">
                  <a:buFont typeface="Arial" panose="020B0604020202020204" pitchFamily="34" charset="0"/>
                  <a:buChar char="•"/>
                  <a:defRPr sz="1400"/>
                </a:pPr>
                <a:r>
                  <a:t>Europa creativa </a:t>
                </a:r>
              </a:p>
            </p:txBody>
          </p:sp>
          <p:sp>
            <p:nvSpPr>
              <p:cNvPr id="17" name="CasellaDiTesto 16">
                <a:extLst>
                  <a:ext uri="{FF2B5EF4-FFF2-40B4-BE49-F238E27FC236}">
                    <a16:creationId xmlns:a16="http://schemas.microsoft.com/office/drawing/2014/main" id="{6FED49A0-F0C8-13B5-58AD-48E527F694FE}"/>
                  </a:ext>
                </a:extLst>
              </p:cNvPr>
              <p:cNvSpPr txBox="1"/>
              <p:nvPr/>
            </p:nvSpPr>
            <p:spPr>
              <a:xfrm>
                <a:off x="2489726" y="3515391"/>
                <a:ext cx="3914192" cy="1169551"/>
              </a:xfrm>
              <a:prstGeom prst="rect">
                <a:avLst/>
              </a:prstGeom>
              <a:noFill/>
            </p:spPr>
            <p:txBody>
              <a:bodyPr wrap="square">
                <a:spAutoFit/>
              </a:bodyPr>
              <a:lstStyle/>
              <a:p>
                <a:pPr marL="285750" indent="-285750">
                  <a:buFont typeface="Arial" panose="020B0604020202020204" pitchFamily="34" charset="0"/>
                  <a:buChar char="•"/>
                  <a:defRPr sz="1400"/>
                </a:pPr>
                <a:r>
                  <a:t>InvestEU</a:t>
                </a:r>
              </a:p>
              <a:p>
                <a:pPr marL="285750" indent="-285750">
                  <a:buFont typeface="Arial" panose="020B0604020202020204" pitchFamily="34" charset="0"/>
                  <a:buChar char="•"/>
                  <a:defRPr sz="1400"/>
                </a:pPr>
                <a:r>
                  <a:t>Politica di coesione </a:t>
                </a:r>
              </a:p>
              <a:p>
                <a:pPr marL="285750" indent="-285750">
                  <a:buFont typeface="Arial" panose="020B0604020202020204" pitchFamily="34" charset="0"/>
                  <a:buChar char="•"/>
                  <a:defRPr sz="1400"/>
                </a:pPr>
                <a:r>
                  <a:t>Fondo europeo per lo sviluppo sostenibile+ </a:t>
                </a:r>
              </a:p>
              <a:p>
                <a:pPr marL="285750" indent="-285750">
                  <a:buFont typeface="Arial" panose="020B0604020202020204" pitchFamily="34" charset="0"/>
                  <a:buChar char="•"/>
                  <a:defRPr sz="1400"/>
                </a:pPr>
                <a:r>
                  <a:t>Programma per il mercato unico </a:t>
                </a:r>
              </a:p>
              <a:p>
                <a:pPr marL="285750" indent="-285750">
                  <a:buFont typeface="Arial" panose="020B0604020202020204" pitchFamily="34" charset="0"/>
                  <a:buChar char="•"/>
                  <a:defRPr sz="1400"/>
                </a:pPr>
                <a:r>
                  <a:t>Dispositivo per la ripresa e la resilienza </a:t>
                </a:r>
              </a:p>
            </p:txBody>
          </p:sp>
          <p:sp>
            <p:nvSpPr>
              <p:cNvPr id="19" name="CasellaDiTesto 18">
                <a:extLst>
                  <a:ext uri="{FF2B5EF4-FFF2-40B4-BE49-F238E27FC236}">
                    <a16:creationId xmlns:a16="http://schemas.microsoft.com/office/drawing/2014/main" id="{BFE3BF39-860A-4D56-8425-54B7D1D8C7B9}"/>
                  </a:ext>
                </a:extLst>
              </p:cNvPr>
              <p:cNvSpPr txBox="1"/>
              <p:nvPr/>
            </p:nvSpPr>
            <p:spPr>
              <a:xfrm>
                <a:off x="8438526" y="3515391"/>
                <a:ext cx="2838053" cy="1169551"/>
              </a:xfrm>
              <a:prstGeom prst="rect">
                <a:avLst/>
              </a:prstGeom>
              <a:noFill/>
            </p:spPr>
            <p:txBody>
              <a:bodyPr wrap="square">
                <a:spAutoFit/>
              </a:bodyPr>
              <a:lstStyle/>
              <a:p>
                <a:pPr marL="285750" indent="-285750">
                  <a:buFont typeface="Arial" panose="020B0604020202020204" pitchFamily="34" charset="0"/>
                  <a:buChar char="•"/>
                  <a:defRPr sz="1400"/>
                </a:pPr>
                <a:r>
                  <a:t>Orizzonte Europa </a:t>
                </a:r>
              </a:p>
              <a:p>
                <a:pPr marL="285750" indent="-285750">
                  <a:buFont typeface="Arial" panose="020B0604020202020204" pitchFamily="34" charset="0"/>
                  <a:buChar char="•"/>
                  <a:defRPr sz="1400"/>
                </a:pPr>
                <a:r>
                  <a:t>Programma Europa digitale </a:t>
                </a:r>
              </a:p>
              <a:p>
                <a:pPr marL="285750" indent="-285750">
                  <a:buFont typeface="Arial" panose="020B0604020202020204" pitchFamily="34" charset="0"/>
                  <a:buChar char="•"/>
                  <a:defRPr sz="1400"/>
                </a:pPr>
                <a:r>
                  <a:t>Meccanismo per collegare l'Europa </a:t>
                </a:r>
              </a:p>
              <a:p>
                <a:pPr marL="285750" indent="-285750">
                  <a:buFont typeface="Arial" panose="020B0604020202020204" pitchFamily="34" charset="0"/>
                  <a:buChar char="•"/>
                  <a:defRPr sz="1400"/>
                </a:pPr>
                <a:r>
                  <a:t>Politica di coesione </a:t>
                </a:r>
              </a:p>
              <a:p>
                <a:pPr marL="285750" indent="-285750">
                  <a:buFont typeface="Arial" panose="020B0604020202020204" pitchFamily="34" charset="0"/>
                  <a:buChar char="•"/>
                  <a:defRPr sz="1400"/>
                </a:pPr>
                <a:r>
                  <a:t>Dispositivo per la ripresa e la resilienza </a:t>
                </a:r>
              </a:p>
            </p:txBody>
          </p:sp>
          <p:sp>
            <p:nvSpPr>
              <p:cNvPr id="22" name="CasellaDiTesto 21">
                <a:extLst>
                  <a:ext uri="{FF2B5EF4-FFF2-40B4-BE49-F238E27FC236}">
                    <a16:creationId xmlns:a16="http://schemas.microsoft.com/office/drawing/2014/main" id="{73684E6E-A979-8295-ED4C-FE8DB354B4B2}"/>
                  </a:ext>
                </a:extLst>
              </p:cNvPr>
              <p:cNvSpPr txBox="1"/>
              <p:nvPr/>
            </p:nvSpPr>
            <p:spPr>
              <a:xfrm>
                <a:off x="2489726" y="4839195"/>
                <a:ext cx="3914192" cy="1169551"/>
              </a:xfrm>
              <a:prstGeom prst="rect">
                <a:avLst/>
              </a:prstGeom>
              <a:noFill/>
            </p:spPr>
            <p:txBody>
              <a:bodyPr wrap="square">
                <a:spAutoFit/>
              </a:bodyPr>
              <a:lstStyle/>
              <a:p>
                <a:pPr marL="285750" indent="-285750">
                  <a:buFont typeface="Arial" panose="020B0604020202020204" pitchFamily="34" charset="0"/>
                  <a:buChar char="•"/>
                  <a:defRPr sz="1400"/>
                </a:pPr>
                <a:r>
                  <a:t>Fondo europeo per la difesa</a:t>
                </a:r>
              </a:p>
              <a:p>
                <a:pPr marL="285750" indent="-285750">
                  <a:buFont typeface="Arial" panose="020B0604020202020204" pitchFamily="34" charset="0"/>
                  <a:buChar char="•"/>
                  <a:defRPr sz="1400"/>
                </a:pPr>
                <a:r>
                  <a:t>Programma spaziale europeo Mobilità militare</a:t>
                </a:r>
              </a:p>
              <a:p>
                <a:pPr marL="285750" indent="-285750">
                  <a:buFont typeface="Arial" panose="020B0604020202020204" pitchFamily="34" charset="0"/>
                  <a:buChar char="•"/>
                  <a:defRPr sz="1400"/>
                </a:pPr>
                <a:r>
                  <a:t>EU4Health</a:t>
                </a:r>
              </a:p>
              <a:p>
                <a:pPr marL="285750" indent="-285750">
                  <a:buFont typeface="Arial" panose="020B0604020202020204" pitchFamily="34" charset="0"/>
                  <a:buChar char="•"/>
                  <a:defRPr sz="1400"/>
                </a:pPr>
                <a:r>
                  <a:t>Orizzonte Europa</a:t>
                </a:r>
              </a:p>
              <a:p>
                <a:pPr marL="285750" indent="-285750">
                  <a:buFont typeface="Arial" panose="020B0604020202020204" pitchFamily="34" charset="0"/>
                  <a:buChar char="•"/>
                  <a:defRPr sz="1400"/>
                </a:pPr>
                <a:r>
                  <a:t>Politica estera e di sicurezza comune </a:t>
                </a:r>
              </a:p>
            </p:txBody>
          </p:sp>
        </p:grpSp>
        <p:sp>
          <p:nvSpPr>
            <p:cNvPr id="24" name="CasellaDiTesto 23">
              <a:extLst>
                <a:ext uri="{FF2B5EF4-FFF2-40B4-BE49-F238E27FC236}">
                  <a16:creationId xmlns:a16="http://schemas.microsoft.com/office/drawing/2014/main" id="{CF3DCAAB-56EF-AE2B-6F7D-336384259FA4}"/>
                </a:ext>
              </a:extLst>
            </p:cNvPr>
            <p:cNvSpPr txBox="1"/>
            <p:nvPr/>
          </p:nvSpPr>
          <p:spPr>
            <a:xfrm>
              <a:off x="6446223" y="5547158"/>
              <a:ext cx="5177907" cy="461588"/>
            </a:xfrm>
            <a:prstGeom prst="rect">
              <a:avLst/>
            </a:prstGeom>
            <a:noFill/>
          </p:spPr>
          <p:txBody>
            <a:bodyPr wrap="square">
              <a:spAutoFit/>
            </a:bodyPr>
            <a:lstStyle/>
            <a:p>
              <a:pPr algn="just">
                <a:defRPr sz="1200">
                  <a:latin typeface="Calibri" panose="020F0502020204030204" pitchFamily="34" charset="0"/>
                  <a:cs typeface="Calibri" panose="020F0502020204030204" pitchFamily="34" charset="0"/>
                </a:defRPr>
              </a:pPr>
              <a:r>
                <a:rPr b="1"/>
                <a:t>Fonte</a:t>
              </a:r>
              <a:r>
                <a:t>: </a:t>
              </a:r>
              <a:r>
                <a:rPr>
                  <a:solidFill>
                    <a:srgbClr val="0070C0"/>
                  </a:solidFill>
                  <a:hlinkClick r:id="rId2">
                    <a:extLst>
                      <a:ext uri="{A12FA001-AC4F-418D-AE19-62706E023703}">
                        <ahyp:hlinkClr xmlns:ahyp="http://schemas.microsoft.com/office/drawing/2018/hyperlinkcolor" xmlns="" val="tx"/>
                      </a:ext>
                    </a:extLst>
                  </a:hlinkClick>
                </a:rPr>
                <a:t>Commissione europea, bilancio a lungo termine dell'UE 2021-2027 e NextGenerationEU — Fatti e cifre</a:t>
              </a:r>
              <a:endParaRPr sz="120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20047653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rPr dirty="0" err="1"/>
              <a:t>Unità</a:t>
            </a:r>
            <a:r>
              <a:rPr dirty="0"/>
              <a:t> 2. Un </a:t>
            </a:r>
            <a:r>
              <a:rPr lang="it-IT" dirty="0" smtClean="0"/>
              <a:t>approfondimento</a:t>
            </a:r>
            <a:r>
              <a:rPr dirty="0" smtClean="0"/>
              <a:t> </a:t>
            </a:r>
            <a:r>
              <a:rPr dirty="0" err="1"/>
              <a:t>nei</a:t>
            </a:r>
            <a:r>
              <a:rPr dirty="0"/>
              <a:t> </a:t>
            </a:r>
            <a:r>
              <a:rPr dirty="0" err="1"/>
              <a:t>programmi</a:t>
            </a:r>
            <a:r>
              <a:rPr dirty="0"/>
              <a:t> </a:t>
            </a:r>
            <a:r>
              <a:rPr dirty="0" err="1"/>
              <a:t>dell'UE</a:t>
            </a:r>
            <a:endParaRPr dirty="0"/>
          </a:p>
          <a:p>
            <a:pPr algn="just">
              <a:defRPr sz="2200"/>
            </a:pPr>
            <a:r>
              <a:rPr dirty="0"/>
              <a:t>2.2 </a:t>
            </a:r>
            <a:r>
              <a:rPr dirty="0" err="1"/>
              <a:t>Panoramica</a:t>
            </a:r>
            <a:r>
              <a:rPr dirty="0"/>
              <a:t> </a:t>
            </a:r>
            <a:r>
              <a:rPr dirty="0" err="1"/>
              <a:t>globale</a:t>
            </a:r>
            <a:r>
              <a:rPr dirty="0"/>
              <a:t> </a:t>
            </a:r>
            <a:r>
              <a:rPr dirty="0" err="1"/>
              <a:t>dei</a:t>
            </a:r>
            <a:r>
              <a:rPr dirty="0"/>
              <a:t> </a:t>
            </a:r>
            <a:r>
              <a:rPr dirty="0" err="1"/>
              <a:t>programmi</a:t>
            </a:r>
            <a:r>
              <a:rPr dirty="0"/>
              <a:t> di </a:t>
            </a:r>
            <a:r>
              <a:rPr dirty="0" err="1"/>
              <a:t>finanziamento</a:t>
            </a:r>
            <a:r>
              <a:rPr dirty="0"/>
              <a:t> </a:t>
            </a:r>
            <a:r>
              <a:rPr dirty="0" err="1"/>
              <a:t>dell'UE</a:t>
            </a:r>
            <a:r>
              <a:rPr dirty="0"/>
              <a:t> (2)</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338554"/>
          </a:xfrm>
          <a:prstGeom prst="rect">
            <a:avLst/>
          </a:prstGeom>
          <a:noFill/>
        </p:spPr>
        <p:txBody>
          <a:bodyPr wrap="square">
            <a:spAutoFit/>
          </a:bodyPr>
          <a:lstStyle/>
          <a:p>
            <a:pPr algn="just">
              <a:defRPr sz="1600">
                <a:latin typeface="Calibri" panose="020F0502020204030204" pitchFamily="34" charset="0"/>
                <a:cs typeface="Calibri" panose="020F0502020204030204" pitchFamily="34" charset="0"/>
              </a:defRPr>
            </a:pPr>
            <a:r>
              <a:rPr dirty="0" err="1"/>
              <a:t>Accedere</a:t>
            </a:r>
            <a:r>
              <a:rPr dirty="0"/>
              <a:t> </a:t>
            </a:r>
            <a:r>
              <a:rPr dirty="0" err="1"/>
              <a:t>ai</a:t>
            </a:r>
            <a:r>
              <a:rPr dirty="0"/>
              <a:t> </a:t>
            </a:r>
            <a:r>
              <a:rPr dirty="0" err="1"/>
              <a:t>finanziamenti</a:t>
            </a:r>
            <a:r>
              <a:rPr dirty="0"/>
              <a:t> e </a:t>
            </a:r>
            <a:r>
              <a:rPr dirty="0" err="1"/>
              <a:t>alle</a:t>
            </a:r>
            <a:r>
              <a:rPr dirty="0"/>
              <a:t> </a:t>
            </a:r>
            <a:r>
              <a:rPr dirty="0" err="1"/>
              <a:t>offerte</a:t>
            </a:r>
            <a:r>
              <a:rPr dirty="0"/>
              <a:t> </a:t>
            </a:r>
            <a:r>
              <a:rPr dirty="0" err="1"/>
              <a:t>dell'UE</a:t>
            </a:r>
            <a:r>
              <a:rPr dirty="0"/>
              <a:t> e </a:t>
            </a:r>
            <a:r>
              <a:rPr dirty="0" err="1"/>
              <a:t>ai</a:t>
            </a:r>
            <a:r>
              <a:rPr dirty="0"/>
              <a:t> </a:t>
            </a:r>
            <a:r>
              <a:rPr dirty="0" err="1"/>
              <a:t>programmi</a:t>
            </a:r>
            <a:r>
              <a:rPr dirty="0"/>
              <a:t> </a:t>
            </a:r>
            <a:r>
              <a:rPr dirty="0" err="1"/>
              <a:t>dell'UE</a:t>
            </a:r>
            <a:r>
              <a:rPr dirty="0"/>
              <a:t> </a:t>
            </a:r>
            <a:r>
              <a:rPr dirty="0" err="1"/>
              <a:t>disponibili</a:t>
            </a:r>
            <a:r>
              <a:rPr dirty="0"/>
              <a:t> </a:t>
            </a:r>
            <a:r>
              <a:rPr dirty="0" err="1"/>
              <a:t>attraverso</a:t>
            </a:r>
            <a:r>
              <a:rPr dirty="0"/>
              <a:t> </a:t>
            </a:r>
            <a:r>
              <a:rPr dirty="0" err="1">
                <a:solidFill>
                  <a:srgbClr val="0070C0"/>
                </a:solidFill>
                <a:hlinkClick r:id="rId2">
                  <a:extLst>
                    <a:ext uri="{A12FA001-AC4F-418D-AE19-62706E023703}">
                      <ahyp:hlinkClr xmlns:ahyp="http://schemas.microsoft.com/office/drawing/2018/hyperlinkcolor" xmlns="" val="tx"/>
                    </a:ext>
                  </a:extLst>
                </a:hlinkClick>
              </a:rPr>
              <a:t>il</a:t>
            </a:r>
            <a:r>
              <a:rPr dirty="0">
                <a:solidFill>
                  <a:srgbClr val="0070C0"/>
                </a:solidFill>
                <a:hlinkClick r:id="rId2">
                  <a:extLst>
                    <a:ext uri="{A12FA001-AC4F-418D-AE19-62706E023703}">
                      <ahyp:hlinkClr xmlns:ahyp="http://schemas.microsoft.com/office/drawing/2018/hyperlinkcolor" xmlns="" val="tx"/>
                    </a:ext>
                  </a:extLst>
                </a:hlinkClick>
              </a:rPr>
              <a:t> </a:t>
            </a:r>
            <a:r>
              <a:rPr dirty="0" err="1">
                <a:solidFill>
                  <a:srgbClr val="0070C0"/>
                </a:solidFill>
                <a:hlinkClick r:id="rId2">
                  <a:extLst>
                    <a:ext uri="{A12FA001-AC4F-418D-AE19-62706E023703}">
                      <ahyp:hlinkClr xmlns:ahyp="http://schemas.microsoft.com/office/drawing/2018/hyperlinkcolor" xmlns="" val="tx"/>
                    </a:ext>
                  </a:extLst>
                </a:hlinkClick>
              </a:rPr>
              <a:t>portale</a:t>
            </a:r>
            <a:r>
              <a:rPr dirty="0">
                <a:solidFill>
                  <a:srgbClr val="0070C0"/>
                </a:solidFill>
                <a:hlinkClick r:id="rId2">
                  <a:extLst>
                    <a:ext uri="{A12FA001-AC4F-418D-AE19-62706E023703}">
                      <ahyp:hlinkClr xmlns:ahyp="http://schemas.microsoft.com/office/drawing/2018/hyperlinkcolor" xmlns="" val="tx"/>
                    </a:ext>
                  </a:extLst>
                </a:hlinkClick>
              </a:rPr>
              <a:t> SEDIA</a:t>
            </a:r>
            <a:r>
              <a:rPr dirty="0">
                <a:solidFill>
                  <a:srgbClr val="0070C0"/>
                </a:solidFill>
              </a:rPr>
              <a:t> </a:t>
            </a:r>
            <a:r>
              <a:rPr lang="it-IT" dirty="0" smtClean="0"/>
              <a:t>-</a:t>
            </a:r>
            <a:r>
              <a:rPr dirty="0" smtClean="0"/>
              <a:t> </a:t>
            </a:r>
            <a:r>
              <a:rPr dirty="0" err="1"/>
              <a:t>consultazione</a:t>
            </a:r>
            <a:r>
              <a:rPr dirty="0"/>
              <a:t> </a:t>
            </a:r>
            <a:r>
              <a:rPr dirty="0" err="1"/>
              <a:t>gratuita</a:t>
            </a:r>
            <a:r>
              <a:rPr dirty="0"/>
              <a:t> </a:t>
            </a:r>
            <a:endParaRPr sz="1600" dirty="0">
              <a:effectLst/>
              <a:latin typeface="Calibri" panose="020F0502020204030204" pitchFamily="34" charset="0"/>
              <a:cs typeface="Calibri" panose="020F0502020204030204" pitchFamily="34" charset="0"/>
            </a:endParaRPr>
          </a:p>
        </p:txBody>
      </p:sp>
      <p:graphicFrame>
        <p:nvGraphicFramePr>
          <p:cNvPr id="3" name="Tabella 3">
            <a:extLst>
              <a:ext uri="{FF2B5EF4-FFF2-40B4-BE49-F238E27FC236}">
                <a16:creationId xmlns:a16="http://schemas.microsoft.com/office/drawing/2014/main" id="{66F0EAF0-C656-F28D-6DAB-0C58DA7898FC}"/>
              </a:ext>
            </a:extLst>
          </p:cNvPr>
          <p:cNvGraphicFramePr>
            <a:graphicFrameLocks noGrp="1"/>
          </p:cNvGraphicFramePr>
          <p:nvPr>
            <p:extLst>
              <p:ext uri="{D42A27DB-BD31-4B8C-83A1-F6EECF244321}">
                <p14:modId xmlns:p14="http://schemas.microsoft.com/office/powerpoint/2010/main" val="2820893704"/>
              </p:ext>
            </p:extLst>
          </p:nvPr>
        </p:nvGraphicFramePr>
        <p:xfrm>
          <a:off x="471471" y="1941876"/>
          <a:ext cx="11152656" cy="3998240"/>
        </p:xfrm>
        <a:graphic>
          <a:graphicData uri="http://schemas.openxmlformats.org/drawingml/2006/table">
            <a:tbl>
              <a:tblPr firstRow="1" bandRow="1">
                <a:tableStyleId>{5C22544A-7EE6-4342-B048-85BDC9FD1C3A}</a:tableStyleId>
              </a:tblPr>
              <a:tblGrid>
                <a:gridCol w="1858776">
                  <a:extLst>
                    <a:ext uri="{9D8B030D-6E8A-4147-A177-3AD203B41FA5}">
                      <a16:colId xmlns:a16="http://schemas.microsoft.com/office/drawing/2014/main" val="4022116387"/>
                    </a:ext>
                  </a:extLst>
                </a:gridCol>
                <a:gridCol w="1858776">
                  <a:extLst>
                    <a:ext uri="{9D8B030D-6E8A-4147-A177-3AD203B41FA5}">
                      <a16:colId xmlns:a16="http://schemas.microsoft.com/office/drawing/2014/main" val="750908626"/>
                    </a:ext>
                  </a:extLst>
                </a:gridCol>
                <a:gridCol w="1858776">
                  <a:extLst>
                    <a:ext uri="{9D8B030D-6E8A-4147-A177-3AD203B41FA5}">
                      <a16:colId xmlns:a16="http://schemas.microsoft.com/office/drawing/2014/main" val="4187374221"/>
                    </a:ext>
                  </a:extLst>
                </a:gridCol>
                <a:gridCol w="1858776">
                  <a:extLst>
                    <a:ext uri="{9D8B030D-6E8A-4147-A177-3AD203B41FA5}">
                      <a16:colId xmlns:a16="http://schemas.microsoft.com/office/drawing/2014/main" val="79736773"/>
                    </a:ext>
                  </a:extLst>
                </a:gridCol>
                <a:gridCol w="1858776">
                  <a:extLst>
                    <a:ext uri="{9D8B030D-6E8A-4147-A177-3AD203B41FA5}">
                      <a16:colId xmlns:a16="http://schemas.microsoft.com/office/drawing/2014/main" val="42740139"/>
                    </a:ext>
                  </a:extLst>
                </a:gridCol>
                <a:gridCol w="1858776">
                  <a:extLst>
                    <a:ext uri="{9D8B030D-6E8A-4147-A177-3AD203B41FA5}">
                      <a16:colId xmlns:a16="http://schemas.microsoft.com/office/drawing/2014/main" val="407875143"/>
                    </a:ext>
                  </a:extLst>
                </a:gridCol>
              </a:tblGrid>
              <a:tr h="520531">
                <a:tc>
                  <a:txBody>
                    <a:bodyPr/>
                    <a:lstStyle/>
                    <a:p>
                      <a:pPr>
                        <a:defRPr sz="1000" b="1">
                          <a:solidFill>
                            <a:srgbClr val="1B193E"/>
                          </a:solidFill>
                          <a:latin typeface="Calibri" panose="020F0502020204030204" pitchFamily="34" charset="0"/>
                          <a:cs typeface="Calibri" panose="020F0502020204030204" pitchFamily="34" charset="0"/>
                        </a:defRPr>
                      </a:pPr>
                      <a:r>
                        <a:t>Fondo asilo, migrazione e integrazione (AMIF)</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Strumenti per la gestione delle frontiere e la politica dei visti (BMVI)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Cittadini, Uguaglianza, Diritti e Valori (CERV)</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Meccanismo per collegare l'Europa (MCE)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Europa creativa (CREA)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Strumento delle attrezzature per il controllo doganale (CCEI)</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90317655"/>
                  </a:ext>
                </a:extLst>
              </a:tr>
              <a:tr h="520531">
                <a:tc>
                  <a:txBody>
                    <a:bodyPr/>
                    <a:lstStyle/>
                    <a:p>
                      <a:pPr>
                        <a:defRPr sz="1000" b="1">
                          <a:solidFill>
                            <a:srgbClr val="1B193E"/>
                          </a:solidFill>
                          <a:latin typeface="Calibri" panose="020F0502020204030204" pitchFamily="34" charset="0"/>
                          <a:cs typeface="Calibri" panose="020F0502020204030204" pitchFamily="34" charset="0"/>
                        </a:defRPr>
                      </a:pPr>
                      <a:r>
                        <a:t>Programma doganale (CUST)</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Europa digitale (DIGITAL)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Erasmus+ (ERASMUS+)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Azione esterna dell'UE (RELEX)</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EU4Health (EU4H)</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Euratom di ricerca e formazione (EURATOM)</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83022572"/>
                  </a:ext>
                </a:extLst>
              </a:tr>
              <a:tr h="618026">
                <a:tc>
                  <a:txBody>
                    <a:bodyPr/>
                    <a:lstStyle/>
                    <a:p>
                      <a:pPr>
                        <a:defRPr sz="1000" b="1">
                          <a:solidFill>
                            <a:srgbClr val="1B193E"/>
                          </a:solidFill>
                          <a:latin typeface="Calibri" panose="020F0502020204030204" pitchFamily="34" charset="0"/>
                          <a:cs typeface="Calibri" panose="020F0502020204030204" pitchFamily="34" charset="0"/>
                        </a:defRPr>
                      </a:pPr>
                      <a:r>
                        <a:t>Europe Direct (ED)</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Fondo europeo per la difesa (FES)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Fondo europeo per gli affari marittimi, la pesca e l'acquacoltura (FEAMPA)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Parlamento europeo (PE)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Fondo sociale europeo + (FSE+)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Corpo europeo di solidarietà (ESC)</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304705"/>
                  </a:ext>
                </a:extLst>
              </a:tr>
              <a:tr h="520531">
                <a:tc>
                  <a:txBody>
                    <a:bodyPr/>
                    <a:lstStyle/>
                    <a:p>
                      <a:pPr>
                        <a:defRPr sz="1000" b="1">
                          <a:solidFill>
                            <a:srgbClr val="1B193E"/>
                          </a:solidFill>
                          <a:latin typeface="Calibri" panose="020F0502020204030204" pitchFamily="34" charset="0"/>
                          <a:cs typeface="Calibri" panose="020F0502020204030204" pitchFamily="34" charset="0"/>
                        </a:defRPr>
                      </a:pPr>
                      <a:r>
                        <a:t>Programma Fiscalis (FISC)</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Orizzonte Europa (HORIZON)</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Misure di informazione per la politica di coesione dell'UE (IMREG)</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Fondo per l'innovazione (InnovFund)</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Fondo per la sicurezza interna (ISF)</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Strumento interregionale per gli investimenti nell'innovazione (I3)</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6696152"/>
                  </a:ext>
                </a:extLst>
              </a:tr>
              <a:tr h="665123">
                <a:tc>
                  <a:txBody>
                    <a:bodyPr/>
                    <a:lstStyle/>
                    <a:p>
                      <a:pPr>
                        <a:defRPr sz="1000" b="1">
                          <a:solidFill>
                            <a:srgbClr val="1B193E"/>
                          </a:solidFill>
                          <a:latin typeface="Calibri" panose="020F0502020204030204" pitchFamily="34" charset="0"/>
                          <a:cs typeface="Calibri" panose="020F0502020204030204" pitchFamily="34" charset="0"/>
                        </a:defRPr>
                      </a:pPr>
                      <a:r>
                        <a:t>Meccanismo per una transizione giusta (JTM)</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Giustizia (JUST)</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Sviluppo di prossimità e cooperazione internazionale (NDICI)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Progetti pilota e azioni di preparazione (PPPA)</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per l'ambiente e l'azione per il clima (LIFE)</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per la protezione dell'euro contro la contraffazione (PERICLES IV)</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1197240"/>
                  </a:ext>
                </a:extLst>
              </a:tr>
              <a:tr h="520531">
                <a:tc>
                  <a:txBody>
                    <a:bodyPr/>
                    <a:lstStyle/>
                    <a:p>
                      <a:pPr>
                        <a:defRPr sz="1000" b="1">
                          <a:solidFill>
                            <a:srgbClr val="1B193E"/>
                          </a:solidFill>
                          <a:latin typeface="Calibri" panose="020F0502020204030204" pitchFamily="34" charset="0"/>
                          <a:cs typeface="Calibri" panose="020F0502020204030204" pitchFamily="34" charset="0"/>
                        </a:defRPr>
                      </a:pPr>
                      <a:r>
                        <a:t>Promozione dei prodotti agricoli (AGRIP)</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Fondo di ricerca carbone e acciaio (RFCS)</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per il mercato unico (SMP)</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Linee di Competenze Sociali Prerogative e Specifiche (SOCPL)</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Strumento di supporto tecnico (STI)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Programma antifrode dell'Unione (EUAF)</a:t>
                      </a:r>
                    </a:p>
                  </a:txBody>
                  <a:tcPr anchor="ctr">
                    <a:lnL w="12700" cap="flat" cmpd="sng" algn="ctr">
                      <a:no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2094864"/>
                  </a:ext>
                </a:extLst>
              </a:tr>
              <a:tr h="520531">
                <a:tc>
                  <a:txBody>
                    <a:bodyPr/>
                    <a:lstStyle/>
                    <a:p>
                      <a:pPr>
                        <a:defRPr sz="1000" b="1">
                          <a:solidFill>
                            <a:srgbClr val="1B193E"/>
                          </a:solidFill>
                          <a:latin typeface="Calibri" panose="020F0502020204030204" pitchFamily="34" charset="0"/>
                          <a:cs typeface="Calibri" panose="020F0502020204030204" pitchFamily="34" charset="0"/>
                        </a:defRPr>
                      </a:pPr>
                      <a:r>
                        <a:t>Meccanismi unionali di protezione civile (UCPM)</a:t>
                      </a:r>
                    </a:p>
                  </a:txBody>
                  <a:tcPr anchor="ctr">
                    <a:lnL w="12700" cmpd="sng">
                      <a:noFill/>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defRPr sz="1000" b="1">
                          <a:solidFill>
                            <a:srgbClr val="1B193E"/>
                          </a:solidFill>
                          <a:latin typeface="Calibri" panose="020F0502020204030204" pitchFamily="34" charset="0"/>
                          <a:cs typeface="Calibri" panose="020F0502020204030204" pitchFamily="34" charset="0"/>
                        </a:defRPr>
                      </a:pPr>
                      <a:r>
                        <a:t>Meccanismo unionale di finanziamento delle energie rinnovabili (RENEWFM)</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defRPr sz="1200" b="1" i="1">
                          <a:solidFill>
                            <a:srgbClr val="1B193E"/>
                          </a:solidFill>
                          <a:latin typeface="Calibri" panose="020F0502020204030204" pitchFamily="34" charset="0"/>
                          <a:cs typeface="Calibri" panose="020F0502020204030204" pitchFamily="34" charset="0"/>
                        </a:defRPr>
                      </a:pPr>
                      <a:r>
                        <a:t>...e molti altri</a:t>
                      </a: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sz="1200" b="0">
                        <a:solidFill>
                          <a:schemeClr val="tx1"/>
                        </a:solidFill>
                        <a:latin typeface="Arial" panose="020B0604020202020204" pitchFamily="34" charset="0"/>
                        <a:cs typeface="Arial" panose="020B060402020202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2060"/>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endParaRPr sz="1000" b="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sz="1000" b="0">
                        <a:solidFill>
                          <a:srgbClr val="1B193E"/>
                        </a:solidFill>
                        <a:latin typeface="Calibri" panose="020F0502020204030204" pitchFamily="34" charset="0"/>
                        <a:cs typeface="Calibri" panose="020F0502020204030204" pitchFamily="34" charset="0"/>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28174725"/>
                  </a:ext>
                </a:extLst>
              </a:tr>
            </a:tbl>
          </a:graphicData>
        </a:graphic>
      </p:graphicFrame>
    </p:spTree>
    <p:extLst>
      <p:ext uri="{BB962C8B-B14F-4D97-AF65-F5344CB8AC3E}">
        <p14:creationId xmlns:p14="http://schemas.microsoft.com/office/powerpoint/2010/main" val="6321573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t>Unità 2. Un tuffo profondo nei programmi dell'UE</a:t>
            </a:r>
          </a:p>
          <a:p>
            <a:pPr algn="just">
              <a:defRPr sz="2200"/>
            </a:pPr>
            <a:r>
              <a:t>2.3 Struttura radicale dei programmi di finanziamento dell'UE: E+ come esempio</a:t>
            </a:r>
          </a:p>
        </p:txBody>
      </p:sp>
      <p:graphicFrame>
        <p:nvGraphicFramePr>
          <p:cNvPr id="3" name="Diagramma 2">
            <a:extLst>
              <a:ext uri="{FF2B5EF4-FFF2-40B4-BE49-F238E27FC236}">
                <a16:creationId xmlns:a16="http://schemas.microsoft.com/office/drawing/2014/main" id="{0556C61F-FEB0-2064-2A71-64CCA8E9ADAB}"/>
              </a:ext>
            </a:extLst>
          </p:cNvPr>
          <p:cNvGraphicFramePr/>
          <p:nvPr>
            <p:extLst>
              <p:ext uri="{D42A27DB-BD31-4B8C-83A1-F6EECF244321}">
                <p14:modId xmlns:p14="http://schemas.microsoft.com/office/powerpoint/2010/main" val="3102642620"/>
              </p:ext>
            </p:extLst>
          </p:nvPr>
        </p:nvGraphicFramePr>
        <p:xfrm>
          <a:off x="1090788" y="1489412"/>
          <a:ext cx="9696482" cy="45535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13302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rgbClr val="0AD995"/>
                </a:solidFill>
              </a:defRPr>
            </a:pPr>
            <a:r>
              <a:rPr dirty="0" err="1"/>
              <a:t>Unità</a:t>
            </a:r>
            <a:r>
              <a:rPr dirty="0"/>
              <a:t> </a:t>
            </a:r>
            <a:r>
              <a:rPr dirty="0">
                <a:ln>
                  <a:noFill/>
                </a:ln>
                <a:effectLst/>
                <a:uLnTx/>
                <a:uFillTx/>
                <a:latin typeface="Calibri" panose="020F0502020204030204"/>
              </a:rPr>
              <a:t>2. Un </a:t>
            </a:r>
            <a:r>
              <a:rPr lang="it-IT" dirty="0" smtClean="0">
                <a:latin typeface="Calibri" panose="020F0502020204030204"/>
              </a:rPr>
              <a:t>approfondimento</a:t>
            </a:r>
            <a:r>
              <a:rPr dirty="0" smtClean="0">
                <a:ln>
                  <a:noFill/>
                </a:ln>
                <a:effectLst/>
                <a:uLnTx/>
                <a:uFillTx/>
                <a:latin typeface="Calibri" panose="020F0502020204030204"/>
              </a:rPr>
              <a:t> </a:t>
            </a:r>
            <a:r>
              <a:rPr dirty="0" err="1">
                <a:ln>
                  <a:noFill/>
                </a:ln>
                <a:effectLst/>
                <a:uLnTx/>
                <a:uFillTx/>
                <a:latin typeface="Calibri" panose="020F0502020204030204"/>
              </a:rPr>
              <a:t>nei</a:t>
            </a:r>
            <a:r>
              <a:rPr dirty="0">
                <a:ln>
                  <a:noFill/>
                </a:ln>
                <a:effectLst/>
                <a:uLnTx/>
                <a:uFillTx/>
                <a:latin typeface="Calibri" panose="020F0502020204030204"/>
              </a:rPr>
              <a:t> </a:t>
            </a:r>
            <a:r>
              <a:rPr dirty="0" err="1">
                <a:ln>
                  <a:noFill/>
                </a:ln>
                <a:effectLst/>
                <a:uLnTx/>
                <a:uFillTx/>
                <a:latin typeface="Calibri" panose="020F0502020204030204"/>
              </a:rPr>
              <a:t>programmi</a:t>
            </a:r>
            <a:r>
              <a:rPr dirty="0">
                <a:ln>
                  <a:noFill/>
                </a:ln>
                <a:effectLst/>
                <a:uLnTx/>
                <a:uFillTx/>
                <a:latin typeface="Calibri" panose="020F0502020204030204"/>
              </a:rPr>
              <a:t> </a:t>
            </a:r>
            <a:r>
              <a:rPr dirty="0" err="1">
                <a:ln>
                  <a:noFill/>
                </a:ln>
                <a:effectLst/>
                <a:uLnTx/>
                <a:uFillTx/>
                <a:latin typeface="Calibri" panose="020F0502020204030204"/>
              </a:rPr>
              <a:t>dell'UE</a:t>
            </a:r>
            <a:endParaRPr sz="2800" b="1" dirty="0">
              <a:solidFill>
                <a:srgbClr val="0AD995"/>
              </a:solidFill>
            </a:endParaRPr>
          </a:p>
          <a:p>
            <a:pPr>
              <a:defRPr sz="2200"/>
            </a:pPr>
            <a:r>
              <a:rPr dirty="0"/>
              <a:t>2.4 </a:t>
            </a:r>
            <a:r>
              <a:rPr dirty="0" err="1"/>
              <a:t>Programmi</a:t>
            </a:r>
            <a:r>
              <a:rPr dirty="0"/>
              <a:t> </a:t>
            </a:r>
            <a:r>
              <a:rPr dirty="0" err="1"/>
              <a:t>dell'UE</a:t>
            </a:r>
            <a:r>
              <a:rPr dirty="0"/>
              <a:t> per </a:t>
            </a:r>
            <a:r>
              <a:rPr dirty="0" err="1"/>
              <a:t>il</a:t>
            </a:r>
            <a:r>
              <a:rPr dirty="0"/>
              <a:t> </a:t>
            </a:r>
            <a:r>
              <a:rPr dirty="0" err="1"/>
              <a:t>miglioramento</a:t>
            </a:r>
            <a:r>
              <a:rPr dirty="0"/>
              <a:t> </a:t>
            </a:r>
            <a:r>
              <a:rPr dirty="0" err="1"/>
              <a:t>delle</a:t>
            </a:r>
            <a:r>
              <a:rPr dirty="0"/>
              <a:t> </a:t>
            </a:r>
            <a:r>
              <a:rPr dirty="0" err="1"/>
              <a:t>competenze</a:t>
            </a:r>
            <a:r>
              <a:rPr dirty="0"/>
              <a:t>, la </a:t>
            </a:r>
            <a:r>
              <a:rPr dirty="0" err="1"/>
              <a:t>riqualificazione</a:t>
            </a:r>
            <a:r>
              <a:rPr dirty="0"/>
              <a:t> e la </a:t>
            </a:r>
            <a:r>
              <a:rPr dirty="0" err="1"/>
              <a:t>competitività</a:t>
            </a:r>
            <a:r>
              <a:rPr dirty="0"/>
              <a:t> </a:t>
            </a:r>
            <a:r>
              <a:rPr dirty="0" err="1"/>
              <a:t>delle</a:t>
            </a:r>
            <a:r>
              <a:rPr dirty="0"/>
              <a:t> </a:t>
            </a:r>
            <a:r>
              <a:rPr dirty="0" err="1"/>
              <a:t>imprese</a:t>
            </a:r>
            <a:r>
              <a:rPr dirty="0"/>
              <a:t> (1)</a:t>
            </a:r>
          </a:p>
        </p:txBody>
      </p:sp>
      <p:grpSp>
        <p:nvGrpSpPr>
          <p:cNvPr id="15" name="Gruppo 14">
            <a:extLst>
              <a:ext uri="{FF2B5EF4-FFF2-40B4-BE49-F238E27FC236}">
                <a16:creationId xmlns:a16="http://schemas.microsoft.com/office/drawing/2014/main" id="{38A554D7-39A9-87B7-CDDA-18A8F2ED06D2}"/>
              </a:ext>
            </a:extLst>
          </p:cNvPr>
          <p:cNvGrpSpPr/>
          <p:nvPr/>
        </p:nvGrpSpPr>
        <p:grpSpPr>
          <a:xfrm>
            <a:off x="471472" y="1489412"/>
            <a:ext cx="11370372" cy="4531469"/>
            <a:chOff x="471472" y="1489412"/>
            <a:chExt cx="11370372" cy="4531469"/>
          </a:xfrm>
        </p:grpSpPr>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830997"/>
            </a:xfrm>
            <a:prstGeom prst="rect">
              <a:avLst/>
            </a:prstGeom>
            <a:noFill/>
          </p:spPr>
          <p:txBody>
            <a:bodyPr wrap="square">
              <a:spAutoFit/>
            </a:bodyPr>
            <a:lstStyle/>
            <a:p>
              <a:pPr algn="just">
                <a:defRPr sz="1600">
                  <a:latin typeface="Calibri" panose="020F0502020204030204" pitchFamily="34" charset="0"/>
                  <a:cs typeface="Calibri" panose="020F0502020204030204" pitchFamily="34" charset="0"/>
                </a:defRPr>
              </a:pPr>
              <a:r>
                <a:t>Ecco alcuni esempi di programmi chiave dell'UE dedicati, tra l'altro, allo sviluppo delle competenze e alla promozione della competitività delle micro, piccole e medie imprese (MPMI). Queste imprese sono incoraggiate a esplorare queste preziose opportunità per rafforzare la loro resilienza digitale e rimanere competitive.</a:t>
              </a:r>
              <a:endParaRPr sz="1600">
                <a:effectLst/>
                <a:latin typeface="Calibri" panose="020F0502020204030204" pitchFamily="34" charset="0"/>
                <a:cs typeface="Calibri" panose="020F0502020204030204" pitchFamily="34" charset="0"/>
              </a:endParaRPr>
            </a:p>
          </p:txBody>
        </p:sp>
        <p:sp>
          <p:nvSpPr>
            <p:cNvPr id="3" name="CasellaDiTesto 2">
              <a:extLst>
                <a:ext uri="{FF2B5EF4-FFF2-40B4-BE49-F238E27FC236}">
                  <a16:creationId xmlns:a16="http://schemas.microsoft.com/office/drawing/2014/main" id="{7147559A-5287-84D9-8F20-82434106BAFF}"/>
                </a:ext>
              </a:extLst>
            </p:cNvPr>
            <p:cNvSpPr txBox="1"/>
            <p:nvPr/>
          </p:nvSpPr>
          <p:spPr>
            <a:xfrm>
              <a:off x="471472" y="2320409"/>
              <a:ext cx="5341499" cy="3539430"/>
            </a:xfrm>
            <a:prstGeom prst="rect">
              <a:avLst/>
            </a:prstGeom>
            <a:noFill/>
          </p:spPr>
          <p:txBody>
            <a:bodyPr wrap="square">
              <a:spAutoFit/>
            </a:bodyPr>
            <a:lstStyle/>
            <a:p>
              <a:pPr algn="just">
                <a:defRPr sz="1600" b="1">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xmlns="" val="tx"/>
                      </a:ext>
                    </a:extLst>
                  </a:hlinkClick>
                </a:defRPr>
              </a:pPr>
              <a:r>
                <a:rPr dirty="0"/>
                <a:t>Erasmus+</a:t>
              </a:r>
              <a:endParaRPr sz="1600" b="1" dirty="0">
                <a:solidFill>
                  <a:srgbClr val="0070C0"/>
                </a:solidFill>
                <a:latin typeface="Calibri" panose="020F0502020204030204" pitchFamily="34" charset="0"/>
                <a:cs typeface="Calibri" panose="020F0502020204030204" pitchFamily="34" charset="0"/>
              </a:endParaRPr>
            </a:p>
            <a:p>
              <a:pPr algn="just"/>
              <a:endParaRPr sz="1600" b="1"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a:t>Erasmus+ è un </a:t>
              </a:r>
              <a:r>
                <a:rPr dirty="0" err="1"/>
                <a:t>programma</a:t>
              </a:r>
              <a:r>
                <a:rPr dirty="0"/>
                <a:t> faro </a:t>
              </a:r>
              <a:r>
                <a:rPr dirty="0" err="1"/>
                <a:t>dell'UE</a:t>
              </a:r>
              <a:r>
                <a:rPr dirty="0"/>
                <a:t> </a:t>
              </a:r>
              <a:r>
                <a:rPr dirty="0" err="1"/>
                <a:t>che</a:t>
              </a:r>
              <a:r>
                <a:rPr dirty="0"/>
                <a:t> </a:t>
              </a:r>
              <a:r>
                <a:rPr dirty="0" err="1"/>
                <a:t>promuove</a:t>
              </a:r>
              <a:r>
                <a:rPr dirty="0"/>
                <a:t> lo </a:t>
              </a:r>
              <a:r>
                <a:rPr dirty="0" err="1"/>
                <a:t>sviluppo</a:t>
              </a:r>
              <a:r>
                <a:rPr dirty="0"/>
                <a:t> </a:t>
              </a:r>
              <a:r>
                <a:rPr dirty="0" err="1"/>
                <a:t>delle</a:t>
              </a:r>
              <a:r>
                <a:rPr dirty="0"/>
                <a:t> </a:t>
              </a:r>
              <a:r>
                <a:rPr dirty="0" err="1"/>
                <a:t>competenze</a:t>
              </a:r>
              <a:r>
                <a:rPr dirty="0"/>
                <a:t> </a:t>
              </a:r>
              <a:r>
                <a:rPr dirty="0" err="1"/>
                <a:t>attraverso</a:t>
              </a:r>
              <a:r>
                <a:rPr dirty="0"/>
                <a:t> la </a:t>
              </a:r>
              <a:r>
                <a:rPr dirty="0" err="1"/>
                <a:t>collaborazione</a:t>
              </a:r>
              <a:r>
                <a:rPr dirty="0"/>
                <a:t> </a:t>
              </a:r>
              <a:r>
                <a:rPr dirty="0" err="1"/>
                <a:t>internazionale</a:t>
              </a:r>
              <a:r>
                <a:rPr dirty="0"/>
                <a:t>, </a:t>
              </a:r>
              <a:r>
                <a:rPr dirty="0" err="1"/>
                <a:t>offrendo</a:t>
              </a:r>
              <a:r>
                <a:rPr dirty="0"/>
                <a:t> </a:t>
              </a:r>
              <a:r>
                <a:rPr dirty="0" err="1"/>
                <a:t>opportunità</a:t>
              </a:r>
              <a:r>
                <a:rPr dirty="0"/>
                <a:t> di </a:t>
              </a:r>
              <a:r>
                <a:rPr dirty="0" err="1"/>
                <a:t>tirocinio</a:t>
              </a:r>
              <a:r>
                <a:rPr dirty="0"/>
                <a:t>, </a:t>
              </a:r>
              <a:r>
                <a:rPr dirty="0" err="1"/>
                <a:t>formazione</a:t>
              </a:r>
              <a:r>
                <a:rPr dirty="0"/>
                <a:t> </a:t>
              </a:r>
              <a:r>
                <a:rPr dirty="0" err="1"/>
                <a:t>professionale</a:t>
              </a:r>
              <a:r>
                <a:rPr dirty="0"/>
                <a:t> e </a:t>
              </a:r>
              <a:r>
                <a:rPr dirty="0" err="1"/>
                <a:t>partenariati</a:t>
              </a:r>
              <a:r>
                <a:rPr dirty="0"/>
                <a:t> </a:t>
              </a:r>
              <a:r>
                <a:rPr dirty="0" err="1"/>
                <a:t>strategici</a:t>
              </a:r>
              <a:r>
                <a:rPr dirty="0"/>
                <a:t>. Le sue </a:t>
              </a:r>
              <a:r>
                <a:rPr dirty="0" err="1"/>
                <a:t>iniziative</a:t>
              </a:r>
              <a:r>
                <a:rPr dirty="0"/>
                <a:t> </a:t>
              </a:r>
              <a:r>
                <a:rPr dirty="0" err="1"/>
                <a:t>riguardano</a:t>
              </a:r>
              <a:r>
                <a:rPr dirty="0"/>
                <a:t> un </a:t>
              </a:r>
              <a:r>
                <a:rPr dirty="0" err="1"/>
                <a:t>ampio</a:t>
              </a:r>
              <a:r>
                <a:rPr dirty="0"/>
                <a:t> </a:t>
              </a:r>
              <a:r>
                <a:rPr dirty="0" err="1"/>
                <a:t>spettro</a:t>
              </a:r>
              <a:r>
                <a:rPr dirty="0"/>
                <a:t>, </a:t>
              </a:r>
              <a:r>
                <a:rPr dirty="0" err="1"/>
                <a:t>dall'istruzione</a:t>
              </a:r>
              <a:r>
                <a:rPr dirty="0"/>
                <a:t> e </a:t>
              </a:r>
              <a:r>
                <a:rPr dirty="0" err="1"/>
                <a:t>formazione</a:t>
              </a:r>
              <a:r>
                <a:rPr dirty="0"/>
                <a:t> </a:t>
              </a:r>
              <a:r>
                <a:rPr dirty="0" err="1"/>
                <a:t>professionale</a:t>
              </a:r>
              <a:r>
                <a:rPr dirty="0"/>
                <a:t> </a:t>
              </a:r>
              <a:r>
                <a:rPr dirty="0" err="1"/>
                <a:t>all'apprendimento</a:t>
              </a:r>
              <a:r>
                <a:rPr dirty="0"/>
                <a:t> </a:t>
              </a:r>
              <a:r>
                <a:rPr dirty="0" err="1"/>
                <a:t>degli</a:t>
              </a:r>
              <a:r>
                <a:rPr dirty="0"/>
                <a:t> </a:t>
              </a:r>
              <a:r>
                <a:rPr dirty="0" err="1"/>
                <a:t>adulti</a:t>
              </a:r>
              <a:r>
                <a:rPr dirty="0"/>
                <a:t>, </a:t>
              </a:r>
              <a:r>
                <a:rPr dirty="0" err="1"/>
                <a:t>promuovendo</a:t>
              </a:r>
              <a:r>
                <a:rPr dirty="0"/>
                <a:t> </a:t>
              </a:r>
              <a:r>
                <a:rPr dirty="0" err="1"/>
                <a:t>una</a:t>
              </a:r>
              <a:r>
                <a:rPr dirty="0"/>
                <a:t> </a:t>
              </a:r>
              <a:r>
                <a:rPr dirty="0" err="1"/>
                <a:t>forza</a:t>
              </a:r>
              <a:r>
                <a:rPr dirty="0"/>
                <a:t> </a:t>
              </a:r>
              <a:r>
                <a:rPr dirty="0" err="1"/>
                <a:t>lavoro</a:t>
              </a:r>
              <a:r>
                <a:rPr dirty="0"/>
                <a:t> </a:t>
              </a:r>
              <a:r>
                <a:rPr dirty="0" err="1"/>
                <a:t>qualificata</a:t>
              </a:r>
              <a:r>
                <a:rPr dirty="0"/>
                <a:t> </a:t>
              </a:r>
              <a:r>
                <a:rPr dirty="0" err="1"/>
                <a:t>adattabile</a:t>
              </a:r>
              <a:r>
                <a:rPr dirty="0"/>
                <a:t> </a:t>
              </a:r>
              <a:r>
                <a:rPr dirty="0" err="1"/>
                <a:t>ai</a:t>
              </a:r>
              <a:r>
                <a:rPr dirty="0"/>
                <a:t> </a:t>
              </a:r>
              <a:r>
                <a:rPr dirty="0" err="1"/>
                <a:t>progressi</a:t>
              </a:r>
              <a:r>
                <a:rPr dirty="0"/>
                <a:t> </a:t>
              </a:r>
              <a:r>
                <a:rPr dirty="0" err="1"/>
                <a:t>digitali</a:t>
              </a:r>
              <a:r>
                <a:rPr dirty="0"/>
                <a:t>.</a:t>
              </a:r>
            </a:p>
            <a:p>
              <a:pPr algn="just"/>
              <a:endParaRPr sz="1600" b="1"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b="1" dirty="0" err="1"/>
                <a:t>Vantaggi</a:t>
              </a:r>
              <a:r>
                <a:rPr b="1" dirty="0"/>
                <a:t> per le MPMI: </a:t>
              </a:r>
              <a:r>
                <a:rPr dirty="0" err="1"/>
                <a:t>Accedere</a:t>
              </a:r>
              <a:r>
                <a:rPr dirty="0"/>
                <a:t> a un pool di </a:t>
              </a:r>
              <a:r>
                <a:rPr dirty="0" err="1"/>
                <a:t>talenti</a:t>
              </a:r>
              <a:r>
                <a:rPr dirty="0"/>
                <a:t> </a:t>
              </a:r>
              <a:r>
                <a:rPr dirty="0" err="1"/>
                <a:t>diversificato</a:t>
              </a:r>
              <a:r>
                <a:rPr dirty="0"/>
                <a:t>, </a:t>
              </a:r>
              <a:r>
                <a:rPr dirty="0" err="1"/>
                <a:t>esplorare</a:t>
              </a:r>
              <a:r>
                <a:rPr dirty="0"/>
                <a:t> partnership </a:t>
              </a:r>
              <a:r>
                <a:rPr dirty="0" err="1"/>
                <a:t>internazionali</a:t>
              </a:r>
              <a:r>
                <a:rPr dirty="0"/>
                <a:t> e </a:t>
              </a:r>
              <a:r>
                <a:rPr dirty="0" err="1"/>
                <a:t>sfruttare</a:t>
              </a:r>
              <a:r>
                <a:rPr dirty="0"/>
                <a:t> </a:t>
              </a:r>
              <a:r>
                <a:rPr dirty="0" err="1"/>
                <a:t>approfondimenti</a:t>
              </a:r>
              <a:r>
                <a:rPr dirty="0"/>
                <a:t> per </a:t>
              </a:r>
              <a:r>
                <a:rPr dirty="0" err="1"/>
                <a:t>il</a:t>
              </a:r>
              <a:r>
                <a:rPr dirty="0"/>
                <a:t> </a:t>
              </a:r>
              <a:r>
                <a:rPr dirty="0" err="1"/>
                <a:t>miglioramento</a:t>
              </a:r>
              <a:r>
                <a:rPr dirty="0"/>
                <a:t> continuo </a:t>
              </a:r>
              <a:r>
                <a:rPr dirty="0" err="1"/>
                <a:t>delle</a:t>
              </a:r>
              <a:r>
                <a:rPr dirty="0"/>
                <a:t> </a:t>
              </a:r>
              <a:r>
                <a:rPr dirty="0" err="1"/>
                <a:t>competenze</a:t>
              </a:r>
              <a:r>
                <a:rPr dirty="0"/>
                <a:t>, </a:t>
              </a:r>
              <a:r>
                <a:rPr dirty="0" err="1"/>
                <a:t>promuovendo</a:t>
              </a:r>
              <a:r>
                <a:rPr dirty="0"/>
                <a:t> </a:t>
              </a:r>
              <a:r>
                <a:rPr dirty="0" err="1"/>
                <a:t>l'adattabilità</a:t>
              </a:r>
              <a:r>
                <a:rPr dirty="0"/>
                <a:t> di </a:t>
              </a:r>
              <a:r>
                <a:rPr dirty="0" err="1"/>
                <a:t>fronte</a:t>
              </a:r>
              <a:r>
                <a:rPr dirty="0"/>
                <a:t> </a:t>
              </a:r>
              <a:r>
                <a:rPr dirty="0" err="1"/>
                <a:t>ai</a:t>
              </a:r>
              <a:r>
                <a:rPr dirty="0"/>
                <a:t> </a:t>
              </a:r>
              <a:r>
                <a:rPr dirty="0" err="1"/>
                <a:t>cambiamenti</a:t>
              </a:r>
              <a:r>
                <a:rPr dirty="0"/>
                <a:t> </a:t>
              </a:r>
              <a:r>
                <a:rPr dirty="0" err="1"/>
                <a:t>tecnologici</a:t>
              </a:r>
              <a:r>
                <a:rPr dirty="0"/>
                <a:t>.</a:t>
              </a:r>
            </a:p>
          </p:txBody>
        </p:sp>
        <p:sp>
          <p:nvSpPr>
            <p:cNvPr id="4" name="CasellaDiTesto 3">
              <a:extLst>
                <a:ext uri="{FF2B5EF4-FFF2-40B4-BE49-F238E27FC236}">
                  <a16:creationId xmlns:a16="http://schemas.microsoft.com/office/drawing/2014/main" id="{AFDA0E9D-E796-CCCA-F7F6-B38CC303E14E}"/>
                </a:ext>
              </a:extLst>
            </p:cNvPr>
            <p:cNvSpPr txBox="1"/>
            <p:nvPr/>
          </p:nvSpPr>
          <p:spPr>
            <a:xfrm>
              <a:off x="6282630" y="2320409"/>
              <a:ext cx="5559214" cy="3539430"/>
            </a:xfrm>
            <a:prstGeom prst="rect">
              <a:avLst/>
            </a:prstGeom>
            <a:noFill/>
          </p:spPr>
          <p:txBody>
            <a:bodyPr wrap="square">
              <a:spAutoFit/>
            </a:bodyPr>
            <a:lstStyle/>
            <a:p>
              <a:pPr algn="just">
                <a:defRPr sz="1600" b="1">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xmlns="" val="tx"/>
                      </a:ext>
                    </a:extLst>
                  </a:hlinkClick>
                </a:defRPr>
              </a:pPr>
              <a:r>
                <a:rPr dirty="0" err="1"/>
                <a:t>Fondo</a:t>
              </a:r>
              <a:r>
                <a:rPr dirty="0"/>
                <a:t> </a:t>
              </a:r>
              <a:r>
                <a:rPr dirty="0" err="1"/>
                <a:t>sociale</a:t>
              </a:r>
              <a:r>
                <a:rPr dirty="0"/>
                <a:t> </a:t>
              </a:r>
              <a:r>
                <a:rPr dirty="0" err="1"/>
                <a:t>europeo</a:t>
              </a:r>
              <a:r>
                <a:rPr dirty="0"/>
                <a:t> Plus (FSE+)</a:t>
              </a:r>
              <a:endParaRPr sz="1600" b="1" dirty="0">
                <a:solidFill>
                  <a:srgbClr val="0070C0"/>
                </a:solidFill>
                <a:latin typeface="Calibri" panose="020F0502020204030204" pitchFamily="34" charset="0"/>
                <a:cs typeface="Calibri" panose="020F0502020204030204" pitchFamily="34" charset="0"/>
              </a:endParaRPr>
            </a:p>
            <a:p>
              <a:pPr algn="just"/>
              <a:endParaRPr sz="1600" b="1"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a:t>Il </a:t>
              </a:r>
              <a:r>
                <a:rPr dirty="0" err="1"/>
                <a:t>Fondo</a:t>
              </a:r>
              <a:r>
                <a:rPr dirty="0"/>
                <a:t> </a:t>
              </a:r>
              <a:r>
                <a:rPr dirty="0" err="1"/>
                <a:t>sociale</a:t>
              </a:r>
              <a:r>
                <a:rPr dirty="0"/>
                <a:t> </a:t>
              </a:r>
              <a:r>
                <a:rPr dirty="0" err="1"/>
                <a:t>europeo</a:t>
              </a:r>
              <a:r>
                <a:rPr dirty="0"/>
                <a:t> Plus </a:t>
              </a:r>
              <a:r>
                <a:rPr dirty="0" err="1"/>
                <a:t>si</a:t>
              </a:r>
              <a:r>
                <a:rPr dirty="0"/>
                <a:t> </a:t>
              </a:r>
              <a:r>
                <a:rPr dirty="0" err="1"/>
                <a:t>concentra</a:t>
              </a:r>
              <a:r>
                <a:rPr dirty="0"/>
                <a:t> </a:t>
              </a:r>
              <a:r>
                <a:rPr dirty="0" err="1"/>
                <a:t>sull'inclusione</a:t>
              </a:r>
              <a:r>
                <a:rPr dirty="0"/>
                <a:t> </a:t>
              </a:r>
              <a:r>
                <a:rPr dirty="0" err="1"/>
                <a:t>sociale</a:t>
              </a:r>
              <a:r>
                <a:rPr dirty="0"/>
                <a:t> e </a:t>
              </a:r>
              <a:r>
                <a:rPr dirty="0" err="1"/>
                <a:t>sull'occupazione</a:t>
              </a:r>
              <a:r>
                <a:rPr dirty="0"/>
                <a:t>. </a:t>
              </a:r>
              <a:r>
                <a:rPr dirty="0" err="1"/>
                <a:t>Nell'ambito</a:t>
              </a:r>
              <a:r>
                <a:rPr dirty="0"/>
                <a:t> </a:t>
              </a:r>
              <a:r>
                <a:rPr dirty="0" err="1"/>
                <a:t>dello</a:t>
              </a:r>
              <a:r>
                <a:rPr dirty="0"/>
                <a:t> </a:t>
              </a:r>
              <a:r>
                <a:rPr dirty="0" err="1"/>
                <a:t>sviluppo</a:t>
              </a:r>
              <a:r>
                <a:rPr dirty="0"/>
                <a:t> </a:t>
              </a:r>
              <a:r>
                <a:rPr dirty="0" err="1"/>
                <a:t>delle</a:t>
              </a:r>
              <a:r>
                <a:rPr dirty="0"/>
                <a:t> </a:t>
              </a:r>
              <a:r>
                <a:rPr dirty="0" err="1"/>
                <a:t>competenze</a:t>
              </a:r>
              <a:r>
                <a:rPr dirty="0"/>
                <a:t>, </a:t>
              </a:r>
              <a:r>
                <a:rPr dirty="0" err="1"/>
                <a:t>il</a:t>
              </a:r>
              <a:r>
                <a:rPr dirty="0"/>
                <a:t> FSE+ </a:t>
              </a:r>
              <a:r>
                <a:rPr dirty="0" err="1"/>
                <a:t>sostiene</a:t>
              </a:r>
              <a:r>
                <a:rPr dirty="0"/>
                <a:t> </a:t>
              </a:r>
              <a:r>
                <a:rPr dirty="0" err="1"/>
                <a:t>progetti</a:t>
              </a:r>
              <a:r>
                <a:rPr dirty="0"/>
                <a:t> </a:t>
              </a:r>
              <a:r>
                <a:rPr dirty="0" err="1"/>
                <a:t>volti</a:t>
              </a:r>
              <a:r>
                <a:rPr dirty="0"/>
                <a:t> a </a:t>
              </a:r>
              <a:r>
                <a:rPr dirty="0" err="1"/>
                <a:t>migliorare</a:t>
              </a:r>
              <a:r>
                <a:rPr dirty="0"/>
                <a:t> le </a:t>
              </a:r>
              <a:r>
                <a:rPr dirty="0" err="1"/>
                <a:t>competenze</a:t>
              </a:r>
              <a:r>
                <a:rPr dirty="0"/>
                <a:t> </a:t>
              </a:r>
              <a:r>
                <a:rPr dirty="0" err="1"/>
                <a:t>della</a:t>
              </a:r>
              <a:r>
                <a:rPr dirty="0"/>
                <a:t> </a:t>
              </a:r>
              <a:r>
                <a:rPr dirty="0" err="1"/>
                <a:t>forza</a:t>
              </a:r>
              <a:r>
                <a:rPr dirty="0"/>
                <a:t> </a:t>
              </a:r>
              <a:r>
                <a:rPr dirty="0" err="1"/>
                <a:t>lavoro</a:t>
              </a:r>
              <a:r>
                <a:rPr dirty="0"/>
                <a:t>, a </a:t>
              </a:r>
              <a:r>
                <a:rPr dirty="0" err="1"/>
                <a:t>promuovere</a:t>
              </a:r>
              <a:r>
                <a:rPr dirty="0"/>
                <a:t> </a:t>
              </a:r>
              <a:r>
                <a:rPr dirty="0" err="1"/>
                <a:t>l'apprendimento</a:t>
              </a:r>
              <a:r>
                <a:rPr dirty="0"/>
                <a:t> </a:t>
              </a:r>
              <a:r>
                <a:rPr dirty="0" err="1"/>
                <a:t>permanente</a:t>
              </a:r>
              <a:r>
                <a:rPr dirty="0"/>
                <a:t> e a </a:t>
              </a:r>
              <a:r>
                <a:rPr dirty="0" err="1"/>
                <a:t>garantire</a:t>
              </a:r>
              <a:r>
                <a:rPr dirty="0"/>
                <a:t> </a:t>
              </a:r>
              <a:r>
                <a:rPr dirty="0" err="1"/>
                <a:t>parità</a:t>
              </a:r>
              <a:r>
                <a:rPr dirty="0"/>
                <a:t> di </a:t>
              </a:r>
              <a:r>
                <a:rPr dirty="0" err="1"/>
                <a:t>accesso</a:t>
              </a:r>
              <a:r>
                <a:rPr dirty="0"/>
                <a:t> </a:t>
              </a:r>
              <a:r>
                <a:rPr dirty="0" err="1"/>
                <a:t>alle</a:t>
              </a:r>
              <a:r>
                <a:rPr dirty="0"/>
                <a:t> </a:t>
              </a:r>
              <a:r>
                <a:rPr dirty="0" err="1"/>
                <a:t>opportunità</a:t>
              </a:r>
              <a:r>
                <a:rPr dirty="0"/>
                <a:t> di </a:t>
              </a:r>
              <a:r>
                <a:rPr dirty="0" err="1"/>
                <a:t>lavoro</a:t>
              </a:r>
              <a:r>
                <a:rPr dirty="0"/>
                <a:t>. Le sue </a:t>
              </a:r>
              <a:r>
                <a:rPr dirty="0" err="1"/>
                <a:t>iniziative</a:t>
              </a:r>
              <a:r>
                <a:rPr dirty="0"/>
                <a:t> </a:t>
              </a:r>
              <a:r>
                <a:rPr dirty="0" err="1"/>
                <a:t>riguardano</a:t>
              </a:r>
              <a:r>
                <a:rPr dirty="0"/>
                <a:t> </a:t>
              </a:r>
              <a:r>
                <a:rPr dirty="0" err="1"/>
                <a:t>l'intero</a:t>
              </a:r>
              <a:r>
                <a:rPr dirty="0"/>
                <a:t> </a:t>
              </a:r>
              <a:r>
                <a:rPr dirty="0" err="1"/>
                <a:t>spettro</a:t>
              </a:r>
              <a:r>
                <a:rPr dirty="0"/>
                <a:t> </a:t>
              </a:r>
              <a:r>
                <a:rPr dirty="0" err="1"/>
                <a:t>delle</a:t>
              </a:r>
              <a:r>
                <a:rPr dirty="0"/>
                <a:t> </a:t>
              </a:r>
              <a:r>
                <a:rPr dirty="0" err="1"/>
                <a:t>competenze</a:t>
              </a:r>
              <a:r>
                <a:rPr dirty="0"/>
                <a:t>, </a:t>
              </a:r>
              <a:r>
                <a:rPr dirty="0" err="1"/>
                <a:t>dall'istruzione</a:t>
              </a:r>
              <a:r>
                <a:rPr dirty="0"/>
                <a:t> di base </a:t>
              </a:r>
              <a:r>
                <a:rPr dirty="0" err="1"/>
                <a:t>allo</a:t>
              </a:r>
              <a:r>
                <a:rPr dirty="0"/>
                <a:t> </a:t>
              </a:r>
              <a:r>
                <a:rPr dirty="0" err="1"/>
                <a:t>sviluppo</a:t>
              </a:r>
              <a:r>
                <a:rPr dirty="0"/>
                <a:t> </a:t>
              </a:r>
              <a:r>
                <a:rPr dirty="0" err="1"/>
                <a:t>professionale</a:t>
              </a:r>
              <a:r>
                <a:rPr dirty="0"/>
                <a:t> </a:t>
              </a:r>
              <a:r>
                <a:rPr dirty="0" err="1"/>
                <a:t>avanzato</a:t>
              </a:r>
              <a:r>
                <a:rPr dirty="0"/>
                <a:t>.</a:t>
              </a:r>
            </a:p>
            <a:p>
              <a:pPr algn="just"/>
              <a:endParaRPr sz="1600" b="1"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b="1" dirty="0" err="1"/>
                <a:t>Vantaggi</a:t>
              </a:r>
              <a:r>
                <a:rPr b="1" dirty="0"/>
                <a:t> per le MPMI: </a:t>
              </a:r>
              <a:r>
                <a:rPr dirty="0" err="1"/>
                <a:t>Sfruttare</a:t>
              </a:r>
              <a:r>
                <a:rPr dirty="0"/>
                <a:t> le </a:t>
              </a:r>
              <a:r>
                <a:rPr dirty="0" err="1"/>
                <a:t>opportunità</a:t>
              </a:r>
              <a:r>
                <a:rPr dirty="0"/>
                <a:t> di </a:t>
              </a:r>
              <a:r>
                <a:rPr dirty="0" err="1"/>
                <a:t>finanziamento</a:t>
              </a:r>
              <a:r>
                <a:rPr dirty="0"/>
                <a:t> per </a:t>
              </a:r>
              <a:r>
                <a:rPr dirty="0" err="1"/>
                <a:t>programmi</a:t>
              </a:r>
              <a:r>
                <a:rPr dirty="0"/>
                <a:t> di </a:t>
              </a:r>
              <a:r>
                <a:rPr dirty="0" err="1"/>
                <a:t>formazione</a:t>
              </a:r>
              <a:r>
                <a:rPr dirty="0"/>
                <a:t> </a:t>
              </a:r>
              <a:r>
                <a:rPr dirty="0" err="1"/>
                <a:t>completi</a:t>
              </a:r>
              <a:r>
                <a:rPr dirty="0"/>
                <a:t>, </a:t>
              </a:r>
              <a:r>
                <a:rPr dirty="0" err="1"/>
                <a:t>iniziative</a:t>
              </a:r>
              <a:r>
                <a:rPr dirty="0"/>
                <a:t> di </a:t>
              </a:r>
              <a:r>
                <a:rPr dirty="0" err="1"/>
                <a:t>sviluppo</a:t>
              </a:r>
              <a:r>
                <a:rPr dirty="0"/>
                <a:t> </a:t>
              </a:r>
              <a:r>
                <a:rPr dirty="0" err="1"/>
                <a:t>delle</a:t>
              </a:r>
              <a:r>
                <a:rPr dirty="0"/>
                <a:t> </a:t>
              </a:r>
              <a:r>
                <a:rPr dirty="0" err="1"/>
                <a:t>competenze</a:t>
              </a:r>
              <a:r>
                <a:rPr dirty="0"/>
                <a:t> e </a:t>
              </a:r>
              <a:r>
                <a:rPr dirty="0" err="1"/>
                <a:t>progetti</a:t>
              </a:r>
              <a:r>
                <a:rPr dirty="0"/>
                <a:t> </a:t>
              </a:r>
              <a:r>
                <a:rPr dirty="0" err="1"/>
                <a:t>che</a:t>
              </a:r>
              <a:r>
                <a:rPr dirty="0"/>
                <a:t> </a:t>
              </a:r>
              <a:r>
                <a:rPr dirty="0" err="1"/>
                <a:t>promuovono</a:t>
              </a:r>
              <a:r>
                <a:rPr dirty="0"/>
                <a:t> </a:t>
              </a:r>
              <a:r>
                <a:rPr dirty="0" err="1"/>
                <a:t>l'inclusione</a:t>
              </a:r>
              <a:r>
                <a:rPr dirty="0"/>
                <a:t> </a:t>
              </a:r>
              <a:r>
                <a:rPr dirty="0" err="1"/>
                <a:t>sociale</a:t>
              </a:r>
              <a:r>
                <a:rPr dirty="0"/>
                <a:t>, </a:t>
              </a:r>
              <a:r>
                <a:rPr dirty="0" err="1"/>
                <a:t>contribuendo</a:t>
              </a:r>
              <a:r>
                <a:rPr dirty="0"/>
                <a:t> a </a:t>
              </a:r>
              <a:r>
                <a:rPr dirty="0" err="1"/>
                <a:t>una</a:t>
              </a:r>
              <a:r>
                <a:rPr dirty="0"/>
                <a:t> </a:t>
              </a:r>
              <a:r>
                <a:rPr dirty="0" err="1"/>
                <a:t>forza</a:t>
              </a:r>
              <a:r>
                <a:rPr dirty="0"/>
                <a:t> </a:t>
              </a:r>
              <a:r>
                <a:rPr dirty="0" err="1"/>
                <a:t>lavoro</a:t>
              </a:r>
              <a:r>
                <a:rPr dirty="0"/>
                <a:t> </a:t>
              </a:r>
              <a:r>
                <a:rPr dirty="0" err="1"/>
                <a:t>qualificata</a:t>
              </a:r>
              <a:r>
                <a:rPr dirty="0"/>
                <a:t> e </a:t>
              </a:r>
              <a:r>
                <a:rPr dirty="0" err="1"/>
                <a:t>inclusiva</a:t>
              </a:r>
              <a:r>
                <a:rPr dirty="0"/>
                <a:t>.</a:t>
              </a:r>
            </a:p>
          </p:txBody>
        </p:sp>
        <p:cxnSp>
          <p:nvCxnSpPr>
            <p:cNvPr id="5" name="Connettore 1 4">
              <a:extLst>
                <a:ext uri="{FF2B5EF4-FFF2-40B4-BE49-F238E27FC236}">
                  <a16:creationId xmlns:a16="http://schemas.microsoft.com/office/drawing/2014/main" id="{0D6B17B0-7583-BA10-2348-6356EF64EC4D}"/>
                </a:ext>
              </a:extLst>
            </p:cNvPr>
            <p:cNvCxnSpPr>
              <a:cxnSpLocks/>
            </p:cNvCxnSpPr>
            <p:nvPr/>
          </p:nvCxnSpPr>
          <p:spPr>
            <a:xfrm>
              <a:off x="6030686" y="2481451"/>
              <a:ext cx="0" cy="3539430"/>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569088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623872" y="502251"/>
            <a:ext cx="9566146" cy="824531"/>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rgbClr val="0AD995"/>
                </a:solidFill>
              </a:defRPr>
            </a:pPr>
            <a:r>
              <a:rPr dirty="0" err="1"/>
              <a:t>Unità</a:t>
            </a:r>
            <a:r>
              <a:rPr dirty="0"/>
              <a:t> </a:t>
            </a:r>
            <a:r>
              <a:rPr dirty="0">
                <a:ln>
                  <a:noFill/>
                </a:ln>
                <a:effectLst/>
                <a:uLnTx/>
                <a:uFillTx/>
                <a:latin typeface="Calibri" panose="020F0502020204030204"/>
              </a:rPr>
              <a:t>2. Un </a:t>
            </a:r>
            <a:r>
              <a:rPr lang="it-IT" dirty="0" smtClean="0">
                <a:latin typeface="Calibri" panose="020F0502020204030204"/>
              </a:rPr>
              <a:t>approfondimento</a:t>
            </a:r>
            <a:r>
              <a:rPr dirty="0" smtClean="0">
                <a:ln>
                  <a:noFill/>
                </a:ln>
                <a:effectLst/>
                <a:uLnTx/>
                <a:uFillTx/>
                <a:latin typeface="Calibri" panose="020F0502020204030204"/>
              </a:rPr>
              <a:t> </a:t>
            </a:r>
            <a:r>
              <a:rPr dirty="0" err="1">
                <a:ln>
                  <a:noFill/>
                </a:ln>
                <a:effectLst/>
                <a:uLnTx/>
                <a:uFillTx/>
                <a:latin typeface="Calibri" panose="020F0502020204030204"/>
              </a:rPr>
              <a:t>nei</a:t>
            </a:r>
            <a:r>
              <a:rPr dirty="0">
                <a:ln>
                  <a:noFill/>
                </a:ln>
                <a:effectLst/>
                <a:uLnTx/>
                <a:uFillTx/>
                <a:latin typeface="Calibri" panose="020F0502020204030204"/>
              </a:rPr>
              <a:t> </a:t>
            </a:r>
            <a:r>
              <a:rPr dirty="0" err="1">
                <a:ln>
                  <a:noFill/>
                </a:ln>
                <a:effectLst/>
                <a:uLnTx/>
                <a:uFillTx/>
                <a:latin typeface="Calibri" panose="020F0502020204030204"/>
              </a:rPr>
              <a:t>programmi</a:t>
            </a:r>
            <a:r>
              <a:rPr dirty="0">
                <a:ln>
                  <a:noFill/>
                </a:ln>
                <a:effectLst/>
                <a:uLnTx/>
                <a:uFillTx/>
                <a:latin typeface="Calibri" panose="020F0502020204030204"/>
              </a:rPr>
              <a:t> </a:t>
            </a:r>
            <a:r>
              <a:rPr dirty="0" err="1">
                <a:ln>
                  <a:noFill/>
                </a:ln>
                <a:effectLst/>
                <a:uLnTx/>
                <a:uFillTx/>
                <a:latin typeface="Calibri" panose="020F0502020204030204"/>
              </a:rPr>
              <a:t>dell'UE</a:t>
            </a:r>
            <a:endParaRPr sz="2800" b="1" dirty="0">
              <a:solidFill>
                <a:srgbClr val="0AD995"/>
              </a:solidFill>
            </a:endParaRPr>
          </a:p>
          <a:p>
            <a:pPr>
              <a:defRPr sz="2200"/>
            </a:pPr>
            <a:r>
              <a:rPr dirty="0"/>
              <a:t>2.4 </a:t>
            </a:r>
            <a:r>
              <a:rPr dirty="0" err="1"/>
              <a:t>Programmi</a:t>
            </a:r>
            <a:r>
              <a:rPr dirty="0"/>
              <a:t> </a:t>
            </a:r>
            <a:r>
              <a:rPr dirty="0" err="1"/>
              <a:t>dell'UE</a:t>
            </a:r>
            <a:r>
              <a:rPr dirty="0"/>
              <a:t> per </a:t>
            </a:r>
            <a:r>
              <a:rPr dirty="0" err="1"/>
              <a:t>il</a:t>
            </a:r>
            <a:r>
              <a:rPr dirty="0"/>
              <a:t> </a:t>
            </a:r>
            <a:r>
              <a:rPr dirty="0" err="1"/>
              <a:t>miglioramento</a:t>
            </a:r>
            <a:r>
              <a:rPr dirty="0"/>
              <a:t> </a:t>
            </a:r>
            <a:r>
              <a:rPr dirty="0" err="1"/>
              <a:t>delle</a:t>
            </a:r>
            <a:r>
              <a:rPr dirty="0"/>
              <a:t> </a:t>
            </a:r>
            <a:r>
              <a:rPr dirty="0" err="1"/>
              <a:t>competenze</a:t>
            </a:r>
            <a:r>
              <a:rPr dirty="0"/>
              <a:t>, la </a:t>
            </a:r>
            <a:r>
              <a:rPr dirty="0" err="1"/>
              <a:t>riqualificazione</a:t>
            </a:r>
            <a:r>
              <a:rPr dirty="0"/>
              <a:t> e la </a:t>
            </a:r>
            <a:r>
              <a:rPr dirty="0" err="1"/>
              <a:t>competitività</a:t>
            </a:r>
            <a:r>
              <a:rPr dirty="0"/>
              <a:t> </a:t>
            </a:r>
            <a:r>
              <a:rPr dirty="0" err="1"/>
              <a:t>delle</a:t>
            </a:r>
            <a:r>
              <a:rPr dirty="0"/>
              <a:t> </a:t>
            </a:r>
            <a:r>
              <a:rPr dirty="0" err="1"/>
              <a:t>imprese</a:t>
            </a:r>
            <a:r>
              <a:rPr dirty="0"/>
              <a:t> (2)</a:t>
            </a:r>
          </a:p>
        </p:txBody>
      </p:sp>
      <p:grpSp>
        <p:nvGrpSpPr>
          <p:cNvPr id="15" name="Gruppo 14">
            <a:extLst>
              <a:ext uri="{FF2B5EF4-FFF2-40B4-BE49-F238E27FC236}">
                <a16:creationId xmlns:a16="http://schemas.microsoft.com/office/drawing/2014/main" id="{38A554D7-39A9-87B7-CDDA-18A8F2ED06D2}"/>
              </a:ext>
            </a:extLst>
          </p:cNvPr>
          <p:cNvGrpSpPr/>
          <p:nvPr/>
        </p:nvGrpSpPr>
        <p:grpSpPr>
          <a:xfrm>
            <a:off x="471472" y="1356679"/>
            <a:ext cx="11552887" cy="4770537"/>
            <a:chOff x="471472" y="1356679"/>
            <a:chExt cx="11244339" cy="4770537"/>
          </a:xfrm>
        </p:grpSpPr>
        <p:sp>
          <p:nvSpPr>
            <p:cNvPr id="3" name="CasellaDiTesto 2">
              <a:extLst>
                <a:ext uri="{FF2B5EF4-FFF2-40B4-BE49-F238E27FC236}">
                  <a16:creationId xmlns:a16="http://schemas.microsoft.com/office/drawing/2014/main" id="{7147559A-5287-84D9-8F20-82434106BAFF}"/>
                </a:ext>
              </a:extLst>
            </p:cNvPr>
            <p:cNvSpPr txBox="1"/>
            <p:nvPr/>
          </p:nvSpPr>
          <p:spPr>
            <a:xfrm>
              <a:off x="471472" y="1356679"/>
              <a:ext cx="5341499" cy="3785652"/>
            </a:xfrm>
            <a:prstGeom prst="rect">
              <a:avLst/>
            </a:prstGeom>
            <a:noFill/>
          </p:spPr>
          <p:txBody>
            <a:bodyPr wrap="square">
              <a:spAutoFit/>
            </a:bodyPr>
            <a:lstStyle/>
            <a:p>
              <a:pPr algn="just">
                <a:defRPr sz="1600" b="1">
                  <a:solidFill>
                    <a:srgbClr val="0070C0"/>
                  </a:solidFill>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xmlns="" val="tx"/>
                      </a:ext>
                    </a:extLst>
                  </a:hlinkClick>
                </a:defRPr>
              </a:pPr>
              <a:r>
                <a:rPr dirty="0" err="1"/>
                <a:t>Orizzonte</a:t>
              </a:r>
              <a:r>
                <a:rPr dirty="0"/>
                <a:t> Europa </a:t>
              </a:r>
              <a:r>
                <a:rPr lang="it-IT" dirty="0" smtClean="0"/>
                <a:t>-</a:t>
              </a:r>
              <a:r>
                <a:rPr dirty="0" smtClean="0"/>
                <a:t> C</a:t>
              </a:r>
              <a:r>
                <a:rPr lang="it-IT" dirty="0" err="1" smtClean="0"/>
                <a:t>luster</a:t>
              </a:r>
              <a:r>
                <a:rPr dirty="0" smtClean="0"/>
                <a:t> </a:t>
              </a:r>
              <a:r>
                <a:rPr dirty="0"/>
                <a:t>4: </a:t>
              </a:r>
              <a:r>
                <a:rPr dirty="0" err="1"/>
                <a:t>Digitale</a:t>
              </a:r>
              <a:r>
                <a:rPr dirty="0"/>
                <a:t>, </a:t>
              </a:r>
              <a:r>
                <a:rPr dirty="0" err="1"/>
                <a:t>industria</a:t>
              </a:r>
              <a:r>
                <a:rPr dirty="0"/>
                <a:t> e </a:t>
              </a:r>
              <a:r>
                <a:rPr dirty="0" err="1"/>
                <a:t>spazio</a:t>
              </a:r>
              <a:endParaRPr sz="1600" b="1" dirty="0">
                <a:solidFill>
                  <a:srgbClr val="0070C0"/>
                </a:solidFill>
                <a:latin typeface="Calibri" panose="020F0502020204030204" pitchFamily="34" charset="0"/>
                <a:cs typeface="Calibri" panose="020F0502020204030204" pitchFamily="34" charset="0"/>
              </a:endParaRPr>
            </a:p>
            <a:p>
              <a:pPr algn="just"/>
              <a:endParaRPr sz="1600" b="1"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a:t>Il polo </a:t>
              </a:r>
              <a:r>
                <a:rPr dirty="0" err="1"/>
                <a:t>tematico</a:t>
              </a:r>
              <a:r>
                <a:rPr dirty="0"/>
                <a:t> 4 di </a:t>
              </a:r>
              <a:r>
                <a:rPr dirty="0" err="1"/>
                <a:t>Orizzonte</a:t>
              </a:r>
              <a:r>
                <a:rPr dirty="0"/>
                <a:t> Europa </a:t>
              </a:r>
              <a:r>
                <a:rPr dirty="0" err="1"/>
                <a:t>si</a:t>
              </a:r>
              <a:r>
                <a:rPr dirty="0"/>
                <a:t> </a:t>
              </a:r>
              <a:r>
                <a:rPr dirty="0" err="1"/>
                <a:t>concentra</a:t>
              </a:r>
              <a:r>
                <a:rPr dirty="0"/>
                <a:t> </a:t>
              </a:r>
              <a:r>
                <a:rPr dirty="0" err="1"/>
                <a:t>sulla</a:t>
              </a:r>
              <a:r>
                <a:rPr dirty="0"/>
                <a:t> </a:t>
              </a:r>
              <a:r>
                <a:rPr dirty="0" err="1"/>
                <a:t>trasformazione</a:t>
              </a:r>
              <a:r>
                <a:rPr dirty="0"/>
                <a:t> </a:t>
              </a:r>
              <a:r>
                <a:rPr dirty="0" err="1"/>
                <a:t>digitale</a:t>
              </a:r>
              <a:r>
                <a:rPr dirty="0"/>
                <a:t> e </a:t>
              </a:r>
              <a:r>
                <a:rPr dirty="0" err="1"/>
                <a:t>l'innovazione</a:t>
              </a:r>
              <a:r>
                <a:rPr dirty="0"/>
                <a:t>. </a:t>
              </a:r>
              <a:r>
                <a:rPr dirty="0" err="1"/>
                <a:t>Nell'ambito</a:t>
              </a:r>
              <a:r>
                <a:rPr dirty="0"/>
                <a:t> di questo polo </a:t>
              </a:r>
              <a:r>
                <a:rPr dirty="0" err="1"/>
                <a:t>tematico</a:t>
              </a:r>
              <a:r>
                <a:rPr dirty="0"/>
                <a:t>, </a:t>
              </a:r>
              <a:r>
                <a:rPr dirty="0" err="1"/>
                <a:t>i</a:t>
              </a:r>
              <a:r>
                <a:rPr dirty="0"/>
                <a:t> </a:t>
              </a:r>
              <a:r>
                <a:rPr dirty="0" err="1"/>
                <a:t>programmi</a:t>
              </a:r>
              <a:r>
                <a:rPr dirty="0"/>
                <a:t> </a:t>
              </a:r>
              <a:r>
                <a:rPr dirty="0" err="1"/>
                <a:t>dell'UE</a:t>
              </a:r>
              <a:r>
                <a:rPr dirty="0"/>
                <a:t> </a:t>
              </a:r>
              <a:r>
                <a:rPr dirty="0" err="1"/>
                <a:t>sostengono</a:t>
              </a:r>
              <a:r>
                <a:rPr dirty="0"/>
                <a:t> </a:t>
              </a:r>
              <a:r>
                <a:rPr dirty="0" err="1"/>
                <a:t>progetti</a:t>
              </a:r>
              <a:r>
                <a:rPr dirty="0"/>
                <a:t> </a:t>
              </a:r>
              <a:r>
                <a:rPr dirty="0" err="1"/>
                <a:t>che</a:t>
              </a:r>
              <a:r>
                <a:rPr dirty="0"/>
                <a:t> </a:t>
              </a:r>
              <a:r>
                <a:rPr dirty="0" err="1"/>
                <a:t>promuovono</a:t>
              </a:r>
              <a:r>
                <a:rPr dirty="0"/>
                <a:t> le </a:t>
              </a:r>
              <a:r>
                <a:rPr dirty="0" err="1"/>
                <a:t>competenze</a:t>
              </a:r>
              <a:r>
                <a:rPr dirty="0"/>
                <a:t> </a:t>
              </a:r>
              <a:r>
                <a:rPr dirty="0" err="1"/>
                <a:t>digitali</a:t>
              </a:r>
              <a:r>
                <a:rPr dirty="0"/>
                <a:t>, </a:t>
              </a:r>
              <a:r>
                <a:rPr dirty="0" err="1"/>
                <a:t>promuovono</a:t>
              </a:r>
              <a:r>
                <a:rPr dirty="0"/>
                <a:t> </a:t>
              </a:r>
              <a:r>
                <a:rPr dirty="0" err="1"/>
                <a:t>l'innovazione</a:t>
              </a:r>
              <a:r>
                <a:rPr dirty="0"/>
                <a:t> </a:t>
              </a:r>
              <a:r>
                <a:rPr dirty="0" err="1"/>
                <a:t>nell'industria</a:t>
              </a:r>
              <a:r>
                <a:rPr dirty="0"/>
                <a:t> e </a:t>
              </a:r>
              <a:r>
                <a:rPr dirty="0" err="1"/>
                <a:t>rafforzano</a:t>
              </a:r>
              <a:r>
                <a:rPr dirty="0"/>
                <a:t> la </a:t>
              </a:r>
              <a:r>
                <a:rPr dirty="0" err="1"/>
                <a:t>competitività</a:t>
              </a:r>
              <a:r>
                <a:rPr dirty="0"/>
                <a:t> </a:t>
              </a:r>
              <a:r>
                <a:rPr dirty="0" err="1"/>
                <a:t>nell'era</a:t>
              </a:r>
              <a:r>
                <a:rPr dirty="0"/>
                <a:t> </a:t>
              </a:r>
              <a:r>
                <a:rPr dirty="0" err="1"/>
                <a:t>digitale</a:t>
              </a:r>
              <a:r>
                <a:rPr dirty="0"/>
                <a:t>. </a:t>
              </a:r>
              <a:r>
                <a:rPr dirty="0" err="1"/>
                <a:t>Dalle</a:t>
              </a:r>
              <a:r>
                <a:rPr dirty="0"/>
                <a:t> </a:t>
              </a:r>
              <a:r>
                <a:rPr dirty="0" err="1"/>
                <a:t>iniziative</a:t>
              </a:r>
              <a:r>
                <a:rPr dirty="0"/>
                <a:t> di </a:t>
              </a:r>
              <a:r>
                <a:rPr dirty="0" err="1"/>
                <a:t>ricerca</a:t>
              </a:r>
              <a:r>
                <a:rPr dirty="0"/>
                <a:t> e </a:t>
              </a:r>
              <a:r>
                <a:rPr dirty="0" err="1"/>
                <a:t>sviluppo</a:t>
              </a:r>
              <a:r>
                <a:rPr dirty="0"/>
                <a:t> </a:t>
              </a:r>
              <a:r>
                <a:rPr dirty="0" err="1"/>
                <a:t>ai</a:t>
              </a:r>
              <a:r>
                <a:rPr dirty="0"/>
                <a:t> </a:t>
              </a:r>
              <a:r>
                <a:rPr dirty="0" err="1"/>
                <a:t>progetti</a:t>
              </a:r>
              <a:r>
                <a:rPr dirty="0"/>
                <a:t> </a:t>
              </a:r>
              <a:r>
                <a:rPr dirty="0" err="1"/>
                <a:t>collaborativi</a:t>
              </a:r>
              <a:r>
                <a:rPr dirty="0"/>
                <a:t>, </a:t>
              </a:r>
              <a:r>
                <a:rPr dirty="0" err="1"/>
                <a:t>offre</a:t>
              </a:r>
              <a:r>
                <a:rPr dirty="0"/>
                <a:t> un </a:t>
              </a:r>
              <a:r>
                <a:rPr dirty="0" err="1"/>
                <a:t>approccio</a:t>
              </a:r>
              <a:r>
                <a:rPr dirty="0"/>
                <a:t> </a:t>
              </a:r>
              <a:r>
                <a:rPr dirty="0" err="1"/>
                <a:t>globale</a:t>
              </a:r>
              <a:r>
                <a:rPr dirty="0"/>
                <a:t> al </a:t>
              </a:r>
              <a:r>
                <a:rPr dirty="0" err="1"/>
                <a:t>rafforzamento</a:t>
              </a:r>
              <a:r>
                <a:rPr dirty="0"/>
                <a:t> </a:t>
              </a:r>
              <a:r>
                <a:rPr dirty="0" err="1"/>
                <a:t>della</a:t>
              </a:r>
              <a:r>
                <a:rPr dirty="0"/>
                <a:t> </a:t>
              </a:r>
              <a:r>
                <a:rPr dirty="0" err="1"/>
                <a:t>competitività</a:t>
              </a:r>
              <a:r>
                <a:rPr dirty="0"/>
                <a:t> </a:t>
              </a:r>
              <a:r>
                <a:rPr dirty="0" err="1"/>
                <a:t>delle</a:t>
              </a:r>
              <a:r>
                <a:rPr dirty="0"/>
                <a:t> </a:t>
              </a:r>
              <a:r>
                <a:rPr dirty="0" err="1"/>
                <a:t>imprese</a:t>
              </a:r>
              <a:r>
                <a:rPr dirty="0"/>
                <a:t>.</a:t>
              </a:r>
            </a:p>
            <a:p>
              <a:pPr algn="just"/>
              <a:endParaRPr sz="1600" b="1"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b="1" dirty="0" err="1"/>
                <a:t>Vantaggi</a:t>
              </a:r>
              <a:r>
                <a:rPr b="1" dirty="0"/>
                <a:t> per le MPMI: </a:t>
              </a:r>
              <a:r>
                <a:rPr dirty="0" err="1"/>
                <a:t>Cogliere</a:t>
              </a:r>
              <a:r>
                <a:rPr dirty="0"/>
                <a:t> le </a:t>
              </a:r>
              <a:r>
                <a:rPr dirty="0" err="1"/>
                <a:t>opportunità</a:t>
              </a:r>
              <a:r>
                <a:rPr dirty="0"/>
                <a:t> di </a:t>
              </a:r>
              <a:r>
                <a:rPr dirty="0" err="1"/>
                <a:t>ricerca</a:t>
              </a:r>
              <a:r>
                <a:rPr dirty="0"/>
                <a:t> </a:t>
              </a:r>
              <a:r>
                <a:rPr dirty="0" err="1"/>
                <a:t>collaborativa</a:t>
              </a:r>
              <a:r>
                <a:rPr dirty="0"/>
                <a:t>, </a:t>
              </a:r>
              <a:r>
                <a:rPr dirty="0" err="1"/>
                <a:t>impegnarsi</a:t>
              </a:r>
              <a:r>
                <a:rPr dirty="0"/>
                <a:t> in </a:t>
              </a:r>
              <a:r>
                <a:rPr dirty="0" err="1"/>
                <a:t>progetti</a:t>
              </a:r>
              <a:r>
                <a:rPr dirty="0"/>
                <a:t> </a:t>
              </a:r>
              <a:r>
                <a:rPr dirty="0" err="1"/>
                <a:t>innovativi</a:t>
              </a:r>
              <a:r>
                <a:rPr dirty="0"/>
                <a:t> e </a:t>
              </a:r>
              <a:r>
                <a:rPr dirty="0" err="1"/>
                <a:t>accedere</a:t>
              </a:r>
              <a:r>
                <a:rPr dirty="0"/>
                <a:t> a </a:t>
              </a:r>
              <a:r>
                <a:rPr dirty="0" err="1"/>
                <a:t>tecnologie</a:t>
              </a:r>
              <a:r>
                <a:rPr dirty="0"/>
                <a:t> </a:t>
              </a:r>
              <a:r>
                <a:rPr dirty="0" err="1"/>
                <a:t>all'avanguardia</a:t>
              </a:r>
              <a:r>
                <a:rPr dirty="0"/>
                <a:t>, </a:t>
              </a:r>
              <a:r>
                <a:rPr dirty="0" err="1"/>
                <a:t>posizionando</a:t>
              </a:r>
              <a:r>
                <a:rPr dirty="0"/>
                <a:t> le MPMI in prima </a:t>
              </a:r>
              <a:r>
                <a:rPr dirty="0" err="1"/>
                <a:t>linea</a:t>
              </a:r>
              <a:r>
                <a:rPr dirty="0"/>
                <a:t> </a:t>
              </a:r>
              <a:r>
                <a:rPr dirty="0" err="1"/>
                <a:t>nella</a:t>
              </a:r>
              <a:r>
                <a:rPr dirty="0"/>
                <a:t> </a:t>
              </a:r>
              <a:r>
                <a:rPr dirty="0" err="1"/>
                <a:t>competitività</a:t>
              </a:r>
              <a:r>
                <a:rPr dirty="0"/>
                <a:t> </a:t>
              </a:r>
              <a:r>
                <a:rPr dirty="0" err="1"/>
                <a:t>digitale</a:t>
              </a:r>
              <a:r>
                <a:rPr dirty="0"/>
                <a:t>.</a:t>
              </a:r>
            </a:p>
          </p:txBody>
        </p:sp>
        <p:sp>
          <p:nvSpPr>
            <p:cNvPr id="4" name="CasellaDiTesto 3">
              <a:extLst>
                <a:ext uri="{FF2B5EF4-FFF2-40B4-BE49-F238E27FC236}">
                  <a16:creationId xmlns:a16="http://schemas.microsoft.com/office/drawing/2014/main" id="{AFDA0E9D-E796-CCCA-F7F6-B38CC303E14E}"/>
                </a:ext>
              </a:extLst>
            </p:cNvPr>
            <p:cNvSpPr txBox="1"/>
            <p:nvPr/>
          </p:nvSpPr>
          <p:spPr>
            <a:xfrm>
              <a:off x="6248401" y="1356679"/>
              <a:ext cx="5467410" cy="4770537"/>
            </a:xfrm>
            <a:prstGeom prst="rect">
              <a:avLst/>
            </a:prstGeom>
            <a:noFill/>
          </p:spPr>
          <p:txBody>
            <a:bodyPr wrap="square">
              <a:spAutoFit/>
            </a:bodyPr>
            <a:lstStyle/>
            <a:p>
              <a:pPr algn="just">
                <a:defRPr sz="1600" b="1">
                  <a:solidFill>
                    <a:srgbClr val="0070C0"/>
                  </a:solidFill>
                  <a:latin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xmlns="" val="tx"/>
                      </a:ext>
                    </a:extLst>
                  </a:hlinkClick>
                </a:defRPr>
              </a:pPr>
              <a:r>
                <a:rPr dirty="0" err="1"/>
                <a:t>InvestEU</a:t>
              </a:r>
              <a:endParaRPr sz="1600" b="1" dirty="0">
                <a:solidFill>
                  <a:srgbClr val="0070C0"/>
                </a:solidFill>
                <a:latin typeface="Calibri" panose="020F0502020204030204" pitchFamily="34" charset="0"/>
                <a:cs typeface="Calibri" panose="020F0502020204030204" pitchFamily="34" charset="0"/>
              </a:endParaRPr>
            </a:p>
            <a:p>
              <a:pPr algn="just"/>
              <a:endParaRPr sz="1600" b="1" dirty="0">
                <a:solidFill>
                  <a:srgbClr val="1B193E"/>
                </a:solidFill>
                <a:latin typeface="Calibri" panose="020F0502020204030204" pitchFamily="34" charset="0"/>
                <a:cs typeface="Calibri" panose="020F0502020204030204" pitchFamily="34" charset="0"/>
              </a:endParaRPr>
            </a:p>
            <a:p>
              <a:pPr algn="just">
                <a:defRPr sz="1600">
                  <a:latin typeface="Calibri" panose="020F0502020204030204" pitchFamily="34" charset="0"/>
                  <a:cs typeface="Calibri" panose="020F0502020204030204" pitchFamily="34" charset="0"/>
                </a:defRPr>
              </a:pPr>
              <a:r>
                <a:rPr dirty="0" err="1">
                  <a:solidFill>
                    <a:srgbClr val="1B193E"/>
                  </a:solidFill>
                </a:rPr>
                <a:t>InvestEU</a:t>
              </a:r>
              <a:r>
                <a:rPr dirty="0">
                  <a:solidFill>
                    <a:srgbClr val="1B193E"/>
                  </a:solidFill>
                </a:rPr>
                <a:t>, </a:t>
              </a:r>
              <a:r>
                <a:rPr dirty="0" err="1">
                  <a:solidFill>
                    <a:srgbClr val="1B193E"/>
                  </a:solidFill>
                </a:rPr>
                <a:t>successore</a:t>
              </a:r>
              <a:r>
                <a:rPr dirty="0">
                  <a:solidFill>
                    <a:srgbClr val="1B193E"/>
                  </a:solidFill>
                </a:rPr>
                <a:t> del </a:t>
              </a:r>
              <a:r>
                <a:rPr dirty="0" err="1">
                  <a:solidFill>
                    <a:srgbClr val="0070C0"/>
                  </a:solidFill>
                  <a:hlinkClick r:id="rId4">
                    <a:extLst>
                      <a:ext uri="{A12FA001-AC4F-418D-AE19-62706E023703}">
                        <ahyp:hlinkClr xmlns:ahyp="http://schemas.microsoft.com/office/drawing/2018/hyperlinkcolor" xmlns="" val="tx"/>
                      </a:ext>
                    </a:extLst>
                  </a:hlinkClick>
                </a:rPr>
                <a:t>programma</a:t>
              </a:r>
              <a:r>
                <a:rPr dirty="0">
                  <a:solidFill>
                    <a:srgbClr val="0070C0"/>
                  </a:solidFill>
                  <a:hlinkClick r:id="rId4">
                    <a:extLst>
                      <a:ext uri="{A12FA001-AC4F-418D-AE19-62706E023703}">
                        <ahyp:hlinkClr xmlns:ahyp="http://schemas.microsoft.com/office/drawing/2018/hyperlinkcolor" xmlns="" val="tx"/>
                      </a:ext>
                    </a:extLst>
                  </a:hlinkClick>
                </a:rPr>
                <a:t> COSME</a:t>
              </a:r>
              <a:r>
                <a:rPr dirty="0">
                  <a:solidFill>
                    <a:srgbClr val="0070C0"/>
                  </a:solidFill>
                </a:rPr>
                <a:t> </a:t>
              </a:r>
              <a:r>
                <a:rPr dirty="0">
                  <a:solidFill>
                    <a:srgbClr val="1B193E"/>
                  </a:solidFill>
                </a:rPr>
                <a:t>per le MPMI, è </a:t>
              </a:r>
              <a:r>
                <a:rPr dirty="0" err="1">
                  <a:solidFill>
                    <a:srgbClr val="1B193E"/>
                  </a:solidFill>
                </a:rPr>
                <a:t>un'iniziativa</a:t>
              </a:r>
              <a:r>
                <a:rPr dirty="0">
                  <a:solidFill>
                    <a:srgbClr val="1B193E"/>
                  </a:solidFill>
                </a:rPr>
                <a:t> </a:t>
              </a:r>
              <a:r>
                <a:rPr dirty="0" err="1">
                  <a:solidFill>
                    <a:srgbClr val="1B193E"/>
                  </a:solidFill>
                </a:rPr>
                <a:t>dell'UE</a:t>
              </a:r>
              <a:r>
                <a:rPr dirty="0">
                  <a:solidFill>
                    <a:srgbClr val="1B193E"/>
                  </a:solidFill>
                </a:rPr>
                <a:t> </a:t>
              </a:r>
              <a:r>
                <a:rPr dirty="0" err="1">
                  <a:solidFill>
                    <a:srgbClr val="1B193E"/>
                  </a:solidFill>
                </a:rPr>
                <a:t>volta</a:t>
              </a:r>
              <a:r>
                <a:rPr dirty="0">
                  <a:solidFill>
                    <a:srgbClr val="1B193E"/>
                  </a:solidFill>
                </a:rPr>
                <a:t> a </a:t>
              </a:r>
              <a:r>
                <a:rPr dirty="0" err="1">
                  <a:solidFill>
                    <a:srgbClr val="1B193E"/>
                  </a:solidFill>
                </a:rPr>
                <a:t>stimolare</a:t>
              </a:r>
              <a:r>
                <a:rPr dirty="0">
                  <a:solidFill>
                    <a:srgbClr val="1B193E"/>
                  </a:solidFill>
                </a:rPr>
                <a:t> </a:t>
              </a:r>
              <a:r>
                <a:rPr dirty="0" err="1">
                  <a:solidFill>
                    <a:srgbClr val="1B193E"/>
                  </a:solidFill>
                </a:rPr>
                <a:t>gli</a:t>
              </a:r>
              <a:r>
                <a:rPr dirty="0">
                  <a:solidFill>
                    <a:srgbClr val="1B193E"/>
                  </a:solidFill>
                </a:rPr>
                <a:t> </a:t>
              </a:r>
              <a:r>
                <a:rPr dirty="0" err="1">
                  <a:solidFill>
                    <a:srgbClr val="1B193E"/>
                  </a:solidFill>
                </a:rPr>
                <a:t>investimenti</a:t>
              </a:r>
              <a:r>
                <a:rPr dirty="0">
                  <a:solidFill>
                    <a:srgbClr val="1B193E"/>
                  </a:solidFill>
                </a:rPr>
                <a:t>, </a:t>
              </a:r>
              <a:r>
                <a:rPr dirty="0" err="1">
                  <a:solidFill>
                    <a:srgbClr val="1B193E"/>
                  </a:solidFill>
                </a:rPr>
                <a:t>l'innovazione</a:t>
              </a:r>
              <a:r>
                <a:rPr dirty="0">
                  <a:solidFill>
                    <a:srgbClr val="1B193E"/>
                  </a:solidFill>
                </a:rPr>
                <a:t> e la </a:t>
              </a:r>
              <a:r>
                <a:rPr dirty="0" err="1">
                  <a:solidFill>
                    <a:srgbClr val="1B193E"/>
                  </a:solidFill>
                </a:rPr>
                <a:t>creazione</a:t>
              </a:r>
              <a:r>
                <a:rPr dirty="0">
                  <a:solidFill>
                    <a:srgbClr val="1B193E"/>
                  </a:solidFill>
                </a:rPr>
                <a:t> di </a:t>
              </a:r>
              <a:r>
                <a:rPr dirty="0" err="1">
                  <a:solidFill>
                    <a:srgbClr val="1B193E"/>
                  </a:solidFill>
                </a:rPr>
                <a:t>posti</a:t>
              </a:r>
              <a:r>
                <a:rPr dirty="0">
                  <a:solidFill>
                    <a:srgbClr val="1B193E"/>
                  </a:solidFill>
                </a:rPr>
                <a:t> di </a:t>
              </a:r>
              <a:r>
                <a:rPr dirty="0" err="1">
                  <a:solidFill>
                    <a:srgbClr val="1B193E"/>
                  </a:solidFill>
                </a:rPr>
                <a:t>lavoro</a:t>
              </a:r>
              <a:r>
                <a:rPr dirty="0">
                  <a:solidFill>
                    <a:srgbClr val="1B193E"/>
                  </a:solidFill>
                </a:rPr>
                <a:t> in Europa. Opera </a:t>
              </a:r>
              <a:r>
                <a:rPr dirty="0" err="1">
                  <a:solidFill>
                    <a:srgbClr val="1B193E"/>
                  </a:solidFill>
                </a:rPr>
                <a:t>attraverso</a:t>
              </a:r>
              <a:r>
                <a:rPr dirty="0">
                  <a:solidFill>
                    <a:srgbClr val="1B193E"/>
                  </a:solidFill>
                </a:rPr>
                <a:t> </a:t>
              </a:r>
              <a:r>
                <a:rPr dirty="0" err="1">
                  <a:solidFill>
                    <a:srgbClr val="1B193E"/>
                  </a:solidFill>
                </a:rPr>
                <a:t>prestiti</a:t>
              </a:r>
              <a:r>
                <a:rPr dirty="0">
                  <a:solidFill>
                    <a:srgbClr val="1B193E"/>
                  </a:solidFill>
                </a:rPr>
                <a:t>, </a:t>
              </a:r>
              <a:r>
                <a:rPr dirty="0" err="1">
                  <a:solidFill>
                    <a:srgbClr val="1B193E"/>
                  </a:solidFill>
                </a:rPr>
                <a:t>garanzie</a:t>
              </a:r>
              <a:r>
                <a:rPr dirty="0">
                  <a:solidFill>
                    <a:srgbClr val="1B193E"/>
                  </a:solidFill>
                </a:rPr>
                <a:t> e </a:t>
              </a:r>
              <a:r>
                <a:rPr dirty="0" err="1">
                  <a:solidFill>
                    <a:srgbClr val="1B193E"/>
                  </a:solidFill>
                </a:rPr>
                <a:t>capitale</a:t>
              </a:r>
              <a:r>
                <a:rPr dirty="0">
                  <a:solidFill>
                    <a:srgbClr val="1B193E"/>
                  </a:solidFill>
                </a:rPr>
                <a:t> </a:t>
              </a:r>
              <a:r>
                <a:rPr dirty="0" err="1">
                  <a:solidFill>
                    <a:srgbClr val="1B193E"/>
                  </a:solidFill>
                </a:rPr>
                <a:t>proprio</a:t>
              </a:r>
              <a:r>
                <a:rPr dirty="0">
                  <a:solidFill>
                    <a:srgbClr val="1B193E"/>
                  </a:solidFill>
                </a:rPr>
                <a:t>, con </a:t>
              </a:r>
              <a:r>
                <a:rPr dirty="0" err="1">
                  <a:solidFill>
                    <a:srgbClr val="1B193E"/>
                  </a:solidFill>
                </a:rPr>
                <a:t>l'obiettivo</a:t>
              </a:r>
              <a:r>
                <a:rPr dirty="0">
                  <a:solidFill>
                    <a:srgbClr val="1B193E"/>
                  </a:solidFill>
                </a:rPr>
                <a:t> di </a:t>
              </a:r>
              <a:r>
                <a:rPr dirty="0" err="1">
                  <a:solidFill>
                    <a:srgbClr val="1B193E"/>
                  </a:solidFill>
                </a:rPr>
                <a:t>mobilitare</a:t>
              </a:r>
              <a:r>
                <a:rPr dirty="0">
                  <a:solidFill>
                    <a:srgbClr val="1B193E"/>
                  </a:solidFill>
                </a:rPr>
                <a:t> </a:t>
              </a:r>
              <a:r>
                <a:rPr dirty="0" err="1">
                  <a:solidFill>
                    <a:srgbClr val="1B193E"/>
                  </a:solidFill>
                </a:rPr>
                <a:t>gli</a:t>
              </a:r>
              <a:r>
                <a:rPr dirty="0">
                  <a:solidFill>
                    <a:srgbClr val="1B193E"/>
                  </a:solidFill>
                </a:rPr>
                <a:t> </a:t>
              </a:r>
              <a:r>
                <a:rPr dirty="0" err="1">
                  <a:solidFill>
                    <a:srgbClr val="1B193E"/>
                  </a:solidFill>
                </a:rPr>
                <a:t>investimenti</a:t>
              </a:r>
              <a:r>
                <a:rPr dirty="0">
                  <a:solidFill>
                    <a:srgbClr val="1B193E"/>
                  </a:solidFill>
                </a:rPr>
                <a:t> </a:t>
              </a:r>
              <a:r>
                <a:rPr dirty="0" err="1">
                  <a:solidFill>
                    <a:srgbClr val="1B193E"/>
                  </a:solidFill>
                </a:rPr>
                <a:t>privati</a:t>
              </a:r>
              <a:r>
                <a:rPr dirty="0">
                  <a:solidFill>
                    <a:srgbClr val="1B193E"/>
                  </a:solidFill>
                </a:rPr>
                <a:t> per </a:t>
              </a:r>
              <a:r>
                <a:rPr dirty="0" err="1">
                  <a:solidFill>
                    <a:srgbClr val="1B193E"/>
                  </a:solidFill>
                </a:rPr>
                <a:t>affrontare</a:t>
              </a:r>
              <a:r>
                <a:rPr dirty="0">
                  <a:solidFill>
                    <a:srgbClr val="1B193E"/>
                  </a:solidFill>
                </a:rPr>
                <a:t> </a:t>
              </a:r>
              <a:r>
                <a:rPr dirty="0" err="1">
                  <a:solidFill>
                    <a:srgbClr val="1B193E"/>
                  </a:solidFill>
                </a:rPr>
                <a:t>i</a:t>
              </a:r>
              <a:r>
                <a:rPr dirty="0">
                  <a:solidFill>
                    <a:srgbClr val="1B193E"/>
                  </a:solidFill>
                </a:rPr>
                <a:t> </a:t>
              </a:r>
              <a:r>
                <a:rPr dirty="0" err="1">
                  <a:solidFill>
                    <a:srgbClr val="1B193E"/>
                  </a:solidFill>
                </a:rPr>
                <a:t>fallimenti</a:t>
              </a:r>
              <a:r>
                <a:rPr dirty="0">
                  <a:solidFill>
                    <a:srgbClr val="1B193E"/>
                  </a:solidFill>
                </a:rPr>
                <a:t> del </a:t>
              </a:r>
              <a:r>
                <a:rPr dirty="0" err="1">
                  <a:solidFill>
                    <a:srgbClr val="1B193E"/>
                  </a:solidFill>
                </a:rPr>
                <a:t>mercato</a:t>
              </a:r>
              <a:r>
                <a:rPr dirty="0">
                  <a:solidFill>
                    <a:srgbClr val="1B193E"/>
                  </a:solidFill>
                </a:rPr>
                <a:t> e </a:t>
              </a:r>
              <a:r>
                <a:rPr dirty="0" err="1">
                  <a:solidFill>
                    <a:srgbClr val="1B193E"/>
                  </a:solidFill>
                </a:rPr>
                <a:t>incoraggiare</a:t>
              </a:r>
              <a:r>
                <a:rPr dirty="0">
                  <a:solidFill>
                    <a:srgbClr val="1B193E"/>
                  </a:solidFill>
                </a:rPr>
                <a:t> </a:t>
              </a:r>
              <a:r>
                <a:rPr dirty="0" err="1">
                  <a:solidFill>
                    <a:srgbClr val="1B193E"/>
                  </a:solidFill>
                </a:rPr>
                <a:t>una</a:t>
              </a:r>
              <a:r>
                <a:rPr dirty="0">
                  <a:solidFill>
                    <a:srgbClr val="1B193E"/>
                  </a:solidFill>
                </a:rPr>
                <a:t> </a:t>
              </a:r>
              <a:r>
                <a:rPr dirty="0" err="1">
                  <a:solidFill>
                    <a:srgbClr val="1B193E"/>
                  </a:solidFill>
                </a:rPr>
                <a:t>crescita</a:t>
              </a:r>
              <a:r>
                <a:rPr dirty="0">
                  <a:solidFill>
                    <a:srgbClr val="1B193E"/>
                  </a:solidFill>
                </a:rPr>
                <a:t> </a:t>
              </a:r>
              <a:r>
                <a:rPr dirty="0" err="1">
                  <a:solidFill>
                    <a:srgbClr val="1B193E"/>
                  </a:solidFill>
                </a:rPr>
                <a:t>sostenibile</a:t>
              </a:r>
              <a:r>
                <a:rPr dirty="0">
                  <a:solidFill>
                    <a:srgbClr val="1B193E"/>
                  </a:solidFill>
                </a:rPr>
                <a:t>. </a:t>
              </a:r>
              <a:r>
                <a:rPr dirty="0" err="1">
                  <a:solidFill>
                    <a:srgbClr val="1B193E"/>
                  </a:solidFill>
                </a:rPr>
                <a:t>InvestEU</a:t>
              </a:r>
              <a:r>
                <a:rPr dirty="0">
                  <a:solidFill>
                    <a:srgbClr val="1B193E"/>
                  </a:solidFill>
                </a:rPr>
                <a:t> </a:t>
              </a:r>
              <a:r>
                <a:rPr dirty="0" err="1">
                  <a:solidFill>
                    <a:srgbClr val="1B193E"/>
                  </a:solidFill>
                </a:rPr>
                <a:t>copre</a:t>
              </a:r>
              <a:r>
                <a:rPr dirty="0">
                  <a:solidFill>
                    <a:srgbClr val="1B193E"/>
                  </a:solidFill>
                </a:rPr>
                <a:t> </a:t>
              </a:r>
              <a:r>
                <a:rPr dirty="0" err="1">
                  <a:solidFill>
                    <a:srgbClr val="1B193E"/>
                  </a:solidFill>
                </a:rPr>
                <a:t>una</a:t>
              </a:r>
              <a:r>
                <a:rPr dirty="0">
                  <a:solidFill>
                    <a:srgbClr val="1B193E"/>
                  </a:solidFill>
                </a:rPr>
                <a:t> </a:t>
              </a:r>
              <a:r>
                <a:rPr dirty="0" err="1">
                  <a:solidFill>
                    <a:srgbClr val="1B193E"/>
                  </a:solidFill>
                </a:rPr>
                <a:t>serie</a:t>
              </a:r>
              <a:r>
                <a:rPr dirty="0">
                  <a:solidFill>
                    <a:srgbClr val="1B193E"/>
                  </a:solidFill>
                </a:rPr>
                <a:t> di </a:t>
              </a:r>
              <a:r>
                <a:rPr dirty="0" err="1">
                  <a:solidFill>
                    <a:srgbClr val="1B193E"/>
                  </a:solidFill>
                </a:rPr>
                <a:t>settori</a:t>
              </a:r>
              <a:r>
                <a:rPr dirty="0">
                  <a:solidFill>
                    <a:srgbClr val="1B193E"/>
                  </a:solidFill>
                </a:rPr>
                <a:t>, </a:t>
              </a:r>
              <a:r>
                <a:rPr dirty="0" err="1">
                  <a:solidFill>
                    <a:srgbClr val="1B193E"/>
                  </a:solidFill>
                </a:rPr>
                <a:t>tra</a:t>
              </a:r>
              <a:r>
                <a:rPr dirty="0">
                  <a:solidFill>
                    <a:srgbClr val="1B193E"/>
                  </a:solidFill>
                </a:rPr>
                <a:t> cui </a:t>
              </a:r>
              <a:r>
                <a:rPr dirty="0" err="1">
                  <a:solidFill>
                    <a:srgbClr val="1B193E"/>
                  </a:solidFill>
                </a:rPr>
                <a:t>l'innovazione</a:t>
              </a:r>
              <a:r>
                <a:rPr dirty="0">
                  <a:solidFill>
                    <a:srgbClr val="1B193E"/>
                  </a:solidFill>
                </a:rPr>
                <a:t>, la </a:t>
              </a:r>
              <a:r>
                <a:rPr dirty="0" err="1">
                  <a:solidFill>
                    <a:srgbClr val="1B193E"/>
                  </a:solidFill>
                </a:rPr>
                <a:t>digitalizzazione</a:t>
              </a:r>
              <a:r>
                <a:rPr dirty="0">
                  <a:solidFill>
                    <a:srgbClr val="1B193E"/>
                  </a:solidFill>
                </a:rPr>
                <a:t> e la </a:t>
              </a:r>
              <a:r>
                <a:rPr dirty="0" err="1">
                  <a:solidFill>
                    <a:srgbClr val="1B193E"/>
                  </a:solidFill>
                </a:rPr>
                <a:t>sostenibilità</a:t>
              </a:r>
              <a:r>
                <a:rPr dirty="0">
                  <a:solidFill>
                    <a:srgbClr val="1B193E"/>
                  </a:solidFill>
                </a:rPr>
                <a:t> </a:t>
              </a:r>
              <a:r>
                <a:rPr dirty="0" err="1">
                  <a:solidFill>
                    <a:srgbClr val="1B193E"/>
                  </a:solidFill>
                </a:rPr>
                <a:t>ambientale</a:t>
              </a:r>
              <a:r>
                <a:rPr dirty="0">
                  <a:solidFill>
                    <a:srgbClr val="1B193E"/>
                  </a:solidFill>
                </a:rPr>
                <a:t>, </a:t>
              </a:r>
              <a:r>
                <a:rPr dirty="0" err="1">
                  <a:solidFill>
                    <a:srgbClr val="1B193E"/>
                  </a:solidFill>
                </a:rPr>
                <a:t>promuovendo</a:t>
              </a:r>
              <a:r>
                <a:rPr dirty="0">
                  <a:solidFill>
                    <a:srgbClr val="1B193E"/>
                  </a:solidFill>
                </a:rPr>
                <a:t> un </a:t>
              </a:r>
              <a:r>
                <a:rPr dirty="0" err="1">
                  <a:solidFill>
                    <a:srgbClr val="1B193E"/>
                  </a:solidFill>
                </a:rPr>
                <a:t>contesto</a:t>
              </a:r>
              <a:r>
                <a:rPr dirty="0">
                  <a:solidFill>
                    <a:srgbClr val="1B193E"/>
                  </a:solidFill>
                </a:rPr>
                <a:t> </a:t>
              </a:r>
              <a:r>
                <a:rPr dirty="0" err="1">
                  <a:solidFill>
                    <a:srgbClr val="1B193E"/>
                  </a:solidFill>
                </a:rPr>
                <a:t>imprenditoriale</a:t>
              </a:r>
              <a:r>
                <a:rPr dirty="0">
                  <a:solidFill>
                    <a:srgbClr val="1B193E"/>
                  </a:solidFill>
                </a:rPr>
                <a:t> </a:t>
              </a:r>
              <a:r>
                <a:rPr dirty="0" err="1">
                  <a:solidFill>
                    <a:srgbClr val="1B193E"/>
                  </a:solidFill>
                </a:rPr>
                <a:t>competitivo</a:t>
              </a:r>
              <a:r>
                <a:rPr dirty="0">
                  <a:solidFill>
                    <a:srgbClr val="1B193E"/>
                  </a:solidFill>
                </a:rPr>
                <a:t> e </a:t>
              </a:r>
              <a:r>
                <a:rPr dirty="0" err="1">
                  <a:solidFill>
                    <a:srgbClr val="1B193E"/>
                  </a:solidFill>
                </a:rPr>
                <a:t>resiliente</a:t>
              </a:r>
              <a:r>
                <a:rPr dirty="0">
                  <a:solidFill>
                    <a:srgbClr val="1B193E"/>
                  </a:solidFill>
                </a:rPr>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b="1" dirty="0" err="1"/>
                <a:t>Vantaggi</a:t>
              </a:r>
              <a:r>
                <a:rPr b="1" dirty="0"/>
                <a:t> per le MPMI</a:t>
              </a:r>
              <a:r>
                <a:rPr dirty="0"/>
                <a:t>: </a:t>
              </a:r>
              <a:r>
                <a:rPr dirty="0" err="1"/>
                <a:t>Impegnarsi</a:t>
              </a:r>
              <a:r>
                <a:rPr dirty="0"/>
                <a:t> in </a:t>
              </a:r>
              <a:r>
                <a:rPr dirty="0" err="1"/>
                <a:t>progetti</a:t>
              </a:r>
              <a:r>
                <a:rPr dirty="0"/>
                <a:t> e </a:t>
              </a:r>
              <a:r>
                <a:rPr dirty="0" err="1"/>
                <a:t>iniziative</a:t>
              </a:r>
              <a:r>
                <a:rPr dirty="0"/>
                <a:t> </a:t>
              </a:r>
              <a:r>
                <a:rPr dirty="0" err="1"/>
                <a:t>innovativi</a:t>
              </a:r>
              <a:r>
                <a:rPr dirty="0"/>
                <a:t> con </a:t>
              </a:r>
              <a:r>
                <a:rPr dirty="0" err="1"/>
                <a:t>accesso</a:t>
              </a:r>
              <a:r>
                <a:rPr dirty="0"/>
                <a:t> a </a:t>
              </a:r>
              <a:r>
                <a:rPr dirty="0" err="1"/>
                <a:t>diversi</a:t>
              </a:r>
              <a:r>
                <a:rPr dirty="0"/>
                <a:t> </a:t>
              </a:r>
              <a:r>
                <a:rPr dirty="0" err="1"/>
                <a:t>strumenti</a:t>
              </a:r>
              <a:r>
                <a:rPr dirty="0"/>
                <a:t> </a:t>
              </a:r>
              <a:r>
                <a:rPr dirty="0" err="1"/>
                <a:t>finanziari</a:t>
              </a:r>
              <a:r>
                <a:rPr dirty="0"/>
                <a:t>. </a:t>
              </a:r>
              <a:r>
                <a:rPr dirty="0" err="1"/>
                <a:t>InvestEU</a:t>
              </a:r>
              <a:r>
                <a:rPr dirty="0"/>
                <a:t> </a:t>
              </a:r>
              <a:r>
                <a:rPr dirty="0" err="1"/>
                <a:t>sostiene</a:t>
              </a:r>
              <a:r>
                <a:rPr dirty="0"/>
                <a:t> le MPMI </a:t>
              </a:r>
              <a:r>
                <a:rPr dirty="0" err="1"/>
                <a:t>nell'ottenere</a:t>
              </a:r>
              <a:r>
                <a:rPr dirty="0"/>
                <a:t> </a:t>
              </a:r>
              <a:r>
                <a:rPr dirty="0" err="1"/>
                <a:t>sostegno</a:t>
              </a:r>
              <a:r>
                <a:rPr dirty="0"/>
                <a:t> </a:t>
              </a:r>
              <a:r>
                <a:rPr dirty="0" err="1"/>
                <a:t>finanziario</a:t>
              </a:r>
              <a:r>
                <a:rPr dirty="0"/>
                <a:t> a </a:t>
              </a:r>
              <a:r>
                <a:rPr dirty="0" err="1"/>
                <a:t>progetti</a:t>
              </a:r>
              <a:r>
                <a:rPr dirty="0"/>
                <a:t> </a:t>
              </a:r>
              <a:r>
                <a:rPr dirty="0" err="1"/>
                <a:t>che</a:t>
              </a:r>
              <a:r>
                <a:rPr dirty="0"/>
                <a:t> </a:t>
              </a:r>
              <a:r>
                <a:rPr dirty="0" err="1"/>
                <a:t>contribuiscono</a:t>
              </a:r>
              <a:r>
                <a:rPr dirty="0"/>
                <a:t> </a:t>
              </a:r>
              <a:r>
                <a:rPr dirty="0" err="1"/>
                <a:t>alla</a:t>
              </a:r>
              <a:r>
                <a:rPr dirty="0"/>
                <a:t> </a:t>
              </a:r>
              <a:r>
                <a:rPr dirty="0" err="1"/>
                <a:t>loro</a:t>
              </a:r>
              <a:r>
                <a:rPr dirty="0"/>
                <a:t> </a:t>
              </a:r>
              <a:r>
                <a:rPr dirty="0" err="1"/>
                <a:t>competitività</a:t>
              </a:r>
              <a:r>
                <a:rPr dirty="0"/>
                <a:t>, </a:t>
              </a:r>
              <a:r>
                <a:rPr dirty="0" err="1"/>
                <a:t>digitalizzazione</a:t>
              </a:r>
              <a:r>
                <a:rPr dirty="0"/>
                <a:t>, </a:t>
              </a:r>
              <a:r>
                <a:rPr dirty="0" err="1"/>
                <a:t>innovazione</a:t>
              </a:r>
              <a:r>
                <a:rPr dirty="0"/>
                <a:t> e </a:t>
              </a:r>
              <a:r>
                <a:rPr dirty="0" err="1"/>
                <a:t>sostenibilità</a:t>
              </a:r>
              <a:r>
                <a:rPr dirty="0"/>
                <a:t>. </a:t>
              </a:r>
              <a:r>
                <a:rPr dirty="0" err="1"/>
                <a:t>Partecipando</a:t>
              </a:r>
              <a:r>
                <a:rPr dirty="0"/>
                <a:t> a </a:t>
              </a:r>
              <a:r>
                <a:rPr dirty="0" err="1"/>
                <a:t>InvestEU</a:t>
              </a:r>
              <a:r>
                <a:rPr dirty="0"/>
                <a:t>, le </a:t>
              </a:r>
              <a:r>
                <a:rPr dirty="0" err="1"/>
                <a:t>imprese</a:t>
              </a:r>
              <a:r>
                <a:rPr dirty="0"/>
                <a:t> </a:t>
              </a:r>
              <a:r>
                <a:rPr dirty="0" err="1"/>
                <a:t>possono</a:t>
              </a:r>
              <a:r>
                <a:rPr dirty="0"/>
                <a:t> </a:t>
              </a:r>
              <a:r>
                <a:rPr dirty="0" err="1"/>
                <a:t>sfruttare</a:t>
              </a:r>
              <a:r>
                <a:rPr dirty="0"/>
                <a:t> </a:t>
              </a:r>
              <a:r>
                <a:rPr dirty="0" err="1"/>
                <a:t>una</a:t>
              </a:r>
              <a:r>
                <a:rPr dirty="0"/>
                <a:t> rete di </a:t>
              </a:r>
              <a:r>
                <a:rPr dirty="0" err="1"/>
                <a:t>risorse</a:t>
              </a:r>
              <a:r>
                <a:rPr dirty="0"/>
                <a:t> e </a:t>
              </a:r>
              <a:r>
                <a:rPr dirty="0" err="1"/>
                <a:t>opportunità</a:t>
              </a:r>
              <a:r>
                <a:rPr dirty="0"/>
                <a:t> per </a:t>
              </a:r>
              <a:r>
                <a:rPr dirty="0" err="1"/>
                <a:t>rafforzare</a:t>
              </a:r>
              <a:r>
                <a:rPr dirty="0"/>
                <a:t> la </a:t>
              </a:r>
              <a:r>
                <a:rPr dirty="0" err="1"/>
                <a:t>loro</a:t>
              </a:r>
              <a:r>
                <a:rPr dirty="0"/>
                <a:t> </a:t>
              </a:r>
              <a:r>
                <a:rPr dirty="0" err="1"/>
                <a:t>posizione</a:t>
              </a:r>
              <a:r>
                <a:rPr dirty="0"/>
                <a:t> </a:t>
              </a:r>
              <a:r>
                <a:rPr dirty="0" err="1"/>
                <a:t>sul</a:t>
              </a:r>
              <a:r>
                <a:rPr dirty="0"/>
                <a:t> </a:t>
              </a:r>
              <a:r>
                <a:rPr dirty="0" err="1"/>
                <a:t>mercato</a:t>
              </a:r>
              <a:r>
                <a:rPr dirty="0"/>
                <a:t>.</a:t>
              </a:r>
            </a:p>
          </p:txBody>
        </p:sp>
        <p:cxnSp>
          <p:nvCxnSpPr>
            <p:cNvPr id="5" name="Connettore 1 4">
              <a:extLst>
                <a:ext uri="{FF2B5EF4-FFF2-40B4-BE49-F238E27FC236}">
                  <a16:creationId xmlns:a16="http://schemas.microsoft.com/office/drawing/2014/main" id="{0D6B17B0-7583-BA10-2348-6356EF64EC4D}"/>
                </a:ext>
              </a:extLst>
            </p:cNvPr>
            <p:cNvCxnSpPr>
              <a:cxnSpLocks/>
            </p:cNvCxnSpPr>
            <p:nvPr/>
          </p:nvCxnSpPr>
          <p:spPr>
            <a:xfrm>
              <a:off x="6030686" y="1489412"/>
              <a:ext cx="0" cy="4423015"/>
            </a:xfrm>
            <a:prstGeom prst="line">
              <a:avLst/>
            </a:prstGeom>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494988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t>Indice</a:t>
            </a:r>
          </a:p>
        </p:txBody>
      </p:sp>
      <p:grpSp>
        <p:nvGrpSpPr>
          <p:cNvPr id="3" name="Gruppo 2">
            <a:extLst>
              <a:ext uri="{FF2B5EF4-FFF2-40B4-BE49-F238E27FC236}">
                <a16:creationId xmlns:a16="http://schemas.microsoft.com/office/drawing/2014/main" id="{8B1670AA-A765-A7BF-E26A-476A16E8E47B}"/>
              </a:ext>
            </a:extLst>
          </p:cNvPr>
          <p:cNvGrpSpPr/>
          <p:nvPr/>
        </p:nvGrpSpPr>
        <p:grpSpPr>
          <a:xfrm>
            <a:off x="542494" y="1648438"/>
            <a:ext cx="11107012" cy="4396762"/>
            <a:chOff x="542494" y="1648438"/>
            <a:chExt cx="11107012" cy="4396762"/>
          </a:xfrm>
        </p:grpSpPr>
        <p:sp>
          <p:nvSpPr>
            <p:cNvPr id="13" name="Elipse 12">
              <a:extLst>
                <a:ext uri="{FF2B5EF4-FFF2-40B4-BE49-F238E27FC236}">
                  <a16:creationId xmlns:a16="http://schemas.microsoft.com/office/drawing/2014/main" id="{2DA81C80-FC7D-0220-CF70-D4F0B7479F9C}"/>
                </a:ext>
              </a:extLst>
            </p:cNvPr>
            <p:cNvSpPr/>
            <p:nvPr/>
          </p:nvSpPr>
          <p:spPr>
            <a:xfrm>
              <a:off x="542494" y="1726256"/>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7" name="Marcador de contenido 2">
              <a:extLst>
                <a:ext uri="{FF2B5EF4-FFF2-40B4-BE49-F238E27FC236}">
                  <a16:creationId xmlns:a16="http://schemas.microsoft.com/office/drawing/2014/main" id="{12566492-A45E-895B-1252-64BE16D827A7}"/>
                </a:ext>
              </a:extLst>
            </p:cNvPr>
            <p:cNvSpPr txBox="1">
              <a:spLocks/>
            </p:cNvSpPr>
            <p:nvPr/>
          </p:nvSpPr>
          <p:spPr>
            <a:xfrm>
              <a:off x="1013012" y="1648438"/>
              <a:ext cx="10636494" cy="1653562"/>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defRPr sz="2400" b="1"/>
              </a:pPr>
              <a:r>
                <a:rPr dirty="0" err="1"/>
                <a:t>Unità</a:t>
              </a:r>
              <a:r>
                <a:rPr dirty="0"/>
                <a:t> 1. </a:t>
              </a:r>
              <a:r>
                <a:rPr dirty="0" err="1"/>
                <a:t>Introduzione</a:t>
              </a:r>
              <a:r>
                <a:rPr dirty="0"/>
                <a:t> al </a:t>
              </a:r>
              <a:r>
                <a:rPr dirty="0" err="1"/>
                <a:t>bilancio</a:t>
              </a:r>
              <a:r>
                <a:rPr dirty="0"/>
                <a:t> </a:t>
              </a:r>
              <a:r>
                <a:rPr dirty="0" err="1"/>
                <a:t>dell'UE</a:t>
              </a:r>
              <a:endParaRPr dirty="0"/>
            </a:p>
            <a:p>
              <a:pPr>
                <a:lnSpc>
                  <a:spcPct val="100000"/>
                </a:lnSpc>
                <a:spcBef>
                  <a:spcPts val="0"/>
                </a:spcBef>
                <a:defRPr sz="1600"/>
              </a:pPr>
              <a:r>
                <a:rPr dirty="0"/>
                <a:t>1.1 </a:t>
              </a:r>
              <a:r>
                <a:rPr lang="it-IT" dirty="0" smtClean="0"/>
                <a:t>Preparare il contesto</a:t>
              </a:r>
              <a:r>
                <a:rPr dirty="0" smtClean="0"/>
                <a:t>: </a:t>
              </a:r>
              <a:r>
                <a:rPr dirty="0" err="1"/>
                <a:t>Comprendere</a:t>
              </a:r>
              <a:r>
                <a:rPr dirty="0"/>
                <a:t> </a:t>
              </a:r>
              <a:r>
                <a:rPr dirty="0" err="1"/>
                <a:t>il</a:t>
              </a:r>
              <a:r>
                <a:rPr dirty="0"/>
                <a:t> panorama </a:t>
              </a:r>
              <a:r>
                <a:rPr dirty="0" err="1"/>
                <a:t>finanziario</a:t>
              </a:r>
              <a:r>
                <a:rPr dirty="0"/>
                <a:t> </a:t>
              </a:r>
              <a:r>
                <a:rPr dirty="0" err="1"/>
                <a:t>dell'UE</a:t>
              </a:r>
              <a:endParaRPr dirty="0"/>
            </a:p>
            <a:p>
              <a:pPr>
                <a:lnSpc>
                  <a:spcPct val="100000"/>
                </a:lnSpc>
                <a:spcBef>
                  <a:spcPts val="0"/>
                </a:spcBef>
                <a:defRPr sz="1600"/>
              </a:pPr>
              <a:r>
                <a:rPr dirty="0"/>
                <a:t>1.2 </a:t>
              </a:r>
              <a:r>
                <a:rPr dirty="0" err="1"/>
                <a:t>All'interno</a:t>
              </a:r>
              <a:r>
                <a:rPr dirty="0"/>
                <a:t> del </a:t>
              </a:r>
              <a:r>
                <a:rPr dirty="0" err="1"/>
                <a:t>processo</a:t>
              </a:r>
              <a:r>
                <a:rPr dirty="0"/>
                <a:t> di </a:t>
              </a:r>
              <a:r>
                <a:rPr dirty="0" err="1"/>
                <a:t>bilancio</a:t>
              </a:r>
              <a:r>
                <a:rPr dirty="0"/>
                <a:t>: </a:t>
              </a:r>
              <a:r>
                <a:rPr dirty="0" err="1"/>
                <a:t>Bilancio</a:t>
              </a:r>
              <a:r>
                <a:rPr dirty="0"/>
                <a:t> a </a:t>
              </a:r>
              <a:r>
                <a:rPr dirty="0" err="1"/>
                <a:t>lungo</a:t>
              </a:r>
              <a:r>
                <a:rPr dirty="0"/>
                <a:t> </a:t>
              </a:r>
              <a:r>
                <a:rPr dirty="0" err="1"/>
                <a:t>termine</a:t>
              </a:r>
              <a:r>
                <a:rPr dirty="0"/>
                <a:t> e </a:t>
              </a:r>
              <a:r>
                <a:rPr dirty="0" err="1"/>
                <a:t>annuale</a:t>
              </a:r>
              <a:endParaRPr dirty="0"/>
            </a:p>
            <a:p>
              <a:pPr>
                <a:lnSpc>
                  <a:spcPct val="100000"/>
                </a:lnSpc>
                <a:spcBef>
                  <a:spcPts val="0"/>
                </a:spcBef>
                <a:defRPr sz="1600"/>
              </a:pPr>
              <a:r>
                <a:rPr dirty="0"/>
                <a:t>1.3 </a:t>
              </a:r>
              <a:r>
                <a:rPr dirty="0" err="1"/>
                <a:t>Potenziare</a:t>
              </a:r>
              <a:r>
                <a:rPr dirty="0"/>
                <a:t> </a:t>
              </a:r>
              <a:r>
                <a:rPr dirty="0" err="1"/>
                <a:t>il</a:t>
              </a:r>
              <a:r>
                <a:rPr dirty="0"/>
                <a:t> </a:t>
              </a:r>
              <a:r>
                <a:rPr dirty="0" err="1"/>
                <a:t>futuro</a:t>
              </a:r>
              <a:r>
                <a:rPr dirty="0"/>
                <a:t>: </a:t>
              </a:r>
              <a:r>
                <a:rPr dirty="0" err="1"/>
                <a:t>NextGenerationEU</a:t>
              </a:r>
              <a:endParaRPr dirty="0"/>
            </a:p>
            <a:p>
              <a:pPr>
                <a:lnSpc>
                  <a:spcPct val="100000"/>
                </a:lnSpc>
                <a:spcBef>
                  <a:spcPts val="0"/>
                </a:spcBef>
                <a:defRPr sz="1600"/>
              </a:pPr>
              <a:r>
                <a:rPr dirty="0"/>
                <a:t>1.4 </a:t>
              </a:r>
              <a:r>
                <a:rPr dirty="0" err="1"/>
                <a:t>Allocazione</a:t>
              </a:r>
              <a:r>
                <a:rPr dirty="0"/>
                <a:t> </a:t>
              </a:r>
              <a:r>
                <a:rPr dirty="0" err="1"/>
                <a:t>delle</a:t>
              </a:r>
              <a:r>
                <a:rPr dirty="0"/>
                <a:t> </a:t>
              </a:r>
              <a:r>
                <a:rPr dirty="0" err="1"/>
                <a:t>risorse</a:t>
              </a:r>
              <a:r>
                <a:rPr dirty="0"/>
                <a:t>: </a:t>
              </a:r>
              <a:r>
                <a:rPr dirty="0" err="1"/>
                <a:t>Strategie</a:t>
              </a:r>
              <a:r>
                <a:rPr dirty="0"/>
                <a:t> di </a:t>
              </a:r>
              <a:r>
                <a:rPr dirty="0" err="1"/>
                <a:t>assegnazione</a:t>
              </a:r>
              <a:r>
                <a:rPr dirty="0"/>
                <a:t> del </a:t>
              </a:r>
              <a:r>
                <a:rPr dirty="0" err="1"/>
                <a:t>bilancio</a:t>
              </a:r>
              <a:endParaRPr dirty="0"/>
            </a:p>
            <a:p>
              <a:pPr>
                <a:lnSpc>
                  <a:spcPct val="100000"/>
                </a:lnSpc>
                <a:spcBef>
                  <a:spcPts val="0"/>
                </a:spcBef>
                <a:defRPr sz="1600"/>
              </a:pPr>
              <a:r>
                <a:rPr dirty="0"/>
                <a:t>1.5 </a:t>
              </a:r>
              <a:r>
                <a:rPr dirty="0" err="1"/>
                <a:t>Introdurre</a:t>
              </a:r>
              <a:r>
                <a:rPr dirty="0"/>
                <a:t> </a:t>
              </a:r>
              <a:r>
                <a:rPr dirty="0" err="1"/>
                <a:t>il</a:t>
              </a:r>
              <a:r>
                <a:rPr dirty="0"/>
                <a:t> </a:t>
              </a:r>
              <a:r>
                <a:rPr dirty="0" err="1"/>
                <a:t>percorso</a:t>
              </a:r>
              <a:r>
                <a:rPr dirty="0"/>
                <a:t>: </a:t>
              </a:r>
              <a:r>
                <a:rPr dirty="0" err="1"/>
                <a:t>Finanziamento</a:t>
              </a:r>
              <a:r>
                <a:rPr dirty="0"/>
                <a:t> </a:t>
              </a:r>
              <a:r>
                <a:rPr dirty="0" err="1"/>
                <a:t>centralizzato</a:t>
              </a:r>
              <a:r>
                <a:rPr dirty="0"/>
                <a:t> </a:t>
              </a:r>
              <a:r>
                <a:rPr lang="it-IT" dirty="0"/>
                <a:t>e</a:t>
              </a:r>
              <a:r>
                <a:rPr dirty="0" smtClean="0"/>
                <a:t> </a:t>
              </a:r>
              <a:r>
                <a:rPr dirty="0" err="1"/>
                <a:t>decentralizzato</a:t>
              </a:r>
              <a:r>
                <a:rPr dirty="0"/>
                <a:t> </a:t>
              </a:r>
            </a:p>
            <a:p>
              <a:endParaRPr sz="2400" b="1" dirty="0"/>
            </a:p>
          </p:txBody>
        </p:sp>
        <p:sp>
          <p:nvSpPr>
            <p:cNvPr id="4" name="Elipse 12">
              <a:extLst>
                <a:ext uri="{FF2B5EF4-FFF2-40B4-BE49-F238E27FC236}">
                  <a16:creationId xmlns:a16="http://schemas.microsoft.com/office/drawing/2014/main" id="{D567723A-DDBB-DCB9-EFCF-2253A54A5A36}"/>
                </a:ext>
              </a:extLst>
            </p:cNvPr>
            <p:cNvSpPr/>
            <p:nvPr/>
          </p:nvSpPr>
          <p:spPr>
            <a:xfrm>
              <a:off x="542494" y="3479424"/>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8" name="Marcador de contenido 2">
              <a:extLst>
                <a:ext uri="{FF2B5EF4-FFF2-40B4-BE49-F238E27FC236}">
                  <a16:creationId xmlns:a16="http://schemas.microsoft.com/office/drawing/2014/main" id="{B1FFD0AF-B2BB-D728-F2FC-9BF6D509A8DD}"/>
                </a:ext>
              </a:extLst>
            </p:cNvPr>
            <p:cNvSpPr txBox="1">
              <a:spLocks/>
            </p:cNvSpPr>
            <p:nvPr/>
          </p:nvSpPr>
          <p:spPr>
            <a:xfrm>
              <a:off x="1013012" y="3401606"/>
              <a:ext cx="10636494" cy="824530"/>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b="1"/>
              </a:pPr>
              <a:r>
                <a:rPr dirty="0" err="1"/>
                <a:t>Unità</a:t>
              </a:r>
              <a:r>
                <a:rPr dirty="0"/>
                <a:t> 2. Un </a:t>
              </a:r>
              <a:r>
                <a:rPr lang="it-IT" dirty="0" smtClean="0"/>
                <a:t>approfondimento</a:t>
              </a:r>
              <a:r>
                <a:rPr dirty="0" smtClean="0"/>
                <a:t> </a:t>
              </a:r>
              <a:r>
                <a:rPr lang="it-IT" dirty="0" smtClean="0"/>
                <a:t>sui</a:t>
              </a:r>
              <a:r>
                <a:rPr dirty="0" smtClean="0"/>
                <a:t> </a:t>
              </a:r>
              <a:r>
                <a:rPr dirty="0" err="1"/>
                <a:t>programmi</a:t>
              </a:r>
              <a:r>
                <a:rPr dirty="0"/>
                <a:t> </a:t>
              </a:r>
              <a:r>
                <a:rPr dirty="0" err="1"/>
                <a:t>dell'UE</a:t>
              </a:r>
              <a:endParaRPr dirty="0"/>
            </a:p>
            <a:p>
              <a:pPr>
                <a:lnSpc>
                  <a:spcPct val="100000"/>
                </a:lnSpc>
                <a:spcBef>
                  <a:spcPts val="0"/>
                </a:spcBef>
                <a:defRPr sz="1600"/>
              </a:pPr>
              <a:r>
                <a:rPr dirty="0"/>
                <a:t>2.1 Focus </a:t>
              </a:r>
              <a:r>
                <a:rPr dirty="0" err="1" smtClean="0"/>
                <a:t>su</a:t>
              </a:r>
              <a:r>
                <a:rPr lang="it-IT" dirty="0" smtClean="0"/>
                <a:t>l Quadro di gestione diretta e condivisa</a:t>
              </a:r>
              <a:endParaRPr dirty="0"/>
            </a:p>
            <a:p>
              <a:pPr>
                <a:lnSpc>
                  <a:spcPct val="100000"/>
                </a:lnSpc>
                <a:spcBef>
                  <a:spcPts val="0"/>
                </a:spcBef>
                <a:defRPr sz="1600"/>
              </a:pPr>
              <a:r>
                <a:rPr dirty="0"/>
                <a:t>2.2 </a:t>
              </a:r>
              <a:r>
                <a:rPr dirty="0" err="1"/>
                <a:t>Panoramica</a:t>
              </a:r>
              <a:r>
                <a:rPr dirty="0"/>
                <a:t> </a:t>
              </a:r>
              <a:r>
                <a:rPr dirty="0" err="1"/>
                <a:t>globale</a:t>
              </a:r>
              <a:r>
                <a:rPr dirty="0"/>
                <a:t> </a:t>
              </a:r>
              <a:r>
                <a:rPr dirty="0" err="1"/>
                <a:t>dei</a:t>
              </a:r>
              <a:r>
                <a:rPr dirty="0"/>
                <a:t> </a:t>
              </a:r>
              <a:r>
                <a:rPr dirty="0" err="1"/>
                <a:t>programmi</a:t>
              </a:r>
              <a:r>
                <a:rPr dirty="0"/>
                <a:t> di </a:t>
              </a:r>
              <a:r>
                <a:rPr dirty="0" err="1"/>
                <a:t>finanziamento</a:t>
              </a:r>
              <a:r>
                <a:rPr dirty="0"/>
                <a:t> </a:t>
              </a:r>
              <a:r>
                <a:rPr dirty="0" err="1"/>
                <a:t>dell'UE</a:t>
              </a:r>
              <a:endParaRPr dirty="0"/>
            </a:p>
            <a:p>
              <a:pPr>
                <a:lnSpc>
                  <a:spcPct val="100000"/>
                </a:lnSpc>
                <a:spcBef>
                  <a:spcPts val="0"/>
                </a:spcBef>
                <a:defRPr sz="1600"/>
              </a:pPr>
              <a:r>
                <a:rPr dirty="0"/>
                <a:t>2.3 </a:t>
              </a:r>
              <a:r>
                <a:rPr dirty="0" err="1"/>
                <a:t>Struttura</a:t>
              </a:r>
              <a:r>
                <a:rPr dirty="0"/>
                <a:t> </a:t>
              </a:r>
              <a:r>
                <a:rPr dirty="0" err="1"/>
                <a:t>radicale</a:t>
              </a:r>
              <a:r>
                <a:rPr dirty="0"/>
                <a:t> </a:t>
              </a:r>
              <a:r>
                <a:rPr dirty="0" err="1"/>
                <a:t>dei</a:t>
              </a:r>
              <a:r>
                <a:rPr dirty="0"/>
                <a:t> </a:t>
              </a:r>
              <a:r>
                <a:rPr dirty="0" err="1"/>
                <a:t>programmi</a:t>
              </a:r>
              <a:r>
                <a:rPr dirty="0"/>
                <a:t> di </a:t>
              </a:r>
              <a:r>
                <a:rPr dirty="0" err="1"/>
                <a:t>finanziamento</a:t>
              </a:r>
              <a:r>
                <a:rPr dirty="0"/>
                <a:t> </a:t>
              </a:r>
              <a:r>
                <a:rPr dirty="0" err="1"/>
                <a:t>dell'UE</a:t>
              </a:r>
              <a:r>
                <a:rPr dirty="0"/>
                <a:t>: E+ come </a:t>
              </a:r>
              <a:r>
                <a:rPr dirty="0" err="1"/>
                <a:t>esempio</a:t>
              </a:r>
              <a:endParaRPr dirty="0"/>
            </a:p>
            <a:p>
              <a:pPr>
                <a:lnSpc>
                  <a:spcPct val="100000"/>
                </a:lnSpc>
                <a:spcBef>
                  <a:spcPts val="0"/>
                </a:spcBef>
                <a:defRPr sz="1600"/>
              </a:pPr>
              <a:r>
                <a:rPr dirty="0"/>
                <a:t>2.4 </a:t>
              </a:r>
              <a:r>
                <a:rPr dirty="0" err="1"/>
                <a:t>Esempi</a:t>
              </a:r>
              <a:r>
                <a:rPr dirty="0"/>
                <a:t> di </a:t>
              </a:r>
              <a:r>
                <a:rPr dirty="0" err="1"/>
                <a:t>programmi</a:t>
              </a:r>
              <a:r>
                <a:rPr dirty="0"/>
                <a:t> </a:t>
              </a:r>
              <a:r>
                <a:rPr dirty="0" err="1"/>
                <a:t>dell'UE</a:t>
              </a:r>
              <a:r>
                <a:rPr dirty="0"/>
                <a:t> per </a:t>
              </a:r>
              <a:r>
                <a:rPr dirty="0" err="1"/>
                <a:t>il</a:t>
              </a:r>
              <a:r>
                <a:rPr dirty="0"/>
                <a:t> </a:t>
              </a:r>
              <a:r>
                <a:rPr dirty="0" err="1"/>
                <a:t>miglioramento</a:t>
              </a:r>
              <a:r>
                <a:rPr dirty="0"/>
                <a:t> </a:t>
              </a:r>
              <a:r>
                <a:rPr dirty="0" err="1"/>
                <a:t>delle</a:t>
              </a:r>
              <a:r>
                <a:rPr dirty="0"/>
                <a:t> </a:t>
              </a:r>
              <a:r>
                <a:rPr dirty="0" err="1"/>
                <a:t>competenze</a:t>
              </a:r>
              <a:r>
                <a:rPr dirty="0"/>
                <a:t>, la </a:t>
              </a:r>
              <a:r>
                <a:rPr dirty="0" err="1"/>
                <a:t>riqualificazione</a:t>
              </a:r>
              <a:r>
                <a:rPr dirty="0"/>
                <a:t> e la </a:t>
              </a:r>
              <a:r>
                <a:rPr dirty="0" err="1"/>
                <a:t>competitività</a:t>
              </a:r>
              <a:r>
                <a:rPr dirty="0"/>
                <a:t> </a:t>
              </a:r>
              <a:r>
                <a:rPr lang="it-IT" dirty="0" smtClean="0"/>
                <a:t>aziendale</a:t>
              </a:r>
              <a:endParaRPr dirty="0"/>
            </a:p>
          </p:txBody>
        </p:sp>
        <p:sp>
          <p:nvSpPr>
            <p:cNvPr id="9" name="Elipse 12">
              <a:extLst>
                <a:ext uri="{FF2B5EF4-FFF2-40B4-BE49-F238E27FC236}">
                  <a16:creationId xmlns:a16="http://schemas.microsoft.com/office/drawing/2014/main" id="{7A4C08CF-D9C6-6147-9029-E7995CA4B7C4}"/>
                </a:ext>
              </a:extLst>
            </p:cNvPr>
            <p:cNvSpPr/>
            <p:nvPr/>
          </p:nvSpPr>
          <p:spPr>
            <a:xfrm>
              <a:off x="542494" y="4983572"/>
              <a:ext cx="252000" cy="252000"/>
            </a:xfrm>
            <a:prstGeom prst="ellipse">
              <a:avLst/>
            </a:prstGeom>
            <a:solidFill>
              <a:srgbClr val="F6AA0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0" name="Marcador de contenido 2">
              <a:extLst>
                <a:ext uri="{FF2B5EF4-FFF2-40B4-BE49-F238E27FC236}">
                  <a16:creationId xmlns:a16="http://schemas.microsoft.com/office/drawing/2014/main" id="{7378A028-DCC6-E625-1510-B488B2E56DB6}"/>
                </a:ext>
              </a:extLst>
            </p:cNvPr>
            <p:cNvSpPr txBox="1">
              <a:spLocks/>
            </p:cNvSpPr>
            <p:nvPr/>
          </p:nvSpPr>
          <p:spPr>
            <a:xfrm>
              <a:off x="1013012" y="4905754"/>
              <a:ext cx="10636494" cy="1139446"/>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b="1"/>
              </a:pPr>
              <a:r>
                <a:rPr dirty="0" err="1"/>
                <a:t>Unità</a:t>
              </a:r>
              <a:r>
                <a:rPr dirty="0"/>
                <a:t> 3. Il </a:t>
              </a:r>
              <a:r>
                <a:rPr dirty="0" err="1"/>
                <a:t>ciclo</a:t>
              </a:r>
              <a:r>
                <a:rPr dirty="0"/>
                <a:t> di vita del </a:t>
              </a:r>
              <a:r>
                <a:rPr dirty="0" err="1"/>
                <a:t>progetto</a:t>
              </a:r>
              <a:r>
                <a:rPr dirty="0"/>
                <a:t> standard </a:t>
              </a:r>
              <a:r>
                <a:rPr dirty="0" err="1"/>
                <a:t>dell'UE</a:t>
              </a:r>
              <a:r>
                <a:rPr dirty="0"/>
                <a:t> </a:t>
              </a:r>
              <a:r>
                <a:rPr lang="it-IT" dirty="0" smtClean="0"/>
                <a:t>–</a:t>
              </a:r>
              <a:r>
                <a:rPr dirty="0" smtClean="0"/>
                <a:t> </a:t>
              </a:r>
              <a:r>
                <a:rPr lang="it-IT" dirty="0" smtClean="0"/>
                <a:t>Avvio e Candidatura</a:t>
              </a:r>
              <a:endParaRPr dirty="0"/>
            </a:p>
            <a:p>
              <a:pPr>
                <a:lnSpc>
                  <a:spcPct val="100000"/>
                </a:lnSpc>
                <a:spcBef>
                  <a:spcPts val="0"/>
                </a:spcBef>
                <a:defRPr sz="1600"/>
              </a:pPr>
              <a:r>
                <a:rPr dirty="0"/>
                <a:t>3.1 </a:t>
              </a:r>
              <a:r>
                <a:rPr dirty="0" err="1"/>
                <a:t>Fase</a:t>
              </a:r>
              <a:r>
                <a:rPr dirty="0"/>
                <a:t> </a:t>
              </a:r>
              <a:r>
                <a:rPr dirty="0" smtClean="0"/>
                <a:t>macro</a:t>
              </a:r>
              <a:r>
                <a:rPr lang="it-IT" dirty="0" smtClean="0"/>
                <a:t>-</a:t>
              </a:r>
              <a:r>
                <a:rPr dirty="0" err="1" smtClean="0"/>
                <a:t>iniziale</a:t>
              </a:r>
              <a:r>
                <a:rPr dirty="0"/>
                <a:t>: </a:t>
              </a:r>
              <a:r>
                <a:rPr dirty="0" err="1"/>
                <a:t>Dall'idea</a:t>
              </a:r>
              <a:r>
                <a:rPr dirty="0"/>
                <a:t> di </a:t>
              </a:r>
              <a:r>
                <a:rPr dirty="0" err="1"/>
                <a:t>progetto</a:t>
              </a:r>
              <a:r>
                <a:rPr dirty="0"/>
                <a:t> </a:t>
              </a:r>
              <a:r>
                <a:rPr dirty="0" err="1"/>
                <a:t>alla</a:t>
              </a:r>
              <a:r>
                <a:rPr dirty="0"/>
                <a:t> </a:t>
              </a:r>
              <a:r>
                <a:rPr dirty="0" err="1"/>
                <a:t>proposta</a:t>
              </a:r>
              <a:endParaRPr dirty="0"/>
            </a:p>
            <a:p>
              <a:pPr>
                <a:lnSpc>
                  <a:spcPct val="100000"/>
                </a:lnSpc>
                <a:spcBef>
                  <a:spcPts val="0"/>
                </a:spcBef>
                <a:defRPr sz="1600"/>
              </a:pPr>
              <a:r>
                <a:rPr dirty="0"/>
                <a:t>3.2 </a:t>
              </a:r>
              <a:r>
                <a:rPr dirty="0" err="1"/>
                <a:t>Fase</a:t>
              </a:r>
              <a:r>
                <a:rPr dirty="0"/>
                <a:t> di </a:t>
              </a:r>
              <a:r>
                <a:rPr dirty="0" err="1"/>
                <a:t>sviluppo</a:t>
              </a:r>
              <a:r>
                <a:rPr dirty="0"/>
                <a:t> </a:t>
              </a:r>
              <a:r>
                <a:rPr dirty="0" err="1"/>
                <a:t>della</a:t>
              </a:r>
              <a:r>
                <a:rPr dirty="0"/>
                <a:t> </a:t>
              </a:r>
              <a:r>
                <a:rPr dirty="0" err="1"/>
                <a:t>proposta</a:t>
              </a:r>
              <a:r>
                <a:rPr dirty="0"/>
                <a:t>: </a:t>
              </a:r>
              <a:r>
                <a:rPr lang="it-IT" dirty="0" smtClean="0"/>
                <a:t>Quadro</a:t>
              </a:r>
              <a:r>
                <a:rPr dirty="0" smtClean="0"/>
                <a:t> </a:t>
              </a:r>
              <a:r>
                <a:rPr dirty="0" err="1"/>
                <a:t>ed</a:t>
              </a:r>
              <a:r>
                <a:rPr dirty="0"/>
                <a:t> </a:t>
              </a:r>
              <a:r>
                <a:rPr dirty="0" err="1"/>
                <a:t>elementi</a:t>
              </a:r>
              <a:r>
                <a:rPr dirty="0"/>
                <a:t> </a:t>
              </a:r>
              <a:r>
                <a:rPr dirty="0" err="1"/>
                <a:t>chiave</a:t>
              </a:r>
              <a:endParaRPr dirty="0"/>
            </a:p>
            <a:p>
              <a:pPr>
                <a:lnSpc>
                  <a:spcPct val="100000"/>
                </a:lnSpc>
                <a:spcBef>
                  <a:spcPts val="0"/>
                </a:spcBef>
                <a:defRPr sz="1600"/>
              </a:pPr>
              <a:r>
                <a:rPr dirty="0"/>
                <a:t>3.3 </a:t>
              </a:r>
              <a:r>
                <a:rPr dirty="0" err="1"/>
                <a:t>Processo</a:t>
              </a:r>
              <a:r>
                <a:rPr dirty="0"/>
                <a:t> di </a:t>
              </a:r>
              <a:r>
                <a:rPr dirty="0" err="1"/>
                <a:t>valutazione</a:t>
              </a:r>
              <a:r>
                <a:rPr dirty="0"/>
                <a:t> </a:t>
              </a:r>
              <a:r>
                <a:rPr dirty="0" err="1"/>
                <a:t>della</a:t>
              </a:r>
              <a:r>
                <a:rPr dirty="0"/>
                <a:t> </a:t>
              </a:r>
              <a:r>
                <a:rPr dirty="0" err="1"/>
                <a:t>presentazione</a:t>
              </a:r>
              <a:r>
                <a:rPr dirty="0"/>
                <a:t> e </a:t>
              </a:r>
              <a:r>
                <a:rPr dirty="0" err="1"/>
                <a:t>della</a:t>
              </a:r>
              <a:r>
                <a:rPr dirty="0"/>
                <a:t> </a:t>
              </a:r>
              <a:r>
                <a:rPr dirty="0" err="1"/>
                <a:t>proposta</a:t>
              </a:r>
              <a:endParaRPr dirty="0"/>
            </a:p>
          </p:txBody>
        </p:sp>
      </p:grpSp>
    </p:spTree>
    <p:extLst>
      <p:ext uri="{BB962C8B-B14F-4D97-AF65-F5344CB8AC3E}">
        <p14:creationId xmlns:p14="http://schemas.microsoft.com/office/powerpoint/2010/main" val="36152328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marL="0" marR="0" lvl="0" indent="0" algn="just" defTabSz="914400" rtl="0" eaLnBrk="1" fontAlgn="auto" latinLnBrk="0" hangingPunct="1">
              <a:lnSpc>
                <a:spcPct val="90000"/>
              </a:lnSpc>
              <a:spcBef>
                <a:spcPts val="1000"/>
              </a:spcBef>
              <a:spcAft>
                <a:spcPts val="0"/>
              </a:spcAft>
              <a:buClrTx/>
              <a:buSzTx/>
              <a:buFont typeface="Arial" panose="020B0604020202020204" pitchFamily="34" charset="0"/>
              <a:buNone/>
              <a:tabLst/>
              <a:defRPr>
                <a:solidFill>
                  <a:srgbClr val="0AD995"/>
                </a:solidFill>
              </a:defRPr>
            </a:pPr>
            <a:r>
              <a:rPr dirty="0" err="1"/>
              <a:t>Unità</a:t>
            </a:r>
            <a:r>
              <a:rPr dirty="0"/>
              <a:t> </a:t>
            </a:r>
            <a:r>
              <a:rPr dirty="0">
                <a:ln>
                  <a:noFill/>
                </a:ln>
                <a:effectLst/>
                <a:uLnTx/>
                <a:uFillTx/>
                <a:latin typeface="Calibri" panose="020F0502020204030204"/>
              </a:rPr>
              <a:t>3. Il </a:t>
            </a:r>
            <a:r>
              <a:rPr dirty="0" err="1">
                <a:ln>
                  <a:noFill/>
                </a:ln>
                <a:effectLst/>
                <a:uLnTx/>
                <a:uFillTx/>
                <a:latin typeface="Calibri" panose="020F0502020204030204"/>
              </a:rPr>
              <a:t>ciclo</a:t>
            </a:r>
            <a:r>
              <a:rPr dirty="0">
                <a:ln>
                  <a:noFill/>
                </a:ln>
                <a:effectLst/>
                <a:uLnTx/>
                <a:uFillTx/>
                <a:latin typeface="Calibri" panose="020F0502020204030204"/>
              </a:rPr>
              <a:t> di vita del </a:t>
            </a:r>
            <a:r>
              <a:rPr dirty="0" err="1">
                <a:ln>
                  <a:noFill/>
                </a:ln>
                <a:effectLst/>
                <a:uLnTx/>
                <a:uFillTx/>
                <a:latin typeface="Calibri" panose="020F0502020204030204"/>
              </a:rPr>
              <a:t>progetto</a:t>
            </a:r>
            <a:r>
              <a:rPr dirty="0">
                <a:ln>
                  <a:noFill/>
                </a:ln>
                <a:effectLst/>
                <a:uLnTx/>
                <a:uFillTx/>
                <a:latin typeface="Calibri" panose="020F0502020204030204"/>
              </a:rPr>
              <a:t> </a:t>
            </a:r>
            <a:r>
              <a:rPr dirty="0">
                <a:latin typeface="Calibri" panose="020F0502020204030204"/>
              </a:rPr>
              <a:t>standard </a:t>
            </a:r>
            <a:r>
              <a:rPr dirty="0" err="1">
                <a:latin typeface="Calibri" panose="020F0502020204030204"/>
              </a:rPr>
              <a:t>dell'UE</a:t>
            </a:r>
            <a:r>
              <a:rPr dirty="0">
                <a:latin typeface="Calibri" panose="020F0502020204030204"/>
              </a:rPr>
              <a:t> </a:t>
            </a:r>
            <a:r>
              <a:rPr lang="it-IT" dirty="0" smtClean="0">
                <a:latin typeface="Calibri" panose="020F0502020204030204"/>
              </a:rPr>
              <a:t>–</a:t>
            </a:r>
            <a:r>
              <a:rPr dirty="0" smtClean="0">
                <a:latin typeface="Calibri" panose="020F0502020204030204"/>
              </a:rPr>
              <a:t> </a:t>
            </a:r>
            <a:r>
              <a:rPr lang="it-IT" dirty="0" smtClean="0">
                <a:latin typeface="Calibri" panose="020F0502020204030204"/>
              </a:rPr>
              <a:t>Avvio e Candidatura</a:t>
            </a:r>
            <a:endParaRPr sz="2800" b="1" dirty="0">
              <a:solidFill>
                <a:srgbClr val="0AD995"/>
              </a:solidFill>
            </a:endParaRPr>
          </a:p>
          <a:p>
            <a:pPr>
              <a:defRPr sz="2200"/>
            </a:pPr>
            <a:r>
              <a:rPr dirty="0"/>
              <a:t>3.1 </a:t>
            </a:r>
            <a:r>
              <a:rPr dirty="0" err="1"/>
              <a:t>Fase</a:t>
            </a:r>
            <a:r>
              <a:rPr dirty="0"/>
              <a:t> </a:t>
            </a:r>
            <a:r>
              <a:rPr dirty="0" smtClean="0"/>
              <a:t>macro</a:t>
            </a:r>
            <a:r>
              <a:rPr lang="it-IT" dirty="0" smtClean="0"/>
              <a:t>-</a:t>
            </a:r>
            <a:r>
              <a:rPr dirty="0" err="1" smtClean="0"/>
              <a:t>iniziale</a:t>
            </a:r>
            <a:r>
              <a:rPr dirty="0"/>
              <a:t>: </a:t>
            </a:r>
            <a:r>
              <a:rPr dirty="0" err="1"/>
              <a:t>Dall'idea</a:t>
            </a:r>
            <a:r>
              <a:rPr dirty="0"/>
              <a:t> del </a:t>
            </a:r>
            <a:r>
              <a:rPr dirty="0" err="1"/>
              <a:t>progetto</a:t>
            </a:r>
            <a:r>
              <a:rPr dirty="0"/>
              <a:t> </a:t>
            </a:r>
            <a:r>
              <a:rPr dirty="0" err="1"/>
              <a:t>alla</a:t>
            </a:r>
            <a:r>
              <a:rPr dirty="0"/>
              <a:t> </a:t>
            </a:r>
            <a:r>
              <a:rPr dirty="0" err="1"/>
              <a:t>proposta</a:t>
            </a:r>
            <a:r>
              <a:rPr dirty="0"/>
              <a:t> (1)</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616648"/>
          </a:xfrm>
          <a:prstGeom prst="rect">
            <a:avLst/>
          </a:prstGeom>
          <a:noFill/>
        </p:spPr>
        <p:txBody>
          <a:bodyPr wrap="square">
            <a:spAutoFit/>
          </a:bodyPr>
          <a:lstStyle/>
          <a:p>
            <a:pPr algn="just">
              <a:defRPr sz="1400">
                <a:solidFill>
                  <a:srgbClr val="1B193E"/>
                </a:solidFill>
                <a:latin typeface="Calibri" panose="020F0502020204030204" pitchFamily="34" charset="0"/>
                <a:cs typeface="Calibri" panose="020F0502020204030204" pitchFamily="34" charset="0"/>
              </a:defRPr>
            </a:pPr>
            <a:r>
              <a:rPr dirty="0">
                <a:effectLst/>
              </a:rPr>
              <a:t>Il </a:t>
            </a:r>
            <a:r>
              <a:rPr dirty="0" err="1">
                <a:effectLst/>
              </a:rPr>
              <a:t>viaggio</a:t>
            </a:r>
            <a:r>
              <a:rPr dirty="0">
                <a:effectLst/>
              </a:rPr>
              <a:t> di un </a:t>
            </a:r>
            <a:r>
              <a:rPr dirty="0" err="1">
                <a:effectLst/>
              </a:rPr>
              <a:t>progetto</a:t>
            </a:r>
            <a:r>
              <a:rPr dirty="0">
                <a:effectLst/>
              </a:rPr>
              <a:t> </a:t>
            </a:r>
            <a:r>
              <a:rPr dirty="0" err="1">
                <a:effectLst/>
              </a:rPr>
              <a:t>europeo</a:t>
            </a:r>
            <a:r>
              <a:rPr dirty="0">
                <a:effectLst/>
              </a:rPr>
              <a:t> </a:t>
            </a:r>
            <a:r>
              <a:rPr dirty="0" err="1">
                <a:effectLst/>
              </a:rPr>
              <a:t>inizia</a:t>
            </a:r>
            <a:r>
              <a:rPr dirty="0">
                <a:effectLst/>
              </a:rPr>
              <a:t> con la </a:t>
            </a:r>
            <a:r>
              <a:rPr dirty="0" err="1">
                <a:effectLst/>
              </a:rPr>
              <a:t>concezione</a:t>
            </a:r>
            <a:r>
              <a:rPr dirty="0">
                <a:effectLst/>
              </a:rPr>
              <a:t> di </a:t>
            </a:r>
            <a:r>
              <a:rPr dirty="0" err="1">
                <a:effectLst/>
              </a:rPr>
              <a:t>un'idea</a:t>
            </a:r>
            <a:r>
              <a:rPr dirty="0">
                <a:effectLst/>
              </a:rPr>
              <a:t>. Il primo </a:t>
            </a:r>
            <a:r>
              <a:rPr dirty="0" err="1">
                <a:effectLst/>
              </a:rPr>
              <a:t>passo</a:t>
            </a:r>
            <a:r>
              <a:rPr dirty="0">
                <a:effectLst/>
              </a:rPr>
              <a:t> </a:t>
            </a:r>
            <a:r>
              <a:rPr dirty="0" err="1">
                <a:effectLst/>
              </a:rPr>
              <a:t>consiste</a:t>
            </a:r>
            <a:r>
              <a:rPr dirty="0">
                <a:effectLst/>
              </a:rPr>
              <a:t> </a:t>
            </a:r>
            <a:r>
              <a:rPr dirty="0" err="1">
                <a:effectLst/>
              </a:rPr>
              <a:t>nel</a:t>
            </a:r>
            <a:r>
              <a:rPr dirty="0">
                <a:effectLst/>
              </a:rPr>
              <a:t> </a:t>
            </a:r>
            <a:r>
              <a:rPr dirty="0" err="1">
                <a:effectLst/>
              </a:rPr>
              <a:t>concettualizzare</a:t>
            </a:r>
            <a:r>
              <a:rPr dirty="0">
                <a:effectLst/>
              </a:rPr>
              <a:t> un </a:t>
            </a:r>
            <a:r>
              <a:rPr dirty="0" err="1">
                <a:effectLst/>
              </a:rPr>
              <a:t>progetto</a:t>
            </a:r>
            <a:r>
              <a:rPr dirty="0">
                <a:effectLst/>
              </a:rPr>
              <a:t> in </a:t>
            </a:r>
            <a:r>
              <a:rPr dirty="0" err="1">
                <a:effectLst/>
              </a:rPr>
              <a:t>linea</a:t>
            </a:r>
            <a:r>
              <a:rPr dirty="0">
                <a:effectLst/>
              </a:rPr>
              <a:t> con le </a:t>
            </a:r>
            <a:r>
              <a:rPr dirty="0" err="1">
                <a:effectLst/>
              </a:rPr>
              <a:t>priorità</a:t>
            </a:r>
            <a:r>
              <a:rPr dirty="0">
                <a:effectLst/>
              </a:rPr>
              <a:t> e </a:t>
            </a:r>
            <a:r>
              <a:rPr dirty="0" err="1">
                <a:effectLst/>
              </a:rPr>
              <a:t>gli</a:t>
            </a:r>
            <a:r>
              <a:rPr dirty="0">
                <a:effectLst/>
              </a:rPr>
              <a:t> </a:t>
            </a:r>
            <a:r>
              <a:rPr dirty="0" err="1">
                <a:effectLst/>
              </a:rPr>
              <a:t>obiettivi</a:t>
            </a:r>
            <a:r>
              <a:rPr dirty="0">
                <a:effectLst/>
              </a:rPr>
              <a:t> </a:t>
            </a:r>
            <a:r>
              <a:rPr dirty="0" err="1">
                <a:effectLst/>
              </a:rPr>
              <a:t>dell'UE</a:t>
            </a:r>
            <a:r>
              <a:rPr dirty="0">
                <a:effectLst/>
              </a:rPr>
              <a:t>. Questa idea è poi </a:t>
            </a:r>
            <a:r>
              <a:rPr dirty="0" err="1">
                <a:effectLst/>
              </a:rPr>
              <a:t>plasmata</a:t>
            </a:r>
            <a:r>
              <a:rPr dirty="0">
                <a:effectLst/>
              </a:rPr>
              <a:t> in </a:t>
            </a:r>
            <a:r>
              <a:rPr dirty="0" err="1">
                <a:effectLst/>
              </a:rPr>
              <a:t>una</a:t>
            </a:r>
            <a:r>
              <a:rPr dirty="0">
                <a:effectLst/>
              </a:rPr>
              <a:t> </a:t>
            </a:r>
            <a:r>
              <a:rPr dirty="0" err="1">
                <a:effectLst/>
              </a:rPr>
              <a:t>proposta</a:t>
            </a:r>
            <a:r>
              <a:rPr dirty="0">
                <a:effectLst/>
              </a:rPr>
              <a:t> di </a:t>
            </a:r>
            <a:r>
              <a:rPr dirty="0" err="1">
                <a:effectLst/>
              </a:rPr>
              <a:t>progetto</a:t>
            </a:r>
            <a:r>
              <a:rPr dirty="0">
                <a:effectLst/>
              </a:rPr>
              <a:t> </a:t>
            </a:r>
            <a:r>
              <a:rPr dirty="0" err="1">
                <a:effectLst/>
              </a:rPr>
              <a:t>formale</a:t>
            </a:r>
            <a:r>
              <a:rPr dirty="0">
                <a:effectLst/>
              </a:rPr>
              <a:t> </a:t>
            </a:r>
            <a:r>
              <a:rPr dirty="0" err="1">
                <a:effectLst/>
              </a:rPr>
              <a:t>completa</a:t>
            </a:r>
            <a:r>
              <a:rPr dirty="0">
                <a:effectLst/>
              </a:rPr>
              <a:t> </a:t>
            </a:r>
            <a:r>
              <a:rPr lang="it-IT" dirty="0" smtClean="0">
                <a:effectLst/>
              </a:rPr>
              <a:t>-</a:t>
            </a:r>
            <a:r>
              <a:rPr dirty="0" smtClean="0">
                <a:effectLst/>
              </a:rPr>
              <a:t> </a:t>
            </a:r>
            <a:r>
              <a:rPr dirty="0">
                <a:effectLst/>
              </a:rPr>
              <a:t>da </a:t>
            </a:r>
            <a:r>
              <a:rPr dirty="0" err="1">
                <a:effectLst/>
              </a:rPr>
              <a:t>presentare</a:t>
            </a:r>
            <a:r>
              <a:rPr dirty="0">
                <a:effectLst/>
              </a:rPr>
              <a:t>. La </a:t>
            </a:r>
            <a:r>
              <a:rPr b="1" dirty="0" err="1">
                <a:effectLst/>
              </a:rPr>
              <a:t>fase</a:t>
            </a:r>
            <a:r>
              <a:rPr b="1" dirty="0">
                <a:effectLst/>
              </a:rPr>
              <a:t> macro-</a:t>
            </a:r>
            <a:r>
              <a:rPr b="1" dirty="0" err="1">
                <a:effectLst/>
              </a:rPr>
              <a:t>iniziale</a:t>
            </a:r>
            <a:r>
              <a:rPr b="1" dirty="0">
                <a:effectLst/>
              </a:rPr>
              <a:t> </a:t>
            </a:r>
            <a:r>
              <a:rPr dirty="0">
                <a:effectLst/>
              </a:rPr>
              <a:t>del </a:t>
            </a:r>
            <a:r>
              <a:rPr dirty="0" err="1">
                <a:effectLst/>
              </a:rPr>
              <a:t>passaggio</a:t>
            </a:r>
            <a:r>
              <a:rPr dirty="0">
                <a:effectLst/>
              </a:rPr>
              <a:t> da </a:t>
            </a:r>
            <a:r>
              <a:rPr dirty="0" err="1">
                <a:effectLst/>
              </a:rPr>
              <a:t>un'idea</a:t>
            </a:r>
            <a:r>
              <a:rPr dirty="0">
                <a:effectLst/>
              </a:rPr>
              <a:t> a </a:t>
            </a:r>
            <a:r>
              <a:rPr dirty="0" err="1">
                <a:effectLst/>
              </a:rPr>
              <a:t>una</a:t>
            </a:r>
            <a:r>
              <a:rPr dirty="0">
                <a:effectLst/>
              </a:rPr>
              <a:t> </a:t>
            </a:r>
            <a:r>
              <a:rPr dirty="0" err="1">
                <a:effectLst/>
              </a:rPr>
              <a:t>proposta</a:t>
            </a:r>
            <a:r>
              <a:rPr dirty="0">
                <a:effectLst/>
              </a:rPr>
              <a:t> </a:t>
            </a:r>
            <a:r>
              <a:rPr dirty="0" err="1"/>
              <a:t>consiste</a:t>
            </a:r>
            <a:r>
              <a:rPr dirty="0"/>
              <a:t> in </a:t>
            </a:r>
            <a:r>
              <a:rPr dirty="0" err="1"/>
              <a:t>varie</a:t>
            </a:r>
            <a:r>
              <a:rPr dirty="0"/>
              <a:t> </a:t>
            </a:r>
            <a:r>
              <a:rPr b="1" dirty="0" err="1"/>
              <a:t>fasi</a:t>
            </a:r>
            <a:r>
              <a:rPr b="1" dirty="0"/>
              <a:t> </a:t>
            </a:r>
            <a:r>
              <a:rPr b="1" dirty="0" err="1"/>
              <a:t>chiave</a:t>
            </a:r>
            <a:r>
              <a:rPr dirty="0"/>
              <a:t>:</a:t>
            </a:r>
          </a:p>
          <a:p>
            <a:pPr algn="just"/>
            <a:endParaRPr sz="70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defRPr sz="1400" b="1">
                <a:solidFill>
                  <a:srgbClr val="1B193E"/>
                </a:solidFill>
                <a:effectLst/>
                <a:latin typeface="Calibri" panose="020F0502020204030204" pitchFamily="34" charset="0"/>
                <a:cs typeface="Calibri" panose="020F0502020204030204" pitchFamily="34" charset="0"/>
              </a:defRPr>
            </a:pPr>
            <a:r>
              <a:rPr dirty="0" err="1"/>
              <a:t>Concettualizzazione</a:t>
            </a:r>
            <a:r>
              <a:rPr dirty="0"/>
              <a:t> del </a:t>
            </a:r>
            <a:r>
              <a:rPr dirty="0" err="1"/>
              <a:t>progetto</a:t>
            </a:r>
            <a:r>
              <a:rPr dirty="0"/>
              <a:t>:</a:t>
            </a:r>
            <a:endParaRPr sz="14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err="1"/>
              <a:t>Individuare</a:t>
            </a:r>
            <a:r>
              <a:rPr dirty="0"/>
              <a:t> un </a:t>
            </a:r>
            <a:r>
              <a:rPr dirty="0" err="1"/>
              <a:t>concetto</a:t>
            </a:r>
            <a:r>
              <a:rPr dirty="0"/>
              <a:t> per un </a:t>
            </a:r>
            <a:r>
              <a:rPr dirty="0" err="1"/>
              <a:t>progetto</a:t>
            </a:r>
            <a:r>
              <a:rPr dirty="0"/>
              <a:t> in </a:t>
            </a:r>
            <a:r>
              <a:rPr dirty="0" err="1"/>
              <a:t>linea</a:t>
            </a:r>
            <a:r>
              <a:rPr dirty="0"/>
              <a:t> con le </a:t>
            </a:r>
            <a:r>
              <a:rPr dirty="0" err="1"/>
              <a:t>priorità</a:t>
            </a:r>
            <a:r>
              <a:rPr dirty="0"/>
              <a:t> </a:t>
            </a:r>
            <a:r>
              <a:rPr dirty="0" err="1"/>
              <a:t>dell'UE</a:t>
            </a:r>
            <a:endParaRPr dirty="0"/>
          </a:p>
          <a:p>
            <a:pPr marL="628650" lvl="1" indent="-171450">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err="1"/>
              <a:t>Definire</a:t>
            </a:r>
            <a:r>
              <a:rPr dirty="0"/>
              <a:t> </a:t>
            </a:r>
            <a:r>
              <a:rPr dirty="0" err="1"/>
              <a:t>gli</a:t>
            </a:r>
            <a:r>
              <a:rPr dirty="0"/>
              <a:t> </a:t>
            </a:r>
            <a:r>
              <a:rPr dirty="0" err="1"/>
              <a:t>obiettivi</a:t>
            </a:r>
            <a:r>
              <a:rPr dirty="0"/>
              <a:t> </a:t>
            </a:r>
            <a:r>
              <a:rPr dirty="0" err="1"/>
              <a:t>generali</a:t>
            </a:r>
            <a:r>
              <a:rPr dirty="0"/>
              <a:t>, </a:t>
            </a:r>
            <a:r>
              <a:rPr dirty="0" err="1"/>
              <a:t>gli</a:t>
            </a:r>
            <a:r>
              <a:rPr dirty="0"/>
              <a:t> </a:t>
            </a:r>
            <a:r>
              <a:rPr lang="it-IT" dirty="0" smtClean="0"/>
              <a:t>scopi</a:t>
            </a:r>
            <a:r>
              <a:rPr dirty="0" smtClean="0"/>
              <a:t> </a:t>
            </a:r>
            <a:r>
              <a:rPr dirty="0"/>
              <a:t>e </a:t>
            </a:r>
            <a:r>
              <a:rPr dirty="0" err="1"/>
              <a:t>i</a:t>
            </a:r>
            <a:r>
              <a:rPr dirty="0"/>
              <a:t> </a:t>
            </a:r>
            <a:r>
              <a:rPr dirty="0" err="1"/>
              <a:t>risultati</a:t>
            </a:r>
            <a:r>
              <a:rPr dirty="0"/>
              <a:t> </a:t>
            </a:r>
            <a:r>
              <a:rPr dirty="0" err="1"/>
              <a:t>dell'idea</a:t>
            </a:r>
            <a:r>
              <a:rPr dirty="0"/>
              <a:t> </a:t>
            </a:r>
            <a:r>
              <a:rPr dirty="0" err="1"/>
              <a:t>proposta</a:t>
            </a:r>
            <a:r>
              <a:rPr dirty="0"/>
              <a:t> di </a:t>
            </a:r>
            <a:r>
              <a:rPr dirty="0" err="1"/>
              <a:t>progetto</a:t>
            </a:r>
            <a:r>
              <a:rPr dirty="0"/>
              <a:t> </a:t>
            </a:r>
            <a:r>
              <a:rPr dirty="0" err="1"/>
              <a:t>attraverso</a:t>
            </a:r>
            <a:r>
              <a:rPr dirty="0"/>
              <a:t> </a:t>
            </a:r>
            <a:r>
              <a:rPr dirty="0" err="1"/>
              <a:t>una</a:t>
            </a:r>
            <a:r>
              <a:rPr dirty="0"/>
              <a:t> nota </a:t>
            </a:r>
            <a:r>
              <a:rPr dirty="0" err="1"/>
              <a:t>concettuale</a:t>
            </a:r>
            <a:endParaRPr dirty="0"/>
          </a:p>
          <a:p>
            <a:pPr lvl="1" algn="l"/>
            <a:endParaRPr sz="700" b="0" i="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defRPr sz="1400" b="1">
                <a:solidFill>
                  <a:srgbClr val="1B193E"/>
                </a:solidFill>
                <a:latin typeface="Calibri" panose="020F0502020204030204" pitchFamily="34" charset="0"/>
                <a:cs typeface="Calibri" panose="020F0502020204030204" pitchFamily="34" charset="0"/>
              </a:defRPr>
            </a:pPr>
            <a:r>
              <a:rPr dirty="0" err="1">
                <a:effectLst/>
              </a:rPr>
              <a:t>Analisi</a:t>
            </a:r>
            <a:r>
              <a:rPr dirty="0">
                <a:effectLst/>
              </a:rPr>
              <a:t> </a:t>
            </a:r>
            <a:r>
              <a:rPr dirty="0" err="1">
                <a:effectLst/>
              </a:rPr>
              <a:t>approfondita</a:t>
            </a:r>
            <a:r>
              <a:rPr dirty="0">
                <a:effectLst/>
              </a:rPr>
              <a:t>:</a:t>
            </a:r>
            <a:endParaRPr sz="14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defRPr sz="1400">
                <a:solidFill>
                  <a:srgbClr val="1B193E"/>
                </a:solidFill>
                <a:latin typeface="Calibri" panose="020F0502020204030204" pitchFamily="34" charset="0"/>
                <a:cs typeface="Calibri" panose="020F0502020204030204" pitchFamily="34" charset="0"/>
              </a:defRPr>
            </a:pPr>
            <a:r>
              <a:rPr dirty="0" err="1">
                <a:effectLst/>
              </a:rPr>
              <a:t>Valutare</a:t>
            </a:r>
            <a:r>
              <a:rPr dirty="0">
                <a:effectLst/>
              </a:rPr>
              <a:t> la </a:t>
            </a:r>
            <a:r>
              <a:rPr dirty="0" err="1">
                <a:effectLst/>
              </a:rPr>
              <a:t>fattibilità</a:t>
            </a:r>
            <a:r>
              <a:rPr dirty="0">
                <a:effectLst/>
              </a:rPr>
              <a:t> del </a:t>
            </a:r>
            <a:r>
              <a:rPr dirty="0" err="1">
                <a:effectLst/>
              </a:rPr>
              <a:t>progetto</a:t>
            </a:r>
            <a:r>
              <a:rPr dirty="0">
                <a:effectLst/>
              </a:rPr>
              <a:t>, </a:t>
            </a:r>
            <a:r>
              <a:rPr dirty="0" err="1">
                <a:effectLst/>
              </a:rPr>
              <a:t>tenendo</a:t>
            </a:r>
            <a:r>
              <a:rPr dirty="0">
                <a:effectLst/>
              </a:rPr>
              <a:t> </a:t>
            </a:r>
            <a:r>
              <a:rPr dirty="0" err="1">
                <a:effectLst/>
              </a:rPr>
              <a:t>conto</a:t>
            </a:r>
            <a:r>
              <a:rPr dirty="0">
                <a:effectLst/>
              </a:rPr>
              <a:t> </a:t>
            </a:r>
            <a:r>
              <a:rPr dirty="0" err="1">
                <a:effectLst/>
              </a:rPr>
              <a:t>delle</a:t>
            </a:r>
            <a:r>
              <a:rPr dirty="0">
                <a:effectLst/>
              </a:rPr>
              <a:t> </a:t>
            </a:r>
            <a:r>
              <a:rPr dirty="0" err="1">
                <a:effectLst/>
              </a:rPr>
              <a:t>risorse</a:t>
            </a:r>
            <a:r>
              <a:rPr dirty="0">
                <a:effectLst/>
              </a:rPr>
              <a:t>, </a:t>
            </a:r>
            <a:r>
              <a:rPr dirty="0" err="1">
                <a:effectLst/>
              </a:rPr>
              <a:t>delle</a:t>
            </a:r>
            <a:r>
              <a:rPr dirty="0">
                <a:effectLst/>
              </a:rPr>
              <a:t> </a:t>
            </a:r>
            <a:r>
              <a:rPr dirty="0" err="1">
                <a:effectLst/>
              </a:rPr>
              <a:t>tempistiche</a:t>
            </a:r>
            <a:r>
              <a:rPr dirty="0">
                <a:effectLst/>
              </a:rPr>
              <a:t> e </a:t>
            </a:r>
            <a:r>
              <a:rPr dirty="0"/>
              <a:t>di </a:t>
            </a:r>
            <a:r>
              <a:rPr dirty="0" err="1"/>
              <a:t>eventuali</a:t>
            </a:r>
            <a:r>
              <a:rPr dirty="0"/>
              <a:t> </a:t>
            </a:r>
            <a:r>
              <a:rPr dirty="0" err="1">
                <a:effectLst/>
              </a:rPr>
              <a:t>sfide</a:t>
            </a:r>
            <a:endParaRPr dirty="0">
              <a:effectLst/>
            </a:endParaRPr>
          </a:p>
          <a:p>
            <a:pPr marL="628650" lvl="1" indent="-171450">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err="1"/>
              <a:t>Condurre</a:t>
            </a:r>
            <a:r>
              <a:rPr dirty="0"/>
              <a:t> </a:t>
            </a:r>
            <a:r>
              <a:rPr dirty="0" err="1"/>
              <a:t>una</a:t>
            </a:r>
            <a:r>
              <a:rPr dirty="0"/>
              <a:t> </a:t>
            </a:r>
            <a:r>
              <a:rPr dirty="0" err="1"/>
              <a:t>revisione</a:t>
            </a:r>
            <a:r>
              <a:rPr dirty="0"/>
              <a:t> </a:t>
            </a:r>
            <a:r>
              <a:rPr dirty="0" err="1"/>
              <a:t>preliminare</a:t>
            </a:r>
            <a:r>
              <a:rPr dirty="0"/>
              <a:t> </a:t>
            </a:r>
            <a:r>
              <a:rPr dirty="0" err="1"/>
              <a:t>dell'allineamento</a:t>
            </a:r>
            <a:r>
              <a:rPr dirty="0"/>
              <a:t> del </a:t>
            </a:r>
            <a:r>
              <a:rPr dirty="0" err="1"/>
              <a:t>progetto</a:t>
            </a:r>
            <a:r>
              <a:rPr dirty="0"/>
              <a:t> con </a:t>
            </a:r>
            <a:r>
              <a:rPr dirty="0" err="1"/>
              <a:t>gli</a:t>
            </a:r>
            <a:r>
              <a:rPr dirty="0"/>
              <a:t> </a:t>
            </a:r>
            <a:r>
              <a:rPr dirty="0" err="1"/>
              <a:t>obiettivi</a:t>
            </a:r>
            <a:r>
              <a:rPr dirty="0"/>
              <a:t> e </a:t>
            </a:r>
            <a:r>
              <a:rPr lang="it-IT" dirty="0" smtClean="0"/>
              <a:t>i traguardi</a:t>
            </a:r>
            <a:r>
              <a:rPr dirty="0" smtClean="0"/>
              <a:t> </a:t>
            </a:r>
            <a:r>
              <a:rPr dirty="0" err="1"/>
              <a:t>dell'UE</a:t>
            </a:r>
            <a:endParaRPr dirty="0"/>
          </a:p>
          <a:p>
            <a:pPr marL="800100" lvl="1" indent="-342900" algn="l">
              <a:buFont typeface="+mj-lt"/>
              <a:buAutoNum type="arabicPeriod"/>
            </a:pPr>
            <a:endParaRPr sz="700" b="0" i="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defRPr sz="1400" b="1">
                <a:solidFill>
                  <a:srgbClr val="1B193E"/>
                </a:solidFill>
                <a:effectLst/>
                <a:latin typeface="Calibri" panose="020F0502020204030204" pitchFamily="34" charset="0"/>
                <a:cs typeface="Calibri" panose="020F0502020204030204" pitchFamily="34" charset="0"/>
              </a:defRPr>
            </a:pPr>
            <a:r>
              <a:rPr dirty="0" err="1"/>
              <a:t>Coinvolgimento</a:t>
            </a:r>
            <a:r>
              <a:rPr dirty="0"/>
              <a:t> </a:t>
            </a:r>
            <a:r>
              <a:rPr dirty="0" err="1"/>
              <a:t>dei</a:t>
            </a:r>
            <a:r>
              <a:rPr dirty="0"/>
              <a:t> partner e </a:t>
            </a:r>
            <a:r>
              <a:rPr dirty="0" err="1"/>
              <a:t>delle</a:t>
            </a:r>
            <a:r>
              <a:rPr dirty="0"/>
              <a:t> </a:t>
            </a:r>
            <a:r>
              <a:rPr dirty="0" err="1"/>
              <a:t>parti</a:t>
            </a:r>
            <a:r>
              <a:rPr dirty="0"/>
              <a:t> </a:t>
            </a:r>
            <a:r>
              <a:rPr dirty="0" err="1"/>
              <a:t>interessate</a:t>
            </a:r>
            <a:r>
              <a:rPr dirty="0"/>
              <a:t>:</a:t>
            </a:r>
            <a:endParaRPr sz="14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err="1"/>
              <a:t>Identificare</a:t>
            </a:r>
            <a:r>
              <a:rPr dirty="0"/>
              <a:t> e </a:t>
            </a:r>
            <a:r>
              <a:rPr dirty="0" err="1"/>
              <a:t>coinvolgere</a:t>
            </a:r>
            <a:r>
              <a:rPr dirty="0"/>
              <a:t> le </a:t>
            </a:r>
            <a:r>
              <a:rPr dirty="0" err="1"/>
              <a:t>parti</a:t>
            </a:r>
            <a:r>
              <a:rPr dirty="0"/>
              <a:t> </a:t>
            </a:r>
            <a:r>
              <a:rPr dirty="0" err="1"/>
              <a:t>interessate</a:t>
            </a:r>
            <a:r>
              <a:rPr dirty="0"/>
              <a:t>, </a:t>
            </a:r>
            <a:r>
              <a:rPr dirty="0" err="1"/>
              <a:t>compresi</a:t>
            </a:r>
            <a:r>
              <a:rPr dirty="0"/>
              <a:t> </a:t>
            </a:r>
            <a:r>
              <a:rPr dirty="0" err="1"/>
              <a:t>potenziali</a:t>
            </a:r>
            <a:r>
              <a:rPr dirty="0"/>
              <a:t> partner, </a:t>
            </a:r>
            <a:r>
              <a:rPr dirty="0" err="1"/>
              <a:t>obiettivi</a:t>
            </a:r>
            <a:r>
              <a:rPr dirty="0"/>
              <a:t> </a:t>
            </a:r>
            <a:r>
              <a:rPr dirty="0" err="1"/>
              <a:t>ed</a:t>
            </a:r>
            <a:r>
              <a:rPr dirty="0"/>
              <a:t> </a:t>
            </a:r>
            <a:r>
              <a:rPr dirty="0" err="1"/>
              <a:t>esperti</a:t>
            </a:r>
            <a:endParaRPr dirty="0"/>
          </a:p>
          <a:p>
            <a:pPr marL="628650" lvl="1" indent="-171450">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err="1"/>
              <a:t>Raccogliere</a:t>
            </a:r>
            <a:r>
              <a:rPr dirty="0"/>
              <a:t> </a:t>
            </a:r>
            <a:r>
              <a:rPr dirty="0" err="1"/>
              <a:t>contributi</a:t>
            </a:r>
            <a:r>
              <a:rPr dirty="0"/>
              <a:t> e </a:t>
            </a:r>
            <a:r>
              <a:rPr dirty="0" err="1"/>
              <a:t>sostegno</a:t>
            </a:r>
            <a:r>
              <a:rPr dirty="0"/>
              <a:t> per </a:t>
            </a:r>
            <a:r>
              <a:rPr dirty="0" err="1"/>
              <a:t>l'idea</a:t>
            </a:r>
            <a:r>
              <a:rPr dirty="0"/>
              <a:t> del </a:t>
            </a:r>
            <a:r>
              <a:rPr dirty="0" err="1"/>
              <a:t>progetto</a:t>
            </a:r>
            <a:r>
              <a:rPr dirty="0"/>
              <a:t> da parte </a:t>
            </a:r>
            <a:r>
              <a:rPr dirty="0" err="1"/>
              <a:t>delle</a:t>
            </a:r>
            <a:r>
              <a:rPr dirty="0"/>
              <a:t> </a:t>
            </a:r>
            <a:r>
              <a:rPr dirty="0" err="1"/>
              <a:t>principali</a:t>
            </a:r>
            <a:r>
              <a:rPr dirty="0"/>
              <a:t> </a:t>
            </a:r>
            <a:r>
              <a:rPr dirty="0" err="1"/>
              <a:t>parti</a:t>
            </a:r>
            <a:r>
              <a:rPr dirty="0"/>
              <a:t> </a:t>
            </a:r>
            <a:r>
              <a:rPr dirty="0" err="1"/>
              <a:t>interessate</a:t>
            </a:r>
            <a:endParaRPr dirty="0"/>
          </a:p>
          <a:p>
            <a:pPr lvl="1" algn="l"/>
            <a:endParaRPr sz="700" dirty="0">
              <a:solidFill>
                <a:srgbClr val="1B193E"/>
              </a:solidFill>
              <a:latin typeface="Calibri" panose="020F0502020204030204" pitchFamily="34" charset="0"/>
              <a:cs typeface="Calibri" panose="020F0502020204030204" pitchFamily="34" charset="0"/>
            </a:endParaRPr>
          </a:p>
          <a:p>
            <a:pPr marL="342900" indent="-342900" algn="l">
              <a:buFont typeface="+mj-lt"/>
              <a:buAutoNum type="arabicPeriod"/>
              <a:defRPr sz="1400" b="1">
                <a:solidFill>
                  <a:srgbClr val="1B193E"/>
                </a:solidFill>
                <a:effectLst/>
                <a:latin typeface="Calibri" panose="020F0502020204030204" pitchFamily="34" charset="0"/>
                <a:cs typeface="Calibri" panose="020F0502020204030204" pitchFamily="34" charset="0"/>
              </a:defRPr>
            </a:pPr>
            <a:r>
              <a:rPr dirty="0" err="1"/>
              <a:t>Allineamento</a:t>
            </a:r>
            <a:r>
              <a:rPr dirty="0"/>
              <a:t> </a:t>
            </a:r>
            <a:r>
              <a:rPr dirty="0" err="1"/>
              <a:t>agli</a:t>
            </a:r>
            <a:r>
              <a:rPr dirty="0"/>
              <a:t> </a:t>
            </a:r>
            <a:r>
              <a:rPr dirty="0" err="1"/>
              <a:t>orientamenti</a:t>
            </a:r>
            <a:r>
              <a:rPr dirty="0"/>
              <a:t> </a:t>
            </a:r>
            <a:r>
              <a:rPr dirty="0" err="1"/>
              <a:t>dell'UE</a:t>
            </a:r>
            <a:r>
              <a:rPr dirty="0"/>
              <a:t>:</a:t>
            </a:r>
            <a:endParaRPr sz="1400" dirty="0">
              <a:solidFill>
                <a:srgbClr val="1B193E"/>
              </a:solidFill>
              <a:latin typeface="Calibri" panose="020F0502020204030204" pitchFamily="34" charset="0"/>
              <a:cs typeface="Calibri" panose="020F0502020204030204" pitchFamily="34" charset="0"/>
            </a:endParaRPr>
          </a:p>
          <a:p>
            <a:pPr marL="628650" lvl="1" indent="-171450">
              <a:buFont typeface="Arial" panose="020B0604020202020204" pitchFamily="34" charset="0"/>
              <a:buChar char="•"/>
              <a:defRPr sz="1400">
                <a:solidFill>
                  <a:srgbClr val="1B193E"/>
                </a:solidFill>
                <a:latin typeface="Calibri" panose="020F0502020204030204" pitchFamily="34" charset="0"/>
                <a:cs typeface="Calibri" panose="020F0502020204030204" pitchFamily="34" charset="0"/>
              </a:defRPr>
            </a:pPr>
            <a:r>
              <a:rPr dirty="0" err="1">
                <a:effectLst/>
              </a:rPr>
              <a:t>Garantire</a:t>
            </a:r>
            <a:r>
              <a:rPr dirty="0">
                <a:effectLst/>
              </a:rPr>
              <a:t> </a:t>
            </a:r>
            <a:r>
              <a:rPr dirty="0" err="1">
                <a:effectLst/>
              </a:rPr>
              <a:t>che</a:t>
            </a:r>
            <a:r>
              <a:rPr dirty="0">
                <a:effectLst/>
              </a:rPr>
              <a:t> la </a:t>
            </a:r>
            <a:r>
              <a:rPr dirty="0"/>
              <a:t>nota </a:t>
            </a:r>
            <a:r>
              <a:rPr dirty="0" err="1"/>
              <a:t>concettuale</a:t>
            </a:r>
            <a:r>
              <a:rPr dirty="0"/>
              <a:t> </a:t>
            </a:r>
            <a:r>
              <a:rPr dirty="0" err="1"/>
              <a:t>sia</a:t>
            </a:r>
            <a:r>
              <a:rPr dirty="0"/>
              <a:t> in</a:t>
            </a:r>
            <a:r>
              <a:rPr dirty="0">
                <a:effectLst/>
              </a:rPr>
              <a:t> </a:t>
            </a:r>
            <a:r>
              <a:rPr dirty="0" err="1">
                <a:effectLst/>
              </a:rPr>
              <a:t>linea</a:t>
            </a:r>
            <a:r>
              <a:rPr dirty="0">
                <a:effectLst/>
              </a:rPr>
              <a:t> con </a:t>
            </a:r>
            <a:r>
              <a:rPr dirty="0" err="1">
                <a:effectLst/>
              </a:rPr>
              <a:t>gli</a:t>
            </a:r>
            <a:r>
              <a:rPr dirty="0">
                <a:effectLst/>
              </a:rPr>
              <a:t> </a:t>
            </a:r>
            <a:r>
              <a:rPr dirty="0" err="1">
                <a:effectLst/>
              </a:rPr>
              <a:t>orientamenti</a:t>
            </a:r>
            <a:r>
              <a:rPr dirty="0">
                <a:effectLst/>
              </a:rPr>
              <a:t> e le </a:t>
            </a:r>
            <a:r>
              <a:rPr dirty="0" err="1">
                <a:effectLst/>
              </a:rPr>
              <a:t>priorità</a:t>
            </a:r>
            <a:r>
              <a:rPr dirty="0">
                <a:effectLst/>
              </a:rPr>
              <a:t> del </a:t>
            </a:r>
            <a:r>
              <a:rPr dirty="0" err="1">
                <a:effectLst/>
              </a:rPr>
              <a:t>programma</a:t>
            </a:r>
            <a:r>
              <a:rPr dirty="0">
                <a:effectLst/>
              </a:rPr>
              <a:t> di </a:t>
            </a:r>
            <a:r>
              <a:rPr dirty="0" err="1">
                <a:effectLst/>
              </a:rPr>
              <a:t>finanziamento</a:t>
            </a:r>
            <a:r>
              <a:rPr dirty="0">
                <a:effectLst/>
              </a:rPr>
              <a:t> </a:t>
            </a:r>
            <a:r>
              <a:rPr dirty="0" err="1">
                <a:effectLst/>
              </a:rPr>
              <a:t>specifico</a:t>
            </a:r>
            <a:r>
              <a:rPr dirty="0">
                <a:effectLst/>
              </a:rPr>
              <a:t> e </a:t>
            </a:r>
            <a:r>
              <a:rPr dirty="0" err="1">
                <a:effectLst/>
              </a:rPr>
              <a:t>mirato</a:t>
            </a:r>
            <a:r>
              <a:rPr dirty="0">
                <a:effectLst/>
              </a:rPr>
              <a:t> </a:t>
            </a:r>
            <a:r>
              <a:rPr dirty="0" err="1">
                <a:effectLst/>
              </a:rPr>
              <a:t>dell'UE</a:t>
            </a:r>
            <a:r>
              <a:rPr dirty="0"/>
              <a:t>;</a:t>
            </a:r>
          </a:p>
          <a:p>
            <a:pPr marL="628650" lvl="1" indent="-171450">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err="1"/>
              <a:t>Soddisfare</a:t>
            </a:r>
            <a:r>
              <a:rPr dirty="0"/>
              <a:t> </a:t>
            </a:r>
            <a:r>
              <a:rPr dirty="0" err="1"/>
              <a:t>eventuali</a:t>
            </a:r>
            <a:r>
              <a:rPr dirty="0"/>
              <a:t> </a:t>
            </a:r>
            <a:r>
              <a:rPr dirty="0" err="1"/>
              <a:t>requisiti</a:t>
            </a:r>
            <a:r>
              <a:rPr dirty="0"/>
              <a:t> </a:t>
            </a:r>
            <a:r>
              <a:rPr dirty="0" err="1"/>
              <a:t>specifici</a:t>
            </a:r>
            <a:r>
              <a:rPr dirty="0"/>
              <a:t> </a:t>
            </a:r>
            <a:r>
              <a:rPr dirty="0" err="1"/>
              <a:t>delineati</a:t>
            </a:r>
            <a:r>
              <a:rPr dirty="0"/>
              <a:t> </a:t>
            </a:r>
            <a:r>
              <a:rPr dirty="0" err="1"/>
              <a:t>nell'invito</a:t>
            </a:r>
            <a:r>
              <a:rPr dirty="0"/>
              <a:t> di </a:t>
            </a:r>
            <a:r>
              <a:rPr dirty="0" err="1"/>
              <a:t>finanziamento</a:t>
            </a:r>
            <a:r>
              <a:rPr dirty="0"/>
              <a:t> di </a:t>
            </a:r>
            <a:r>
              <a:rPr dirty="0" err="1"/>
              <a:t>riferimento</a:t>
            </a:r>
            <a:endParaRPr dirty="0"/>
          </a:p>
          <a:p>
            <a:pPr marL="800100" lvl="1" indent="-342900" algn="l">
              <a:buFont typeface="+mj-lt"/>
              <a:buAutoNum type="arabicPeriod"/>
            </a:pPr>
            <a:endParaRPr sz="700" b="0" i="0" dirty="0">
              <a:solidFill>
                <a:srgbClr val="1B193E"/>
              </a:solidFill>
              <a:effectLst/>
              <a:latin typeface="Calibri" panose="020F0502020204030204" pitchFamily="34" charset="0"/>
              <a:cs typeface="Calibri" panose="020F0502020204030204" pitchFamily="34" charset="0"/>
            </a:endParaRPr>
          </a:p>
          <a:p>
            <a:pPr marL="342900" indent="-342900" algn="l">
              <a:buFont typeface="+mj-lt"/>
              <a:buAutoNum type="arabicPeriod"/>
              <a:defRPr sz="1400" b="1">
                <a:solidFill>
                  <a:srgbClr val="1B193E"/>
                </a:solidFill>
                <a:effectLst/>
                <a:latin typeface="Calibri" panose="020F0502020204030204" pitchFamily="34" charset="0"/>
                <a:cs typeface="Calibri" panose="020F0502020204030204" pitchFamily="34" charset="0"/>
              </a:defRPr>
            </a:pPr>
            <a:r>
              <a:rPr dirty="0" err="1"/>
              <a:t>Pianificazione</a:t>
            </a:r>
            <a:r>
              <a:rPr dirty="0"/>
              <a:t> </a:t>
            </a:r>
            <a:r>
              <a:rPr dirty="0" err="1"/>
              <a:t>dettagliata</a:t>
            </a:r>
            <a:r>
              <a:rPr dirty="0"/>
              <a:t> del </a:t>
            </a:r>
            <a:r>
              <a:rPr dirty="0" err="1"/>
              <a:t>progetto</a:t>
            </a:r>
            <a:r>
              <a:rPr dirty="0"/>
              <a:t>:</a:t>
            </a:r>
          </a:p>
          <a:p>
            <a:pPr marL="628650" lvl="1" indent="-171450">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err="1"/>
              <a:t>Sviluppare</a:t>
            </a:r>
            <a:r>
              <a:rPr dirty="0"/>
              <a:t> un piano di </a:t>
            </a:r>
            <a:r>
              <a:rPr dirty="0" err="1"/>
              <a:t>progetto</a:t>
            </a:r>
            <a:r>
              <a:rPr dirty="0"/>
              <a:t> </a:t>
            </a:r>
            <a:r>
              <a:rPr dirty="0" err="1"/>
              <a:t>dettagliato</a:t>
            </a:r>
            <a:r>
              <a:rPr dirty="0"/>
              <a:t> </a:t>
            </a:r>
            <a:r>
              <a:rPr dirty="0" err="1"/>
              <a:t>che</a:t>
            </a:r>
            <a:r>
              <a:rPr dirty="0"/>
              <a:t> </a:t>
            </a:r>
            <a:r>
              <a:rPr dirty="0" err="1"/>
              <a:t>definisca</a:t>
            </a:r>
            <a:r>
              <a:rPr dirty="0"/>
              <a:t> </a:t>
            </a:r>
            <a:r>
              <a:rPr dirty="0" err="1"/>
              <a:t>attività</a:t>
            </a:r>
            <a:r>
              <a:rPr dirty="0"/>
              <a:t> </a:t>
            </a:r>
            <a:r>
              <a:rPr dirty="0" err="1"/>
              <a:t>specifiche</a:t>
            </a:r>
            <a:r>
              <a:rPr dirty="0"/>
              <a:t>, </a:t>
            </a:r>
            <a:r>
              <a:rPr dirty="0" err="1"/>
              <a:t>tappe</a:t>
            </a:r>
            <a:r>
              <a:rPr dirty="0"/>
              <a:t> </a:t>
            </a:r>
            <a:r>
              <a:rPr dirty="0" err="1"/>
              <a:t>fondamentali</a:t>
            </a:r>
            <a:r>
              <a:rPr dirty="0"/>
              <a:t>, </a:t>
            </a:r>
            <a:r>
              <a:rPr dirty="0" err="1"/>
              <a:t>risultati</a:t>
            </a:r>
            <a:r>
              <a:rPr dirty="0"/>
              <a:t> e </a:t>
            </a:r>
            <a:r>
              <a:rPr dirty="0" err="1"/>
              <a:t>tempistiche</a:t>
            </a:r>
            <a:endParaRPr dirty="0"/>
          </a:p>
          <a:p>
            <a:pPr marL="628650" lvl="1" indent="-171450">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err="1"/>
              <a:t>Formulare</a:t>
            </a:r>
            <a:r>
              <a:rPr dirty="0"/>
              <a:t> </a:t>
            </a:r>
            <a:r>
              <a:rPr dirty="0" err="1"/>
              <a:t>una</a:t>
            </a:r>
            <a:r>
              <a:rPr dirty="0"/>
              <a:t> </a:t>
            </a:r>
            <a:r>
              <a:rPr dirty="0" err="1"/>
              <a:t>stima</a:t>
            </a:r>
            <a:r>
              <a:rPr dirty="0"/>
              <a:t> di </a:t>
            </a:r>
            <a:r>
              <a:rPr dirty="0" err="1"/>
              <a:t>bilancio</a:t>
            </a:r>
            <a:r>
              <a:rPr dirty="0"/>
              <a:t> </a:t>
            </a:r>
            <a:r>
              <a:rPr dirty="0" err="1"/>
              <a:t>sulla</a:t>
            </a:r>
            <a:r>
              <a:rPr dirty="0"/>
              <a:t> base del piano di </a:t>
            </a:r>
            <a:r>
              <a:rPr dirty="0" err="1"/>
              <a:t>progetto</a:t>
            </a:r>
            <a:r>
              <a:rPr dirty="0"/>
              <a:t> </a:t>
            </a:r>
            <a:r>
              <a:rPr dirty="0" err="1"/>
              <a:t>pianificato</a:t>
            </a:r>
            <a:endParaRPr dirty="0"/>
          </a:p>
        </p:txBody>
      </p:sp>
    </p:spTree>
    <p:extLst>
      <p:ext uri="{BB962C8B-B14F-4D97-AF65-F5344CB8AC3E}">
        <p14:creationId xmlns:p14="http://schemas.microsoft.com/office/powerpoint/2010/main" val="33137552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657739" y="0"/>
            <a:ext cx="11449593" cy="1279577"/>
          </a:xfrm>
        </p:spPr>
        <p:txBody>
          <a:bodyPr/>
          <a:lstStyle/>
          <a:p>
            <a:pPr algn="just">
              <a:defRPr>
                <a:solidFill>
                  <a:srgbClr val="0AD995"/>
                </a:solidFill>
              </a:defRPr>
            </a:pPr>
            <a:r>
              <a:rPr dirty="0" err="1"/>
              <a:t>Unità</a:t>
            </a:r>
            <a:r>
              <a:rPr dirty="0"/>
              <a:t> </a:t>
            </a:r>
            <a:r>
              <a:rPr dirty="0">
                <a:ln>
                  <a:noFill/>
                </a:ln>
                <a:effectLst/>
                <a:uLnTx/>
                <a:uFillTx/>
                <a:latin typeface="Calibri" panose="020F0502020204030204"/>
              </a:rPr>
              <a:t>3. Il </a:t>
            </a:r>
            <a:r>
              <a:rPr dirty="0" err="1">
                <a:ln>
                  <a:noFill/>
                </a:ln>
                <a:effectLst/>
                <a:uLnTx/>
                <a:uFillTx/>
                <a:latin typeface="Calibri" panose="020F0502020204030204"/>
              </a:rPr>
              <a:t>ciclo</a:t>
            </a:r>
            <a:r>
              <a:rPr dirty="0">
                <a:ln>
                  <a:noFill/>
                </a:ln>
                <a:effectLst/>
                <a:uLnTx/>
                <a:uFillTx/>
                <a:latin typeface="Calibri" panose="020F0502020204030204"/>
              </a:rPr>
              <a:t> di vita del </a:t>
            </a:r>
            <a:r>
              <a:rPr dirty="0" err="1">
                <a:ln>
                  <a:noFill/>
                </a:ln>
                <a:effectLst/>
                <a:uLnTx/>
                <a:uFillTx/>
                <a:latin typeface="Calibri" panose="020F0502020204030204"/>
              </a:rPr>
              <a:t>progetto</a:t>
            </a:r>
            <a:r>
              <a:rPr dirty="0">
                <a:ln>
                  <a:noFill/>
                </a:ln>
                <a:effectLst/>
                <a:uLnTx/>
                <a:uFillTx/>
                <a:latin typeface="Calibri" panose="020F0502020204030204"/>
              </a:rPr>
              <a:t> </a:t>
            </a:r>
            <a:r>
              <a:rPr dirty="0">
                <a:latin typeface="Calibri" panose="020F0502020204030204"/>
              </a:rPr>
              <a:t>standard </a:t>
            </a:r>
            <a:r>
              <a:rPr dirty="0" err="1">
                <a:latin typeface="Calibri" panose="020F0502020204030204"/>
              </a:rPr>
              <a:t>dell'UE</a:t>
            </a:r>
            <a:r>
              <a:rPr dirty="0">
                <a:latin typeface="Calibri" panose="020F0502020204030204"/>
              </a:rPr>
              <a:t> </a:t>
            </a:r>
            <a:r>
              <a:rPr lang="it-IT" dirty="0" smtClean="0">
                <a:latin typeface="Calibri" panose="020F0502020204030204"/>
              </a:rPr>
              <a:t>–Avvio e Candidatura</a:t>
            </a:r>
            <a:endParaRPr sz="2800" b="1" dirty="0">
              <a:solidFill>
                <a:srgbClr val="0AD995"/>
              </a:solidFill>
            </a:endParaRPr>
          </a:p>
          <a:p>
            <a:pPr>
              <a:defRPr sz="2200"/>
            </a:pPr>
            <a:r>
              <a:rPr dirty="0"/>
              <a:t>3.1 </a:t>
            </a:r>
            <a:r>
              <a:rPr dirty="0" err="1"/>
              <a:t>Fase</a:t>
            </a:r>
            <a:r>
              <a:rPr dirty="0"/>
              <a:t> </a:t>
            </a:r>
            <a:r>
              <a:rPr dirty="0" smtClean="0"/>
              <a:t>macro</a:t>
            </a:r>
            <a:r>
              <a:rPr lang="it-IT" dirty="0" smtClean="0"/>
              <a:t>-</a:t>
            </a:r>
            <a:r>
              <a:rPr dirty="0" err="1" smtClean="0"/>
              <a:t>iniziale</a:t>
            </a:r>
            <a:r>
              <a:rPr dirty="0"/>
              <a:t>: </a:t>
            </a:r>
            <a:r>
              <a:rPr dirty="0" err="1"/>
              <a:t>Dall'idea</a:t>
            </a:r>
            <a:r>
              <a:rPr dirty="0"/>
              <a:t> del </a:t>
            </a:r>
            <a:r>
              <a:rPr dirty="0" err="1"/>
              <a:t>progetto</a:t>
            </a:r>
            <a:r>
              <a:rPr dirty="0"/>
              <a:t> </a:t>
            </a:r>
            <a:r>
              <a:rPr dirty="0" err="1"/>
              <a:t>alla</a:t>
            </a:r>
            <a:r>
              <a:rPr dirty="0"/>
              <a:t> </a:t>
            </a:r>
            <a:r>
              <a:rPr dirty="0" err="1"/>
              <a:t>proposta</a:t>
            </a:r>
            <a:r>
              <a:rPr dirty="0"/>
              <a:t> (2)</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1" y="1279577"/>
            <a:ext cx="12107333" cy="4939814"/>
          </a:xfrm>
          <a:prstGeom prst="rect">
            <a:avLst/>
          </a:prstGeom>
          <a:noFill/>
        </p:spPr>
        <p:txBody>
          <a:bodyPr wrap="square">
            <a:spAutoFit/>
          </a:bodyPr>
          <a:lstStyle/>
          <a:p>
            <a:pPr algn="just">
              <a:defRPr sz="1400">
                <a:solidFill>
                  <a:srgbClr val="1B193E"/>
                </a:solidFill>
                <a:latin typeface="Calibri" panose="020F0502020204030204" pitchFamily="34" charset="0"/>
                <a:cs typeface="Calibri" panose="020F0502020204030204" pitchFamily="34" charset="0"/>
              </a:defRPr>
            </a:pPr>
            <a:r>
              <a:rPr dirty="0">
                <a:effectLst/>
              </a:rPr>
              <a:t>Per </a:t>
            </a:r>
            <a:r>
              <a:rPr dirty="0" err="1">
                <a:effectLst/>
              </a:rPr>
              <a:t>passare</a:t>
            </a:r>
            <a:r>
              <a:rPr dirty="0">
                <a:effectLst/>
              </a:rPr>
              <a:t> </a:t>
            </a:r>
            <a:r>
              <a:rPr dirty="0" err="1">
                <a:effectLst/>
              </a:rPr>
              <a:t>dalla</a:t>
            </a:r>
            <a:r>
              <a:rPr dirty="0">
                <a:effectLst/>
              </a:rPr>
              <a:t> </a:t>
            </a:r>
            <a:r>
              <a:rPr dirty="0" err="1">
                <a:effectLst/>
              </a:rPr>
              <a:t>fase</a:t>
            </a:r>
            <a:r>
              <a:rPr dirty="0">
                <a:effectLst/>
              </a:rPr>
              <a:t> macro-</a:t>
            </a:r>
            <a:r>
              <a:rPr dirty="0" err="1">
                <a:effectLst/>
              </a:rPr>
              <a:t>iniziale</a:t>
            </a:r>
            <a:r>
              <a:rPr dirty="0">
                <a:effectLst/>
              </a:rPr>
              <a:t> </a:t>
            </a:r>
            <a:r>
              <a:rPr dirty="0" err="1">
                <a:effectLst/>
              </a:rPr>
              <a:t>alla</a:t>
            </a:r>
            <a:r>
              <a:rPr dirty="0">
                <a:effectLst/>
              </a:rPr>
              <a:t> </a:t>
            </a:r>
            <a:r>
              <a:rPr dirty="0" err="1">
                <a:effectLst/>
              </a:rPr>
              <a:t>stesura</a:t>
            </a:r>
            <a:r>
              <a:rPr dirty="0">
                <a:effectLst/>
              </a:rPr>
              <a:t> </a:t>
            </a:r>
            <a:r>
              <a:rPr dirty="0" err="1">
                <a:effectLst/>
              </a:rPr>
              <a:t>della</a:t>
            </a:r>
            <a:r>
              <a:rPr dirty="0">
                <a:effectLst/>
              </a:rPr>
              <a:t> </a:t>
            </a:r>
            <a:r>
              <a:rPr dirty="0" err="1">
                <a:effectLst/>
              </a:rPr>
              <a:t>proposta</a:t>
            </a:r>
            <a:r>
              <a:rPr dirty="0">
                <a:effectLst/>
              </a:rPr>
              <a:t> (e poi </a:t>
            </a:r>
            <a:r>
              <a:rPr dirty="0" err="1">
                <a:effectLst/>
              </a:rPr>
              <a:t>alla</a:t>
            </a:r>
            <a:r>
              <a:rPr dirty="0">
                <a:effectLst/>
              </a:rPr>
              <a:t> </a:t>
            </a:r>
            <a:r>
              <a:rPr dirty="0" err="1">
                <a:effectLst/>
              </a:rPr>
              <a:t>sua</a:t>
            </a:r>
            <a:r>
              <a:rPr dirty="0">
                <a:effectLst/>
              </a:rPr>
              <a:t> </a:t>
            </a:r>
            <a:r>
              <a:rPr dirty="0" err="1">
                <a:effectLst/>
              </a:rPr>
              <a:t>presentazione</a:t>
            </a:r>
            <a:r>
              <a:rPr dirty="0">
                <a:effectLst/>
              </a:rPr>
              <a:t>), è </a:t>
            </a:r>
            <a:r>
              <a:rPr dirty="0" err="1"/>
              <a:t>essenziale</a:t>
            </a:r>
            <a:r>
              <a:rPr dirty="0"/>
              <a:t> </a:t>
            </a:r>
            <a:r>
              <a:rPr dirty="0" err="1">
                <a:effectLst/>
              </a:rPr>
              <a:t>trattare</a:t>
            </a:r>
            <a:r>
              <a:rPr dirty="0">
                <a:effectLst/>
              </a:rPr>
              <a:t> </a:t>
            </a:r>
            <a:r>
              <a:rPr dirty="0" err="1">
                <a:effectLst/>
              </a:rPr>
              <a:t>i</a:t>
            </a:r>
            <a:r>
              <a:rPr dirty="0">
                <a:effectLst/>
              </a:rPr>
              <a:t> </a:t>
            </a:r>
            <a:r>
              <a:rPr b="1" dirty="0" err="1">
                <a:effectLst/>
              </a:rPr>
              <a:t>documenti</a:t>
            </a:r>
            <a:r>
              <a:rPr b="1" dirty="0">
                <a:effectLst/>
              </a:rPr>
              <a:t> </a:t>
            </a:r>
            <a:r>
              <a:rPr b="1" dirty="0" err="1">
                <a:effectLst/>
              </a:rPr>
              <a:t>chiave</a:t>
            </a:r>
            <a:r>
              <a:rPr b="1" dirty="0">
                <a:effectLst/>
              </a:rPr>
              <a:t> </a:t>
            </a:r>
            <a:r>
              <a:rPr dirty="0" err="1">
                <a:effectLst/>
              </a:rPr>
              <a:t>che</a:t>
            </a:r>
            <a:r>
              <a:rPr dirty="0">
                <a:effectLst/>
              </a:rPr>
              <a:t> </a:t>
            </a:r>
            <a:r>
              <a:rPr dirty="0" err="1">
                <a:effectLst/>
              </a:rPr>
              <a:t>guidano</a:t>
            </a:r>
            <a:r>
              <a:rPr dirty="0">
                <a:effectLst/>
              </a:rPr>
              <a:t> </a:t>
            </a:r>
            <a:r>
              <a:rPr dirty="0" err="1">
                <a:effectLst/>
              </a:rPr>
              <a:t>il</a:t>
            </a:r>
            <a:r>
              <a:rPr dirty="0">
                <a:effectLst/>
              </a:rPr>
              <a:t> </a:t>
            </a:r>
            <a:r>
              <a:rPr dirty="0" err="1">
                <a:effectLst/>
              </a:rPr>
              <a:t>processo</a:t>
            </a:r>
            <a:r>
              <a:rPr dirty="0">
                <a:effectLst/>
              </a:rPr>
              <a:t> di </a:t>
            </a:r>
            <a:r>
              <a:rPr dirty="0" err="1">
                <a:effectLst/>
              </a:rPr>
              <a:t>proposta</a:t>
            </a:r>
            <a:r>
              <a:rPr dirty="0">
                <a:effectLst/>
              </a:rPr>
              <a:t>. </a:t>
            </a:r>
            <a:r>
              <a:rPr dirty="0" err="1">
                <a:effectLst/>
              </a:rPr>
              <a:t>Questi</a:t>
            </a:r>
            <a:r>
              <a:rPr dirty="0">
                <a:effectLst/>
              </a:rPr>
              <a:t> </a:t>
            </a:r>
            <a:r>
              <a:rPr dirty="0" err="1">
                <a:effectLst/>
              </a:rPr>
              <a:t>includono</a:t>
            </a:r>
            <a:r>
              <a:rPr dirty="0">
                <a:effectLst/>
              </a:rPr>
              <a:t>:</a:t>
            </a:r>
          </a:p>
          <a:p>
            <a:pPr algn="just"/>
            <a:endParaRPr sz="7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solidFill>
                  <a:srgbClr val="1B193E"/>
                </a:solidFill>
                <a:effectLst/>
              </a:rPr>
              <a:t>Regolamento</a:t>
            </a:r>
            <a:r>
              <a:rPr b="1" dirty="0">
                <a:solidFill>
                  <a:srgbClr val="1B193E"/>
                </a:solidFill>
                <a:effectLst/>
              </a:rPr>
              <a:t> UE</a:t>
            </a:r>
            <a:r>
              <a:rPr dirty="0">
                <a:solidFill>
                  <a:srgbClr val="1B193E"/>
                </a:solidFill>
                <a:effectLst/>
              </a:rPr>
              <a:t>: Il </a:t>
            </a:r>
            <a:r>
              <a:rPr dirty="0" err="1">
                <a:solidFill>
                  <a:srgbClr val="1B193E"/>
                </a:solidFill>
                <a:effectLst/>
              </a:rPr>
              <a:t>regolamento</a:t>
            </a:r>
            <a:r>
              <a:rPr dirty="0">
                <a:solidFill>
                  <a:srgbClr val="1B193E"/>
                </a:solidFill>
                <a:effectLst/>
              </a:rPr>
              <a:t> </a:t>
            </a:r>
            <a:r>
              <a:rPr dirty="0" err="1">
                <a:solidFill>
                  <a:srgbClr val="1B193E"/>
                </a:solidFill>
                <a:effectLst/>
              </a:rPr>
              <a:t>ufficiale</a:t>
            </a:r>
            <a:r>
              <a:rPr dirty="0">
                <a:solidFill>
                  <a:srgbClr val="1B193E"/>
                </a:solidFill>
                <a:effectLst/>
              </a:rPr>
              <a:t>, </a:t>
            </a:r>
            <a:r>
              <a:rPr dirty="0" err="1">
                <a:solidFill>
                  <a:srgbClr val="1B193E"/>
                </a:solidFill>
                <a:effectLst/>
              </a:rPr>
              <a:t>pubblicato</a:t>
            </a:r>
            <a:r>
              <a:rPr dirty="0">
                <a:solidFill>
                  <a:srgbClr val="1B193E"/>
                </a:solidFill>
                <a:effectLst/>
              </a:rPr>
              <a:t> </a:t>
            </a:r>
            <a:r>
              <a:rPr dirty="0" err="1">
                <a:solidFill>
                  <a:srgbClr val="1B193E"/>
                </a:solidFill>
              </a:rPr>
              <a:t>sul</a:t>
            </a:r>
            <a:r>
              <a:rPr dirty="0">
                <a:solidFill>
                  <a:srgbClr val="1B193E"/>
                </a:solidFill>
              </a:rPr>
              <a:t> </a:t>
            </a:r>
            <a:r>
              <a:rPr dirty="0" err="1">
                <a:solidFill>
                  <a:srgbClr val="0070C0"/>
                </a:solidFill>
                <a:hlinkClick r:id="rId3">
                  <a:extLst>
                    <a:ext uri="{A12FA001-AC4F-418D-AE19-62706E023703}">
                      <ahyp:hlinkClr xmlns:ahyp="http://schemas.microsoft.com/office/drawing/2018/hyperlinkcolor" xmlns="" val="tx"/>
                    </a:ext>
                  </a:extLst>
                </a:hlinkClick>
              </a:rPr>
              <a:t>Viaggio</a:t>
            </a:r>
            <a:r>
              <a:rPr dirty="0">
                <a:solidFill>
                  <a:srgbClr val="0070C0"/>
                </a:solidFill>
                <a:hlinkClick r:id="rId3">
                  <a:extLst>
                    <a:ext uri="{A12FA001-AC4F-418D-AE19-62706E023703}">
                      <ahyp:hlinkClr xmlns:ahyp="http://schemas.microsoft.com/office/drawing/2018/hyperlinkcolor" xmlns="" val="tx"/>
                    </a:ext>
                  </a:extLst>
                </a:hlinkClick>
              </a:rPr>
              <a:t> </a:t>
            </a:r>
            <a:r>
              <a:rPr dirty="0" err="1">
                <a:solidFill>
                  <a:srgbClr val="0070C0"/>
                </a:solidFill>
                <a:hlinkClick r:id="rId3">
                  <a:extLst>
                    <a:ext uri="{A12FA001-AC4F-418D-AE19-62706E023703}">
                      <ahyp:hlinkClr xmlns:ahyp="http://schemas.microsoft.com/office/drawing/2018/hyperlinkcolor" xmlns="" val="tx"/>
                    </a:ext>
                  </a:extLst>
                </a:hlinkClick>
              </a:rPr>
              <a:t>ufficiale</a:t>
            </a:r>
            <a:r>
              <a:rPr dirty="0">
                <a:solidFill>
                  <a:srgbClr val="0070C0"/>
                </a:solidFill>
                <a:hlinkClick r:id="rId3">
                  <a:extLst>
                    <a:ext uri="{A12FA001-AC4F-418D-AE19-62706E023703}">
                      <ahyp:hlinkClr xmlns:ahyp="http://schemas.microsoft.com/office/drawing/2018/hyperlinkcolor" xmlns="" val="tx"/>
                    </a:ext>
                  </a:extLst>
                </a:hlinkClick>
              </a:rPr>
              <a:t> </a:t>
            </a:r>
            <a:r>
              <a:rPr dirty="0" err="1">
                <a:solidFill>
                  <a:srgbClr val="0070C0"/>
                </a:solidFill>
                <a:hlinkClick r:id="rId3">
                  <a:extLst>
                    <a:ext uri="{A12FA001-AC4F-418D-AE19-62706E023703}">
                      <ahyp:hlinkClr xmlns:ahyp="http://schemas.microsoft.com/office/drawing/2018/hyperlinkcolor" xmlns="" val="tx"/>
                    </a:ext>
                  </a:extLst>
                </a:hlinkClick>
              </a:rPr>
              <a:t>dell'Unione</a:t>
            </a:r>
            <a:r>
              <a:rPr dirty="0">
                <a:solidFill>
                  <a:srgbClr val="0070C0"/>
                </a:solidFill>
                <a:hlinkClick r:id="rId3">
                  <a:extLst>
                    <a:ext uri="{A12FA001-AC4F-418D-AE19-62706E023703}">
                      <ahyp:hlinkClr xmlns:ahyp="http://schemas.microsoft.com/office/drawing/2018/hyperlinkcolor" xmlns="" val="tx"/>
                    </a:ext>
                  </a:extLst>
                </a:hlinkClick>
              </a:rPr>
              <a:t> </a:t>
            </a:r>
            <a:r>
              <a:rPr dirty="0" err="1">
                <a:solidFill>
                  <a:srgbClr val="0070C0"/>
                </a:solidFill>
                <a:hlinkClick r:id="rId3">
                  <a:extLst>
                    <a:ext uri="{A12FA001-AC4F-418D-AE19-62706E023703}">
                      <ahyp:hlinkClr xmlns:ahyp="http://schemas.microsoft.com/office/drawing/2018/hyperlinkcolor" xmlns="" val="tx"/>
                    </a:ext>
                  </a:extLst>
                </a:hlinkClick>
              </a:rPr>
              <a:t>europea</a:t>
            </a:r>
            <a:r>
              <a:rPr dirty="0">
                <a:solidFill>
                  <a:srgbClr val="0070C0"/>
                </a:solidFill>
                <a:hlinkClick r:id="rId3">
                  <a:extLst>
                    <a:ext uri="{A12FA001-AC4F-418D-AE19-62706E023703}">
                      <ahyp:hlinkClr xmlns:ahyp="http://schemas.microsoft.com/office/drawing/2018/hyperlinkcolor" xmlns="" val="tx"/>
                    </a:ext>
                  </a:extLst>
                </a:hlinkClick>
              </a:rPr>
              <a:t>,</a:t>
            </a:r>
            <a:r>
              <a:rPr dirty="0">
                <a:solidFill>
                  <a:srgbClr val="1B193E"/>
                </a:solidFill>
              </a:rPr>
              <a:t> </a:t>
            </a:r>
            <a:r>
              <a:rPr dirty="0" err="1">
                <a:solidFill>
                  <a:srgbClr val="1B193E"/>
                </a:solidFill>
              </a:rPr>
              <a:t>che</a:t>
            </a:r>
            <a:r>
              <a:rPr dirty="0">
                <a:solidFill>
                  <a:srgbClr val="1B193E"/>
                </a:solidFill>
              </a:rPr>
              <a:t> </a:t>
            </a:r>
            <a:r>
              <a:rPr dirty="0" err="1">
                <a:solidFill>
                  <a:srgbClr val="1B193E"/>
                </a:solidFill>
              </a:rPr>
              <a:t>stabilisce</a:t>
            </a:r>
            <a:r>
              <a:rPr dirty="0">
                <a:solidFill>
                  <a:srgbClr val="1B193E"/>
                </a:solidFill>
              </a:rPr>
              <a:t> </a:t>
            </a:r>
            <a:r>
              <a:rPr dirty="0" err="1">
                <a:solidFill>
                  <a:srgbClr val="1B193E"/>
                </a:solidFill>
              </a:rPr>
              <a:t>il</a:t>
            </a:r>
            <a:r>
              <a:rPr dirty="0">
                <a:solidFill>
                  <a:srgbClr val="1B193E"/>
                </a:solidFill>
              </a:rPr>
              <a:t> </a:t>
            </a:r>
            <a:r>
              <a:rPr dirty="0" err="1">
                <a:solidFill>
                  <a:srgbClr val="1B193E"/>
                </a:solidFill>
              </a:rPr>
              <a:t>programma</a:t>
            </a:r>
            <a:r>
              <a:rPr dirty="0">
                <a:solidFill>
                  <a:srgbClr val="1B193E"/>
                </a:solidFill>
              </a:rPr>
              <a:t> </a:t>
            </a:r>
            <a:r>
              <a:rPr dirty="0" err="1">
                <a:solidFill>
                  <a:srgbClr val="1B193E"/>
                </a:solidFill>
              </a:rPr>
              <a:t>specifico</a:t>
            </a:r>
            <a:r>
              <a:rPr dirty="0">
                <a:solidFill>
                  <a:srgbClr val="1B193E"/>
                </a:solidFill>
              </a:rPr>
              <a:t> </a:t>
            </a:r>
            <a:r>
              <a:rPr dirty="0" err="1">
                <a:solidFill>
                  <a:srgbClr val="1B193E"/>
                </a:solidFill>
              </a:rPr>
              <a:t>nei</a:t>
            </a:r>
            <a:r>
              <a:rPr dirty="0">
                <a:solidFill>
                  <a:srgbClr val="1B193E"/>
                </a:solidFill>
              </a:rPr>
              <a:t> </a:t>
            </a:r>
            <a:r>
              <a:rPr dirty="0" err="1">
                <a:solidFill>
                  <a:srgbClr val="1B193E"/>
                </a:solidFill>
              </a:rPr>
              <a:t>suoi</a:t>
            </a:r>
            <a:r>
              <a:rPr dirty="0">
                <a:solidFill>
                  <a:srgbClr val="1B193E"/>
                </a:solidFill>
              </a:rPr>
              <a:t> </a:t>
            </a:r>
            <a:r>
              <a:rPr dirty="0" err="1">
                <a:solidFill>
                  <a:srgbClr val="1B193E"/>
                </a:solidFill>
              </a:rPr>
              <a:t>elementi</a:t>
            </a:r>
            <a:r>
              <a:rPr dirty="0">
                <a:solidFill>
                  <a:srgbClr val="1B193E"/>
                </a:solidFill>
              </a:rPr>
              <a:t> come </a:t>
            </a:r>
            <a:r>
              <a:rPr dirty="0" err="1">
                <a:solidFill>
                  <a:srgbClr val="1B193E"/>
                </a:solidFill>
              </a:rPr>
              <a:t>il</a:t>
            </a:r>
            <a:r>
              <a:rPr dirty="0">
                <a:solidFill>
                  <a:srgbClr val="1B193E"/>
                </a:solidFill>
              </a:rPr>
              <a:t> </a:t>
            </a:r>
            <a:r>
              <a:rPr dirty="0" err="1">
                <a:solidFill>
                  <a:srgbClr val="1B193E"/>
                </a:solidFill>
              </a:rPr>
              <a:t>bilancio</a:t>
            </a:r>
            <a:r>
              <a:rPr dirty="0">
                <a:solidFill>
                  <a:srgbClr val="1B193E"/>
                </a:solidFill>
              </a:rPr>
              <a:t>, </a:t>
            </a:r>
            <a:r>
              <a:rPr lang="it-IT" dirty="0" smtClean="0">
                <a:solidFill>
                  <a:srgbClr val="1B193E"/>
                </a:solidFill>
              </a:rPr>
              <a:t>percentuale di </a:t>
            </a:r>
            <a:r>
              <a:rPr dirty="0" err="1" smtClean="0">
                <a:solidFill>
                  <a:srgbClr val="1B193E"/>
                </a:solidFill>
              </a:rPr>
              <a:t>finanziamento</a:t>
            </a:r>
            <a:r>
              <a:rPr dirty="0" smtClean="0">
                <a:solidFill>
                  <a:srgbClr val="1B193E"/>
                </a:solidFill>
              </a:rPr>
              <a:t>, </a:t>
            </a:r>
            <a:r>
              <a:rPr dirty="0" err="1">
                <a:solidFill>
                  <a:srgbClr val="1B193E"/>
                </a:solidFill>
              </a:rPr>
              <a:t>il</a:t>
            </a:r>
            <a:r>
              <a:rPr dirty="0">
                <a:solidFill>
                  <a:srgbClr val="1B193E"/>
                </a:solidFill>
              </a:rPr>
              <a:t> </a:t>
            </a:r>
            <a:r>
              <a:rPr dirty="0" err="1">
                <a:solidFill>
                  <a:srgbClr val="1B193E"/>
                </a:solidFill>
              </a:rPr>
              <a:t>calendario</a:t>
            </a:r>
            <a:r>
              <a:rPr dirty="0">
                <a:solidFill>
                  <a:srgbClr val="1B193E"/>
                </a:solidFill>
              </a:rPr>
              <a:t>, le </a:t>
            </a:r>
            <a:r>
              <a:rPr dirty="0" err="1">
                <a:solidFill>
                  <a:srgbClr val="1B193E"/>
                </a:solidFill>
              </a:rPr>
              <a:t>azioni</a:t>
            </a:r>
            <a:r>
              <a:rPr dirty="0">
                <a:solidFill>
                  <a:srgbClr val="1B193E"/>
                </a:solidFill>
              </a:rPr>
              <a:t> </a:t>
            </a:r>
            <a:r>
              <a:rPr dirty="0" err="1">
                <a:solidFill>
                  <a:srgbClr val="1B193E"/>
                </a:solidFill>
              </a:rPr>
              <a:t>finanziate</a:t>
            </a:r>
            <a:r>
              <a:rPr dirty="0">
                <a:solidFill>
                  <a:srgbClr val="1B193E"/>
                </a:solidFill>
              </a:rPr>
              <a:t>, </a:t>
            </a:r>
            <a:r>
              <a:rPr dirty="0" err="1">
                <a:solidFill>
                  <a:srgbClr val="1B193E"/>
                </a:solidFill>
              </a:rPr>
              <a:t>ecc</a:t>
            </a:r>
            <a:r>
              <a:rPr dirty="0">
                <a:solidFill>
                  <a:srgbClr val="1B193E"/>
                </a:solidFill>
              </a:rPr>
              <a:t>.</a:t>
            </a:r>
            <a:endParaRPr sz="140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sz="700" b="1"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b="1" dirty="0" err="1"/>
              <a:t>Programma</a:t>
            </a:r>
            <a:r>
              <a:rPr b="1" dirty="0"/>
              <a:t> di </a:t>
            </a:r>
            <a:r>
              <a:rPr b="1" dirty="0" err="1"/>
              <a:t>lavoro</a:t>
            </a:r>
            <a:r>
              <a:rPr dirty="0"/>
              <a:t>: Un </a:t>
            </a:r>
            <a:r>
              <a:rPr dirty="0" err="1"/>
              <a:t>documento</a:t>
            </a:r>
            <a:r>
              <a:rPr dirty="0"/>
              <a:t> </a:t>
            </a:r>
            <a:r>
              <a:rPr dirty="0" err="1"/>
              <a:t>completo</a:t>
            </a:r>
            <a:r>
              <a:rPr dirty="0"/>
              <a:t> </a:t>
            </a:r>
            <a:r>
              <a:rPr dirty="0" err="1"/>
              <a:t>che</a:t>
            </a:r>
            <a:r>
              <a:rPr dirty="0"/>
              <a:t> </a:t>
            </a:r>
            <a:r>
              <a:rPr dirty="0" err="1"/>
              <a:t>illustra</a:t>
            </a:r>
            <a:r>
              <a:rPr dirty="0"/>
              <a:t> </a:t>
            </a:r>
            <a:r>
              <a:rPr dirty="0" err="1"/>
              <a:t>gli</a:t>
            </a:r>
            <a:r>
              <a:rPr dirty="0"/>
              <a:t> </a:t>
            </a:r>
            <a:r>
              <a:rPr dirty="0" err="1"/>
              <a:t>obiettivi</a:t>
            </a:r>
            <a:r>
              <a:rPr dirty="0"/>
              <a:t> </a:t>
            </a:r>
            <a:r>
              <a:rPr dirty="0" err="1"/>
              <a:t>strategici</a:t>
            </a:r>
            <a:r>
              <a:rPr dirty="0"/>
              <a:t>, le </a:t>
            </a:r>
            <a:r>
              <a:rPr dirty="0" err="1"/>
              <a:t>priorità</a:t>
            </a:r>
            <a:r>
              <a:rPr dirty="0"/>
              <a:t>, la </a:t>
            </a:r>
            <a:r>
              <a:rPr dirty="0" err="1"/>
              <a:t>tabella</a:t>
            </a:r>
            <a:r>
              <a:rPr dirty="0"/>
              <a:t> di </a:t>
            </a:r>
            <a:r>
              <a:rPr dirty="0" err="1"/>
              <a:t>marcia</a:t>
            </a:r>
            <a:r>
              <a:rPr dirty="0"/>
              <a:t> per le </a:t>
            </a:r>
            <a:r>
              <a:rPr dirty="0" err="1"/>
              <a:t>scadenze</a:t>
            </a:r>
            <a:r>
              <a:rPr dirty="0"/>
              <a:t>, la </a:t>
            </a:r>
            <a:r>
              <a:rPr dirty="0" err="1"/>
              <a:t>ripartizione</a:t>
            </a:r>
            <a:r>
              <a:rPr dirty="0"/>
              <a:t> del </a:t>
            </a:r>
            <a:r>
              <a:rPr dirty="0" err="1"/>
              <a:t>bilancio</a:t>
            </a:r>
            <a:r>
              <a:rPr dirty="0"/>
              <a:t> e </a:t>
            </a:r>
            <a:r>
              <a:rPr dirty="0" err="1"/>
              <a:t>i</a:t>
            </a:r>
            <a:r>
              <a:rPr dirty="0"/>
              <a:t> </a:t>
            </a:r>
            <a:r>
              <a:rPr dirty="0" err="1"/>
              <a:t>settori</a:t>
            </a:r>
            <a:r>
              <a:rPr dirty="0"/>
              <a:t> </a:t>
            </a:r>
            <a:r>
              <a:rPr dirty="0" err="1"/>
              <a:t>specifici</a:t>
            </a:r>
            <a:r>
              <a:rPr dirty="0"/>
              <a:t> di </a:t>
            </a:r>
            <a:r>
              <a:rPr dirty="0" err="1"/>
              <a:t>interesse</a:t>
            </a:r>
            <a:r>
              <a:rPr dirty="0"/>
              <a:t> per </a:t>
            </a:r>
            <a:r>
              <a:rPr dirty="0" err="1"/>
              <a:t>il</a:t>
            </a:r>
            <a:r>
              <a:rPr dirty="0"/>
              <a:t> </a:t>
            </a:r>
            <a:r>
              <a:rPr dirty="0" err="1"/>
              <a:t>finanziamento</a:t>
            </a:r>
            <a:r>
              <a:rPr dirty="0"/>
              <a:t> </a:t>
            </a:r>
            <a:r>
              <a:rPr dirty="0" err="1"/>
              <a:t>entro</a:t>
            </a:r>
            <a:r>
              <a:rPr dirty="0"/>
              <a:t> un </a:t>
            </a:r>
            <a:r>
              <a:rPr dirty="0" err="1"/>
              <a:t>determinato</a:t>
            </a:r>
            <a:r>
              <a:rPr dirty="0"/>
              <a:t> </a:t>
            </a:r>
            <a:r>
              <a:rPr dirty="0" err="1"/>
              <a:t>periodo</a:t>
            </a:r>
            <a:r>
              <a:rPr dirty="0"/>
              <a:t>. È </a:t>
            </a:r>
            <a:r>
              <a:rPr dirty="0" err="1"/>
              <a:t>pubblicato</a:t>
            </a:r>
            <a:r>
              <a:rPr dirty="0"/>
              <a:t> </a:t>
            </a:r>
            <a:r>
              <a:rPr dirty="0" err="1"/>
              <a:t>sul</a:t>
            </a:r>
            <a:r>
              <a:rPr dirty="0"/>
              <a:t> </a:t>
            </a:r>
            <a:r>
              <a:rPr dirty="0" err="1"/>
              <a:t>sito</a:t>
            </a:r>
            <a:r>
              <a:rPr dirty="0"/>
              <a:t> web del </a:t>
            </a:r>
            <a:r>
              <a:rPr dirty="0" err="1"/>
              <a:t>programma</a:t>
            </a:r>
            <a:endParaRPr dirty="0"/>
          </a:p>
          <a:p>
            <a:pPr algn="just"/>
            <a:endParaRPr sz="7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latin typeface="Calibri" panose="020F0502020204030204" pitchFamily="34" charset="0"/>
                <a:cs typeface="Calibri" panose="020F0502020204030204" pitchFamily="34" charset="0"/>
              </a:defRPr>
            </a:pPr>
            <a:r>
              <a:rPr b="1" dirty="0" err="1">
                <a:effectLst/>
              </a:rPr>
              <a:t>Guida</a:t>
            </a:r>
            <a:r>
              <a:rPr b="1" dirty="0">
                <a:effectLst/>
              </a:rPr>
              <a:t> al </a:t>
            </a:r>
            <a:r>
              <a:rPr b="1" dirty="0" err="1">
                <a:effectLst/>
              </a:rPr>
              <a:t>programma</a:t>
            </a:r>
            <a:r>
              <a:rPr dirty="0">
                <a:effectLst/>
              </a:rPr>
              <a:t>: Un </a:t>
            </a:r>
            <a:r>
              <a:rPr dirty="0" err="1">
                <a:effectLst/>
              </a:rPr>
              <a:t>manuale</a:t>
            </a:r>
            <a:r>
              <a:rPr dirty="0">
                <a:effectLst/>
              </a:rPr>
              <a:t> </a:t>
            </a:r>
            <a:r>
              <a:rPr dirty="0" err="1">
                <a:effectLst/>
              </a:rPr>
              <a:t>dettagliato</a:t>
            </a:r>
            <a:r>
              <a:rPr dirty="0">
                <a:effectLst/>
              </a:rPr>
              <a:t> </a:t>
            </a:r>
            <a:r>
              <a:rPr dirty="0" err="1">
                <a:effectLst/>
              </a:rPr>
              <a:t>che</a:t>
            </a:r>
            <a:r>
              <a:rPr dirty="0">
                <a:effectLst/>
              </a:rPr>
              <a:t> </a:t>
            </a:r>
            <a:r>
              <a:rPr dirty="0" err="1">
                <a:effectLst/>
              </a:rPr>
              <a:t>fornisce</a:t>
            </a:r>
            <a:r>
              <a:rPr dirty="0">
                <a:effectLst/>
              </a:rPr>
              <a:t> </a:t>
            </a:r>
            <a:r>
              <a:rPr dirty="0" err="1">
                <a:effectLst/>
              </a:rPr>
              <a:t>approfondimenti</a:t>
            </a:r>
            <a:r>
              <a:rPr dirty="0">
                <a:effectLst/>
              </a:rPr>
              <a:t> </a:t>
            </a:r>
            <a:r>
              <a:rPr dirty="0" err="1">
                <a:effectLst/>
              </a:rPr>
              <a:t>sulla</a:t>
            </a:r>
            <a:r>
              <a:rPr dirty="0">
                <a:effectLst/>
              </a:rPr>
              <a:t> </a:t>
            </a:r>
            <a:r>
              <a:rPr dirty="0" err="1">
                <a:effectLst/>
              </a:rPr>
              <a:t>struttura</a:t>
            </a:r>
            <a:r>
              <a:rPr dirty="0">
                <a:effectLst/>
              </a:rPr>
              <a:t> </a:t>
            </a:r>
            <a:r>
              <a:rPr dirty="0" err="1">
                <a:effectLst/>
              </a:rPr>
              <a:t>generale</a:t>
            </a:r>
            <a:r>
              <a:rPr dirty="0">
                <a:effectLst/>
              </a:rPr>
              <a:t>, le </a:t>
            </a:r>
            <a:r>
              <a:rPr dirty="0" err="1">
                <a:effectLst/>
              </a:rPr>
              <a:t>regole</a:t>
            </a:r>
            <a:r>
              <a:rPr dirty="0">
                <a:effectLst/>
              </a:rPr>
              <a:t>, </a:t>
            </a:r>
            <a:r>
              <a:rPr dirty="0" err="1">
                <a:effectLst/>
              </a:rPr>
              <a:t>gli</a:t>
            </a:r>
            <a:r>
              <a:rPr dirty="0">
                <a:effectLst/>
              </a:rPr>
              <a:t> </a:t>
            </a:r>
            <a:r>
              <a:rPr dirty="0" err="1">
                <a:effectLst/>
              </a:rPr>
              <a:t>obiettivi</a:t>
            </a:r>
            <a:r>
              <a:rPr dirty="0">
                <a:effectLst/>
              </a:rPr>
              <a:t>, le </a:t>
            </a:r>
            <a:r>
              <a:rPr dirty="0" err="1">
                <a:effectLst/>
              </a:rPr>
              <a:t>priorità</a:t>
            </a:r>
            <a:r>
              <a:rPr dirty="0">
                <a:effectLst/>
              </a:rPr>
              <a:t> e </a:t>
            </a:r>
            <a:r>
              <a:rPr dirty="0" err="1">
                <a:effectLst/>
              </a:rPr>
              <a:t>i</a:t>
            </a:r>
            <a:r>
              <a:rPr dirty="0">
                <a:effectLst/>
              </a:rPr>
              <a:t> </a:t>
            </a:r>
            <a:r>
              <a:rPr dirty="0" err="1">
                <a:effectLst/>
              </a:rPr>
              <a:t>requisiti</a:t>
            </a:r>
            <a:r>
              <a:rPr dirty="0">
                <a:effectLst/>
              </a:rPr>
              <a:t> </a:t>
            </a:r>
            <a:r>
              <a:rPr dirty="0" err="1">
                <a:effectLst/>
              </a:rPr>
              <a:t>specifici</a:t>
            </a:r>
            <a:r>
              <a:rPr dirty="0">
                <a:effectLst/>
              </a:rPr>
              <a:t> del </a:t>
            </a:r>
            <a:r>
              <a:rPr dirty="0" err="1">
                <a:effectLst/>
              </a:rPr>
              <a:t>programma</a:t>
            </a:r>
            <a:r>
              <a:rPr dirty="0">
                <a:effectLst/>
              </a:rPr>
              <a:t> di </a:t>
            </a:r>
            <a:r>
              <a:rPr dirty="0" err="1">
                <a:effectLst/>
              </a:rPr>
              <a:t>finanziamento</a:t>
            </a:r>
            <a:r>
              <a:rPr dirty="0">
                <a:effectLst/>
              </a:rPr>
              <a:t>. </a:t>
            </a:r>
            <a:r>
              <a:rPr dirty="0" err="1">
                <a:effectLst/>
              </a:rPr>
              <a:t>Comprende</a:t>
            </a:r>
            <a:r>
              <a:rPr dirty="0">
                <a:effectLst/>
              </a:rPr>
              <a:t> anche </a:t>
            </a:r>
            <a:r>
              <a:rPr dirty="0" err="1">
                <a:effectLst/>
              </a:rPr>
              <a:t>i</a:t>
            </a:r>
            <a:r>
              <a:rPr dirty="0">
                <a:effectLst/>
              </a:rPr>
              <a:t> </a:t>
            </a:r>
            <a:r>
              <a:rPr dirty="0" err="1">
                <a:effectLst/>
              </a:rPr>
              <a:t>criteri</a:t>
            </a:r>
            <a:r>
              <a:rPr dirty="0" err="1"/>
              <a:t>di</a:t>
            </a:r>
            <a:r>
              <a:rPr dirty="0"/>
              <a:t> </a:t>
            </a:r>
            <a:r>
              <a:rPr dirty="0" err="1"/>
              <a:t>ammissibilità</a:t>
            </a:r>
            <a:r>
              <a:rPr dirty="0"/>
              <a:t> e di </a:t>
            </a:r>
            <a:r>
              <a:rPr dirty="0" err="1"/>
              <a:t>attribuzione</a:t>
            </a:r>
            <a:r>
              <a:rPr dirty="0"/>
              <a:t> di </a:t>
            </a:r>
            <a:r>
              <a:rPr dirty="0" err="1"/>
              <a:t>una</a:t>
            </a:r>
            <a:r>
              <a:rPr dirty="0"/>
              <a:t> </a:t>
            </a:r>
            <a:r>
              <a:rPr dirty="0" err="1"/>
              <a:t>proposta</a:t>
            </a:r>
            <a:endParaRPr sz="14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pPr>
            <a:endParaRPr sz="7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solidFill>
                  <a:srgbClr val="1B193E"/>
                </a:solidFill>
                <a:effectLst/>
              </a:rPr>
              <a:t>Invito</a:t>
            </a:r>
            <a:r>
              <a:rPr b="1" dirty="0">
                <a:solidFill>
                  <a:srgbClr val="1B193E"/>
                </a:solidFill>
                <a:effectLst/>
              </a:rPr>
              <a:t> a </a:t>
            </a:r>
            <a:r>
              <a:rPr b="1" dirty="0" err="1">
                <a:solidFill>
                  <a:srgbClr val="1B193E"/>
                </a:solidFill>
                <a:effectLst/>
              </a:rPr>
              <a:t>presentare</a:t>
            </a:r>
            <a:r>
              <a:rPr b="1" dirty="0">
                <a:solidFill>
                  <a:srgbClr val="1B193E"/>
                </a:solidFill>
                <a:effectLst/>
              </a:rPr>
              <a:t> </a:t>
            </a:r>
            <a:r>
              <a:rPr b="1" dirty="0" err="1">
                <a:solidFill>
                  <a:srgbClr val="1B193E"/>
                </a:solidFill>
                <a:effectLst/>
              </a:rPr>
              <a:t>proposte</a:t>
            </a:r>
            <a:r>
              <a:rPr dirty="0">
                <a:solidFill>
                  <a:srgbClr val="1B193E"/>
                </a:solidFill>
                <a:effectLst/>
              </a:rPr>
              <a:t>: </a:t>
            </a:r>
            <a:r>
              <a:rPr dirty="0" err="1">
                <a:solidFill>
                  <a:srgbClr val="1B193E"/>
                </a:solidFill>
                <a:effectLst/>
              </a:rPr>
              <a:t>Pubblicato</a:t>
            </a:r>
            <a:r>
              <a:rPr dirty="0">
                <a:solidFill>
                  <a:srgbClr val="1B193E"/>
                </a:solidFill>
                <a:effectLst/>
              </a:rPr>
              <a:t> anche </a:t>
            </a:r>
            <a:r>
              <a:rPr dirty="0" err="1" smtClean="0">
                <a:solidFill>
                  <a:srgbClr val="1B193E"/>
                </a:solidFill>
                <a:effectLst/>
              </a:rPr>
              <a:t>sul</a:t>
            </a:r>
            <a:r>
              <a:rPr lang="it-IT" dirty="0" smtClean="0">
                <a:solidFill>
                  <a:srgbClr val="1B193E"/>
                </a:solidFill>
                <a:effectLst/>
              </a:rPr>
              <a:t> </a:t>
            </a:r>
            <a:r>
              <a:rPr dirty="0" err="1" smtClean="0">
                <a:solidFill>
                  <a:srgbClr val="0070C0"/>
                </a:solidFill>
                <a:hlinkClick r:id="rId3">
                  <a:extLst>
                    <a:ext uri="{A12FA001-AC4F-418D-AE19-62706E023703}">
                      <ahyp:hlinkClr xmlns:ahyp="http://schemas.microsoft.com/office/drawing/2018/hyperlinkcolor" xmlns="" val="tx"/>
                    </a:ext>
                  </a:extLst>
                </a:hlinkClick>
              </a:rPr>
              <a:t>Viaggio</a:t>
            </a:r>
            <a:r>
              <a:rPr dirty="0" smtClean="0">
                <a:solidFill>
                  <a:srgbClr val="0070C0"/>
                </a:solidFill>
                <a:hlinkClick r:id="rId3">
                  <a:extLst>
                    <a:ext uri="{A12FA001-AC4F-418D-AE19-62706E023703}">
                      <ahyp:hlinkClr xmlns:ahyp="http://schemas.microsoft.com/office/drawing/2018/hyperlinkcolor" xmlns="" val="tx"/>
                    </a:ext>
                  </a:extLst>
                </a:hlinkClick>
              </a:rPr>
              <a:t> </a:t>
            </a:r>
            <a:r>
              <a:rPr dirty="0" err="1">
                <a:solidFill>
                  <a:srgbClr val="1B193E"/>
                </a:solidFill>
                <a:effectLst/>
              </a:rPr>
              <a:t>Ufficiale</a:t>
            </a:r>
            <a:r>
              <a:rPr dirty="0">
                <a:solidFill>
                  <a:srgbClr val="1B193E"/>
                </a:solidFill>
                <a:effectLst/>
              </a:rPr>
              <a:t> </a:t>
            </a:r>
            <a:r>
              <a:rPr dirty="0" err="1">
                <a:solidFill>
                  <a:srgbClr val="1B193E"/>
                </a:solidFill>
                <a:effectLst/>
              </a:rPr>
              <a:t>dell'Unione</a:t>
            </a:r>
            <a:r>
              <a:rPr dirty="0">
                <a:solidFill>
                  <a:srgbClr val="1B193E"/>
                </a:solidFill>
                <a:effectLst/>
              </a:rPr>
              <a:t> </a:t>
            </a:r>
            <a:r>
              <a:rPr dirty="0" err="1">
                <a:solidFill>
                  <a:srgbClr val="1B193E"/>
                </a:solidFill>
                <a:effectLst/>
              </a:rPr>
              <a:t>Europea</a:t>
            </a:r>
            <a:r>
              <a:rPr dirty="0">
                <a:solidFill>
                  <a:srgbClr val="1B193E"/>
                </a:solidFill>
                <a:effectLst/>
              </a:rPr>
              <a:t> </a:t>
            </a:r>
            <a:r>
              <a:rPr dirty="0">
                <a:solidFill>
                  <a:srgbClr val="1B193E"/>
                </a:solidFill>
              </a:rPr>
              <a:t>e </a:t>
            </a:r>
            <a:r>
              <a:rPr dirty="0" err="1">
                <a:solidFill>
                  <a:srgbClr val="1B193E"/>
                </a:solidFill>
              </a:rPr>
              <a:t>comunicato</a:t>
            </a:r>
            <a:r>
              <a:rPr dirty="0">
                <a:solidFill>
                  <a:srgbClr val="1B193E"/>
                </a:solidFill>
              </a:rPr>
              <a:t> </a:t>
            </a:r>
            <a:r>
              <a:rPr dirty="0" err="1">
                <a:solidFill>
                  <a:srgbClr val="1B193E"/>
                </a:solidFill>
              </a:rPr>
              <a:t>attraverso</a:t>
            </a:r>
            <a:r>
              <a:rPr dirty="0">
                <a:solidFill>
                  <a:srgbClr val="1B193E"/>
                </a:solidFill>
              </a:rPr>
              <a:t> la </a:t>
            </a:r>
            <a:r>
              <a:rPr dirty="0" err="1">
                <a:solidFill>
                  <a:srgbClr val="1B193E"/>
                </a:solidFill>
              </a:rPr>
              <a:t>sezione</a:t>
            </a:r>
            <a:r>
              <a:rPr dirty="0">
                <a:solidFill>
                  <a:srgbClr val="1B193E"/>
                </a:solidFill>
              </a:rPr>
              <a:t> news </a:t>
            </a:r>
            <a:r>
              <a:rPr dirty="0" err="1">
                <a:solidFill>
                  <a:srgbClr val="1B193E"/>
                </a:solidFill>
              </a:rPr>
              <a:t>del</a:t>
            </a:r>
            <a:r>
              <a:rPr dirty="0" err="1">
                <a:solidFill>
                  <a:srgbClr val="1B193E"/>
                </a:solidFill>
                <a:effectLst/>
              </a:rPr>
              <a:t>sito</a:t>
            </a:r>
            <a:r>
              <a:rPr dirty="0">
                <a:solidFill>
                  <a:srgbClr val="1B193E"/>
                </a:solidFill>
                <a:effectLst/>
              </a:rPr>
              <a:t> web del </a:t>
            </a:r>
            <a:r>
              <a:rPr dirty="0" err="1">
                <a:solidFill>
                  <a:srgbClr val="1B193E"/>
                </a:solidFill>
                <a:effectLst/>
              </a:rPr>
              <a:t>programma</a:t>
            </a:r>
            <a:r>
              <a:rPr dirty="0">
                <a:solidFill>
                  <a:srgbClr val="1B193E"/>
                </a:solidFill>
                <a:effectLst/>
              </a:rPr>
              <a:t>, </a:t>
            </a:r>
            <a:r>
              <a:rPr dirty="0" err="1">
                <a:solidFill>
                  <a:srgbClr val="1B193E"/>
                </a:solidFill>
                <a:effectLst/>
              </a:rPr>
              <a:t>apre</a:t>
            </a:r>
            <a:r>
              <a:rPr dirty="0">
                <a:solidFill>
                  <a:srgbClr val="1B193E"/>
                </a:solidFill>
                <a:effectLst/>
              </a:rPr>
              <a:t> </a:t>
            </a:r>
            <a:r>
              <a:rPr dirty="0" err="1">
                <a:solidFill>
                  <a:srgbClr val="1B193E"/>
                </a:solidFill>
                <a:effectLst/>
              </a:rPr>
              <a:t>il</a:t>
            </a:r>
            <a:r>
              <a:rPr dirty="0">
                <a:solidFill>
                  <a:srgbClr val="1B193E"/>
                </a:solidFill>
                <a:effectLst/>
              </a:rPr>
              <a:t> </a:t>
            </a:r>
            <a:r>
              <a:rPr dirty="0" err="1">
                <a:solidFill>
                  <a:srgbClr val="1B193E"/>
                </a:solidFill>
                <a:effectLst/>
              </a:rPr>
              <a:t>periodo</a:t>
            </a:r>
            <a:r>
              <a:rPr dirty="0">
                <a:solidFill>
                  <a:srgbClr val="1B193E"/>
                </a:solidFill>
                <a:effectLst/>
              </a:rPr>
              <a:t> per la </a:t>
            </a:r>
            <a:r>
              <a:rPr dirty="0" err="1">
                <a:solidFill>
                  <a:srgbClr val="1B193E"/>
                </a:solidFill>
                <a:effectLst/>
              </a:rPr>
              <a:t>presentazione</a:t>
            </a:r>
            <a:r>
              <a:rPr dirty="0">
                <a:solidFill>
                  <a:srgbClr val="1B193E"/>
                </a:solidFill>
                <a:effectLst/>
              </a:rPr>
              <a:t> di </a:t>
            </a:r>
            <a:r>
              <a:rPr dirty="0" err="1">
                <a:solidFill>
                  <a:srgbClr val="1B193E"/>
                </a:solidFill>
                <a:effectLst/>
              </a:rPr>
              <a:t>una</a:t>
            </a:r>
            <a:r>
              <a:rPr dirty="0">
                <a:solidFill>
                  <a:srgbClr val="1B193E"/>
                </a:solidFill>
                <a:effectLst/>
              </a:rPr>
              <a:t> </a:t>
            </a:r>
            <a:r>
              <a:rPr dirty="0" err="1">
                <a:solidFill>
                  <a:srgbClr val="1B193E"/>
                </a:solidFill>
                <a:effectLst/>
              </a:rPr>
              <a:t>proposta</a:t>
            </a:r>
            <a:r>
              <a:rPr dirty="0">
                <a:solidFill>
                  <a:srgbClr val="1B193E"/>
                </a:solidFill>
                <a:effectLst/>
              </a:rPr>
              <a:t>, </a:t>
            </a:r>
            <a:r>
              <a:rPr dirty="0" err="1">
                <a:solidFill>
                  <a:srgbClr val="1B193E"/>
                </a:solidFill>
                <a:effectLst/>
              </a:rPr>
              <a:t>rappresentando</a:t>
            </a:r>
            <a:r>
              <a:rPr dirty="0">
                <a:solidFill>
                  <a:srgbClr val="1B193E"/>
                </a:solidFill>
                <a:effectLst/>
              </a:rPr>
              <a:t> </a:t>
            </a:r>
            <a:r>
              <a:rPr dirty="0" err="1">
                <a:solidFill>
                  <a:srgbClr val="1B193E"/>
                </a:solidFill>
                <a:effectLst/>
              </a:rPr>
              <a:t>il</a:t>
            </a:r>
            <a:r>
              <a:rPr dirty="0">
                <a:solidFill>
                  <a:srgbClr val="1B193E"/>
                </a:solidFill>
                <a:effectLst/>
              </a:rPr>
              <a:t> </a:t>
            </a:r>
            <a:r>
              <a:rPr dirty="0" err="1">
                <a:solidFill>
                  <a:srgbClr val="1B193E"/>
                </a:solidFill>
                <a:effectLst/>
              </a:rPr>
              <a:t>bando</a:t>
            </a:r>
            <a:r>
              <a:rPr dirty="0">
                <a:solidFill>
                  <a:srgbClr val="1B193E"/>
                </a:solidFill>
                <a:effectLst/>
              </a:rPr>
              <a:t> </a:t>
            </a:r>
            <a:r>
              <a:rPr dirty="0" err="1">
                <a:solidFill>
                  <a:srgbClr val="1B193E"/>
                </a:solidFill>
                <a:effectLst/>
              </a:rPr>
              <a:t>ufficiale</a:t>
            </a:r>
            <a:r>
              <a:rPr dirty="0">
                <a:solidFill>
                  <a:srgbClr val="1B193E"/>
                </a:solidFill>
                <a:effectLst/>
              </a:rPr>
              <a:t> </a:t>
            </a:r>
            <a:r>
              <a:rPr dirty="0" err="1">
                <a:solidFill>
                  <a:srgbClr val="1B193E"/>
                </a:solidFill>
                <a:effectLst/>
              </a:rPr>
              <a:t>che</a:t>
            </a:r>
            <a:r>
              <a:rPr dirty="0">
                <a:solidFill>
                  <a:srgbClr val="1B193E"/>
                </a:solidFill>
                <a:effectLst/>
              </a:rPr>
              <a:t> </a:t>
            </a:r>
            <a:r>
              <a:rPr dirty="0" err="1">
                <a:solidFill>
                  <a:srgbClr val="1B193E"/>
                </a:solidFill>
                <a:effectLst/>
              </a:rPr>
              <a:t>specifica</a:t>
            </a:r>
            <a:r>
              <a:rPr dirty="0">
                <a:solidFill>
                  <a:srgbClr val="1B193E"/>
                </a:solidFill>
                <a:effectLst/>
              </a:rPr>
              <a:t> </a:t>
            </a:r>
            <a:r>
              <a:rPr dirty="0" err="1">
                <a:solidFill>
                  <a:srgbClr val="1B193E"/>
                </a:solidFill>
                <a:effectLst/>
              </a:rPr>
              <a:t>i</a:t>
            </a:r>
            <a:r>
              <a:rPr dirty="0">
                <a:solidFill>
                  <a:srgbClr val="1B193E"/>
                </a:solidFill>
                <a:effectLst/>
              </a:rPr>
              <a:t> </a:t>
            </a:r>
            <a:r>
              <a:rPr dirty="0" err="1">
                <a:solidFill>
                  <a:srgbClr val="1B193E"/>
                </a:solidFill>
                <a:effectLst/>
              </a:rPr>
              <a:t>dettagli</a:t>
            </a:r>
            <a:r>
              <a:rPr dirty="0">
                <a:solidFill>
                  <a:srgbClr val="1B193E"/>
                </a:solidFill>
                <a:effectLst/>
              </a:rPr>
              <a:t> </a:t>
            </a:r>
            <a:r>
              <a:rPr dirty="0" err="1">
                <a:solidFill>
                  <a:srgbClr val="1B193E"/>
                </a:solidFill>
                <a:effectLst/>
              </a:rPr>
              <a:t>procedurali</a:t>
            </a:r>
            <a:r>
              <a:rPr dirty="0">
                <a:solidFill>
                  <a:srgbClr val="1B193E"/>
                </a:solidFill>
                <a:effectLst/>
              </a:rPr>
              <a:t> e le </a:t>
            </a:r>
            <a:r>
              <a:rPr dirty="0" err="1">
                <a:solidFill>
                  <a:srgbClr val="1B193E"/>
                </a:solidFill>
                <a:effectLst/>
              </a:rPr>
              <a:t>scadenze</a:t>
            </a:r>
            <a:r>
              <a:rPr dirty="0">
                <a:solidFill>
                  <a:srgbClr val="1B193E"/>
                </a:solidFill>
                <a:effectLst/>
              </a:rPr>
              <a:t> per </a:t>
            </a:r>
            <a:r>
              <a:rPr dirty="0" err="1">
                <a:solidFill>
                  <a:srgbClr val="1B193E"/>
                </a:solidFill>
                <a:effectLst/>
              </a:rPr>
              <a:t>ogni</a:t>
            </a:r>
            <a:r>
              <a:rPr dirty="0">
                <a:solidFill>
                  <a:srgbClr val="1B193E"/>
                </a:solidFill>
                <a:effectLst/>
              </a:rPr>
              <a:t> </a:t>
            </a:r>
            <a:r>
              <a:rPr dirty="0" err="1">
                <a:solidFill>
                  <a:srgbClr val="1B193E"/>
                </a:solidFill>
                <a:effectLst/>
              </a:rPr>
              <a:t>azione</a:t>
            </a:r>
            <a:endParaRPr dirty="0">
              <a:solidFill>
                <a:srgbClr val="1B193E"/>
              </a:solidFill>
              <a:effectLst/>
            </a:endParaRPr>
          </a:p>
          <a:p>
            <a:pPr marL="285750" indent="-285750" algn="just">
              <a:buFont typeface="Arial" panose="020B0604020202020204" pitchFamily="34" charset="0"/>
              <a:buChar char="•"/>
            </a:pPr>
            <a:endParaRPr sz="7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b="1" dirty="0" err="1"/>
              <a:t>Formulario</a:t>
            </a:r>
            <a:r>
              <a:rPr dirty="0"/>
              <a:t>: Il </a:t>
            </a:r>
            <a:r>
              <a:rPr dirty="0" err="1"/>
              <a:t>modello</a:t>
            </a:r>
            <a:r>
              <a:rPr dirty="0"/>
              <a:t> </a:t>
            </a:r>
            <a:r>
              <a:rPr dirty="0" err="1"/>
              <a:t>ufficiale</a:t>
            </a:r>
            <a:r>
              <a:rPr dirty="0"/>
              <a:t> </a:t>
            </a:r>
            <a:r>
              <a:rPr dirty="0" err="1"/>
              <a:t>attraverso</a:t>
            </a:r>
            <a:r>
              <a:rPr dirty="0"/>
              <a:t> </a:t>
            </a:r>
            <a:r>
              <a:rPr dirty="0" err="1"/>
              <a:t>il</a:t>
            </a:r>
            <a:r>
              <a:rPr dirty="0"/>
              <a:t> quale </a:t>
            </a:r>
            <a:r>
              <a:rPr dirty="0" err="1"/>
              <a:t>i</a:t>
            </a:r>
            <a:r>
              <a:rPr dirty="0"/>
              <a:t> </a:t>
            </a:r>
            <a:r>
              <a:rPr dirty="0" err="1"/>
              <a:t>candidati</a:t>
            </a:r>
            <a:r>
              <a:rPr dirty="0"/>
              <a:t> </a:t>
            </a:r>
            <a:r>
              <a:rPr dirty="0" err="1"/>
              <a:t>presentano</a:t>
            </a:r>
            <a:r>
              <a:rPr dirty="0"/>
              <a:t> le </a:t>
            </a:r>
            <a:r>
              <a:rPr dirty="0" err="1"/>
              <a:t>loro</a:t>
            </a:r>
            <a:r>
              <a:rPr dirty="0"/>
              <a:t> </a:t>
            </a:r>
            <a:r>
              <a:rPr dirty="0" err="1"/>
              <a:t>proposte</a:t>
            </a:r>
            <a:r>
              <a:rPr dirty="0"/>
              <a:t> di </a:t>
            </a:r>
            <a:r>
              <a:rPr dirty="0" err="1"/>
              <a:t>progetto</a:t>
            </a:r>
            <a:r>
              <a:rPr dirty="0"/>
              <a:t>, </a:t>
            </a:r>
            <a:r>
              <a:rPr dirty="0" err="1"/>
              <a:t>raccogliendo</a:t>
            </a:r>
            <a:r>
              <a:rPr dirty="0"/>
              <a:t> </a:t>
            </a:r>
            <a:r>
              <a:rPr dirty="0" err="1"/>
              <a:t>i</a:t>
            </a:r>
            <a:r>
              <a:rPr dirty="0"/>
              <a:t> </a:t>
            </a:r>
            <a:r>
              <a:rPr dirty="0" err="1"/>
              <a:t>dettagli</a:t>
            </a:r>
            <a:r>
              <a:rPr dirty="0"/>
              <a:t> </a:t>
            </a:r>
            <a:r>
              <a:rPr dirty="0" err="1"/>
              <a:t>essenziali</a:t>
            </a:r>
            <a:r>
              <a:rPr dirty="0"/>
              <a:t> </a:t>
            </a:r>
            <a:r>
              <a:rPr dirty="0" err="1"/>
              <a:t>delineati</a:t>
            </a:r>
            <a:r>
              <a:rPr dirty="0"/>
              <a:t> </a:t>
            </a:r>
            <a:r>
              <a:rPr dirty="0" err="1"/>
              <a:t>nell'invito</a:t>
            </a:r>
            <a:r>
              <a:rPr dirty="0"/>
              <a:t> a </a:t>
            </a:r>
            <a:r>
              <a:rPr dirty="0" err="1"/>
              <a:t>presentare</a:t>
            </a:r>
            <a:r>
              <a:rPr dirty="0"/>
              <a:t> </a:t>
            </a:r>
            <a:r>
              <a:rPr dirty="0" err="1"/>
              <a:t>proposte</a:t>
            </a:r>
            <a:endParaRPr dirty="0"/>
          </a:p>
          <a:p>
            <a:pPr algn="just">
              <a:defRPr sz="1400">
                <a:solidFill>
                  <a:srgbClr val="1B193E"/>
                </a:solidFill>
                <a:effectLst/>
                <a:latin typeface="Calibri" panose="020F0502020204030204" pitchFamily="34" charset="0"/>
                <a:cs typeface="Calibri" panose="020F0502020204030204" pitchFamily="34" charset="0"/>
              </a:defRPr>
            </a:pPr>
            <a:r>
              <a:rPr dirty="0" smtClean="0"/>
              <a:t>I </a:t>
            </a:r>
            <a:r>
              <a:rPr dirty="0" err="1"/>
              <a:t>candidati</a:t>
            </a:r>
            <a:r>
              <a:rPr dirty="0"/>
              <a:t> </a:t>
            </a:r>
            <a:r>
              <a:rPr dirty="0" err="1"/>
              <a:t>devono</a:t>
            </a:r>
            <a:r>
              <a:rPr dirty="0"/>
              <a:t> </a:t>
            </a:r>
            <a:r>
              <a:rPr dirty="0" err="1"/>
              <a:t>analizzare</a:t>
            </a:r>
            <a:r>
              <a:rPr dirty="0"/>
              <a:t> </a:t>
            </a:r>
            <a:r>
              <a:rPr dirty="0" err="1"/>
              <a:t>attentamente</a:t>
            </a:r>
            <a:r>
              <a:rPr dirty="0"/>
              <a:t> </a:t>
            </a:r>
            <a:r>
              <a:rPr dirty="0" err="1"/>
              <a:t>questi</a:t>
            </a:r>
            <a:r>
              <a:rPr dirty="0"/>
              <a:t> </a:t>
            </a:r>
            <a:r>
              <a:rPr dirty="0" err="1"/>
              <a:t>documenti</a:t>
            </a:r>
            <a:r>
              <a:rPr dirty="0"/>
              <a:t> per </a:t>
            </a:r>
            <a:r>
              <a:rPr dirty="0" err="1"/>
              <a:t>allineare</a:t>
            </a:r>
            <a:r>
              <a:rPr dirty="0"/>
              <a:t> </a:t>
            </a:r>
            <a:r>
              <a:rPr dirty="0" err="1"/>
              <a:t>l'idea</a:t>
            </a:r>
            <a:r>
              <a:rPr dirty="0"/>
              <a:t> del </a:t>
            </a:r>
            <a:r>
              <a:rPr dirty="0" err="1"/>
              <a:t>progetto</a:t>
            </a:r>
            <a:r>
              <a:rPr dirty="0"/>
              <a:t> </a:t>
            </a:r>
            <a:r>
              <a:rPr dirty="0" err="1"/>
              <a:t>alle</a:t>
            </a:r>
            <a:r>
              <a:rPr dirty="0"/>
              <a:t> </a:t>
            </a:r>
            <a:r>
              <a:rPr dirty="0" err="1"/>
              <a:t>caratteristiche</a:t>
            </a:r>
            <a:r>
              <a:rPr dirty="0"/>
              <a:t> del </a:t>
            </a:r>
            <a:r>
              <a:rPr dirty="0" err="1"/>
              <a:t>programma</a:t>
            </a:r>
            <a:r>
              <a:rPr dirty="0"/>
              <a:t>. </a:t>
            </a:r>
            <a:r>
              <a:rPr b="1" dirty="0" err="1"/>
              <a:t>Gli</a:t>
            </a:r>
            <a:r>
              <a:rPr b="1" dirty="0"/>
              <a:t> </a:t>
            </a:r>
            <a:r>
              <a:rPr b="1" dirty="0" err="1"/>
              <a:t>aspetti</a:t>
            </a:r>
            <a:r>
              <a:rPr b="1" dirty="0"/>
              <a:t> </a:t>
            </a:r>
            <a:r>
              <a:rPr b="1" dirty="0" err="1"/>
              <a:t>chiave</a:t>
            </a:r>
            <a:r>
              <a:rPr b="1" dirty="0"/>
              <a:t> </a:t>
            </a:r>
            <a:r>
              <a:rPr dirty="0"/>
              <a:t>da </a:t>
            </a:r>
            <a:r>
              <a:rPr dirty="0" err="1"/>
              <a:t>considerare</a:t>
            </a:r>
            <a:r>
              <a:rPr dirty="0"/>
              <a:t> </a:t>
            </a:r>
            <a:r>
              <a:rPr dirty="0" err="1"/>
              <a:t>includono</a:t>
            </a:r>
            <a:r>
              <a:rPr dirty="0"/>
              <a:t>:</a:t>
            </a:r>
          </a:p>
          <a:p>
            <a:pPr marL="285750" indent="-285750" algn="just">
              <a:buFont typeface="Arial" panose="020B0604020202020204" pitchFamily="34" charset="0"/>
              <a:buChar char="•"/>
            </a:pPr>
            <a:endParaRPr sz="7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b="1">
                <a:solidFill>
                  <a:srgbClr val="1B193E"/>
                </a:solidFill>
                <a:effectLst/>
                <a:latin typeface="Calibri" panose="020F0502020204030204" pitchFamily="34" charset="0"/>
                <a:cs typeface="Calibri" panose="020F0502020204030204" pitchFamily="34" charset="0"/>
              </a:defRPr>
            </a:pPr>
            <a:r>
              <a:rPr dirty="0" err="1"/>
              <a:t>Allineamento</a:t>
            </a:r>
            <a:r>
              <a:rPr dirty="0"/>
              <a:t> </a:t>
            </a:r>
            <a:r>
              <a:rPr dirty="0" err="1"/>
              <a:t>strategico</a:t>
            </a:r>
            <a:endParaRPr dirty="0"/>
          </a:p>
          <a:p>
            <a:pPr marL="285750" indent="-285750" algn="just">
              <a:buFont typeface="Arial" panose="020B0604020202020204" pitchFamily="34" charset="0"/>
              <a:buChar char="•"/>
            </a:pPr>
            <a:endParaRPr sz="700" b="1"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b="1">
                <a:solidFill>
                  <a:srgbClr val="1B193E"/>
                </a:solidFill>
                <a:effectLst/>
                <a:latin typeface="Calibri" panose="020F0502020204030204" pitchFamily="34" charset="0"/>
                <a:cs typeface="Calibri" panose="020F0502020204030204" pitchFamily="34" charset="0"/>
              </a:defRPr>
            </a:pPr>
            <a:r>
              <a:rPr dirty="0" err="1"/>
              <a:t>Rilevanza</a:t>
            </a:r>
            <a:r>
              <a:rPr dirty="0"/>
              <a:t> </a:t>
            </a:r>
            <a:r>
              <a:rPr dirty="0" err="1"/>
              <a:t>tematica</a:t>
            </a:r>
            <a:endParaRPr dirty="0"/>
          </a:p>
          <a:p>
            <a:pPr marL="285750" indent="-285750" algn="just">
              <a:buFont typeface="Arial" panose="020B0604020202020204" pitchFamily="34" charset="0"/>
              <a:buChar char="•"/>
            </a:pPr>
            <a:endParaRPr sz="700" b="1"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b="1">
                <a:solidFill>
                  <a:srgbClr val="1B193E"/>
                </a:solidFill>
                <a:effectLst/>
                <a:latin typeface="Calibri" panose="020F0502020204030204" pitchFamily="34" charset="0"/>
                <a:cs typeface="Calibri" panose="020F0502020204030204" pitchFamily="34" charset="0"/>
              </a:defRPr>
            </a:pPr>
            <a:r>
              <a:rPr dirty="0" err="1"/>
              <a:t>Conformità</a:t>
            </a:r>
            <a:endParaRPr dirty="0"/>
          </a:p>
          <a:p>
            <a:pPr marL="285750" indent="-285750" algn="just">
              <a:buFont typeface="Arial" panose="020B0604020202020204" pitchFamily="34" charset="0"/>
              <a:buChar char="•"/>
            </a:pPr>
            <a:endParaRPr sz="700" b="1"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b="1">
                <a:solidFill>
                  <a:srgbClr val="1B193E"/>
                </a:solidFill>
                <a:effectLst/>
                <a:latin typeface="Calibri" panose="020F0502020204030204" pitchFamily="34" charset="0"/>
                <a:cs typeface="Calibri" panose="020F0502020204030204" pitchFamily="34" charset="0"/>
              </a:defRPr>
            </a:pPr>
            <a:r>
              <a:rPr dirty="0" err="1"/>
              <a:t>Compilazione</a:t>
            </a:r>
            <a:r>
              <a:rPr dirty="0"/>
              <a:t> del modulo</a:t>
            </a:r>
          </a:p>
        </p:txBody>
      </p:sp>
    </p:spTree>
    <p:extLst>
      <p:ext uri="{BB962C8B-B14F-4D97-AF65-F5344CB8AC3E}">
        <p14:creationId xmlns:p14="http://schemas.microsoft.com/office/powerpoint/2010/main" val="30673222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algn="just">
              <a:defRPr>
                <a:solidFill>
                  <a:srgbClr val="0AD995"/>
                </a:solidFill>
              </a:defRPr>
            </a:pPr>
            <a:r>
              <a:rPr dirty="0" err="1"/>
              <a:t>Unità</a:t>
            </a:r>
            <a:r>
              <a:rPr dirty="0"/>
              <a:t> </a:t>
            </a:r>
            <a:r>
              <a:rPr dirty="0">
                <a:ln>
                  <a:noFill/>
                </a:ln>
                <a:effectLst/>
                <a:uLnTx/>
                <a:uFillTx/>
                <a:latin typeface="Calibri" panose="020F0502020204030204"/>
              </a:rPr>
              <a:t>3. Il </a:t>
            </a:r>
            <a:r>
              <a:rPr dirty="0" err="1">
                <a:ln>
                  <a:noFill/>
                </a:ln>
                <a:effectLst/>
                <a:uLnTx/>
                <a:uFillTx/>
                <a:latin typeface="Calibri" panose="020F0502020204030204"/>
              </a:rPr>
              <a:t>ciclo</a:t>
            </a:r>
            <a:r>
              <a:rPr dirty="0">
                <a:ln>
                  <a:noFill/>
                </a:ln>
                <a:effectLst/>
                <a:uLnTx/>
                <a:uFillTx/>
                <a:latin typeface="Calibri" panose="020F0502020204030204"/>
              </a:rPr>
              <a:t> di vita del </a:t>
            </a:r>
            <a:r>
              <a:rPr dirty="0" err="1">
                <a:ln>
                  <a:noFill/>
                </a:ln>
                <a:effectLst/>
                <a:uLnTx/>
                <a:uFillTx/>
                <a:latin typeface="Calibri" panose="020F0502020204030204"/>
              </a:rPr>
              <a:t>progetto</a:t>
            </a:r>
            <a:r>
              <a:rPr dirty="0">
                <a:ln>
                  <a:noFill/>
                </a:ln>
                <a:effectLst/>
                <a:uLnTx/>
                <a:uFillTx/>
                <a:latin typeface="Calibri" panose="020F0502020204030204"/>
              </a:rPr>
              <a:t> </a:t>
            </a:r>
            <a:r>
              <a:rPr dirty="0">
                <a:latin typeface="Calibri" panose="020F0502020204030204"/>
              </a:rPr>
              <a:t>standard </a:t>
            </a:r>
            <a:r>
              <a:rPr dirty="0" err="1">
                <a:latin typeface="Calibri" panose="020F0502020204030204"/>
              </a:rPr>
              <a:t>dell'UE</a:t>
            </a:r>
            <a:r>
              <a:rPr dirty="0">
                <a:latin typeface="Calibri" panose="020F0502020204030204"/>
              </a:rPr>
              <a:t> </a:t>
            </a:r>
            <a:r>
              <a:rPr lang="it-IT" dirty="0" smtClean="0">
                <a:latin typeface="Calibri" panose="020F0502020204030204"/>
              </a:rPr>
              <a:t>–avvio e Candidatura</a:t>
            </a:r>
            <a:endParaRPr sz="2800" b="1" dirty="0">
              <a:solidFill>
                <a:srgbClr val="0AD995"/>
              </a:solidFill>
            </a:endParaRPr>
          </a:p>
          <a:p>
            <a:pPr>
              <a:defRPr sz="2200"/>
            </a:pPr>
            <a:r>
              <a:rPr dirty="0"/>
              <a:t>3.2 </a:t>
            </a:r>
            <a:r>
              <a:rPr dirty="0" err="1"/>
              <a:t>Fase</a:t>
            </a:r>
            <a:r>
              <a:rPr dirty="0"/>
              <a:t> di </a:t>
            </a:r>
            <a:r>
              <a:rPr dirty="0" err="1"/>
              <a:t>sviluppo</a:t>
            </a:r>
            <a:r>
              <a:rPr dirty="0"/>
              <a:t> </a:t>
            </a:r>
            <a:r>
              <a:rPr dirty="0" err="1"/>
              <a:t>della</a:t>
            </a:r>
            <a:r>
              <a:rPr dirty="0"/>
              <a:t> </a:t>
            </a:r>
            <a:r>
              <a:rPr dirty="0" err="1"/>
              <a:t>proposta</a:t>
            </a:r>
            <a:r>
              <a:rPr dirty="0"/>
              <a:t>: </a:t>
            </a:r>
            <a:r>
              <a:rPr dirty="0" err="1"/>
              <a:t>Struttura</a:t>
            </a:r>
            <a:r>
              <a:rPr dirty="0"/>
              <a:t> </a:t>
            </a:r>
            <a:r>
              <a:rPr dirty="0" err="1"/>
              <a:t>ed</a:t>
            </a:r>
            <a:r>
              <a:rPr dirty="0"/>
              <a:t> </a:t>
            </a:r>
            <a:r>
              <a:rPr dirty="0" err="1"/>
              <a:t>elementi</a:t>
            </a:r>
            <a:r>
              <a:rPr dirty="0"/>
              <a:t> </a:t>
            </a:r>
            <a:r>
              <a:rPr dirty="0" err="1"/>
              <a:t>chiave</a:t>
            </a:r>
            <a:r>
              <a:rPr dirty="0"/>
              <a:t> (1)</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616648"/>
          </a:xfrm>
          <a:prstGeom prst="rect">
            <a:avLst/>
          </a:prstGeom>
          <a:noFill/>
        </p:spPr>
        <p:txBody>
          <a:bodyPr wrap="square">
            <a:spAutoFit/>
          </a:bodyPr>
          <a:lstStyle/>
          <a:p>
            <a:pPr algn="just">
              <a:defRPr sz="1400">
                <a:latin typeface="Calibri" panose="020F0502020204030204" pitchFamily="34" charset="0"/>
                <a:cs typeface="Calibri" panose="020F0502020204030204" pitchFamily="34" charset="0"/>
              </a:defRPr>
            </a:pPr>
            <a:r>
              <a:rPr dirty="0" err="1"/>
              <a:t>Quando</a:t>
            </a:r>
            <a:r>
              <a:rPr dirty="0"/>
              <a:t> </a:t>
            </a:r>
            <a:r>
              <a:rPr dirty="0" err="1"/>
              <a:t>introduciamo</a:t>
            </a:r>
            <a:r>
              <a:rPr dirty="0"/>
              <a:t> la </a:t>
            </a:r>
            <a:r>
              <a:rPr dirty="0" err="1"/>
              <a:t>compilazione</a:t>
            </a:r>
            <a:r>
              <a:rPr dirty="0"/>
              <a:t> del modulo (</a:t>
            </a:r>
            <a:r>
              <a:rPr dirty="0" err="1"/>
              <a:t>vedi</a:t>
            </a:r>
            <a:r>
              <a:rPr dirty="0"/>
              <a:t> </a:t>
            </a:r>
            <a:r>
              <a:rPr dirty="0" err="1"/>
              <a:t>diapositiva</a:t>
            </a:r>
            <a:r>
              <a:rPr dirty="0"/>
              <a:t> </a:t>
            </a:r>
            <a:r>
              <a:rPr dirty="0" err="1"/>
              <a:t>precedente</a:t>
            </a:r>
            <a:r>
              <a:rPr dirty="0"/>
              <a:t> </a:t>
            </a:r>
            <a:r>
              <a:rPr lang="it-IT" dirty="0" smtClean="0"/>
              <a:t>-</a:t>
            </a:r>
            <a:r>
              <a:rPr dirty="0" smtClean="0"/>
              <a:t> </a:t>
            </a:r>
            <a:r>
              <a:rPr dirty="0"/>
              <a:t>n. 21), </a:t>
            </a:r>
            <a:r>
              <a:rPr dirty="0" err="1"/>
              <a:t>abbiamo</a:t>
            </a:r>
            <a:r>
              <a:rPr dirty="0"/>
              <a:t> </a:t>
            </a:r>
            <a:r>
              <a:rPr dirty="0" err="1"/>
              <a:t>già</a:t>
            </a:r>
            <a:r>
              <a:rPr dirty="0"/>
              <a:t> </a:t>
            </a:r>
            <a:r>
              <a:rPr dirty="0" err="1"/>
              <a:t>iniziato</a:t>
            </a:r>
            <a:r>
              <a:rPr dirty="0"/>
              <a:t> a </a:t>
            </a:r>
            <a:r>
              <a:rPr dirty="0" err="1"/>
              <a:t>parlare</a:t>
            </a:r>
            <a:r>
              <a:rPr dirty="0"/>
              <a:t> </a:t>
            </a:r>
            <a:r>
              <a:rPr dirty="0" err="1"/>
              <a:t>della</a:t>
            </a:r>
            <a:r>
              <a:rPr dirty="0"/>
              <a:t> </a:t>
            </a:r>
            <a:r>
              <a:rPr dirty="0" err="1"/>
              <a:t>fase</a:t>
            </a:r>
            <a:r>
              <a:rPr dirty="0"/>
              <a:t> </a:t>
            </a:r>
            <a:r>
              <a:rPr dirty="0" err="1"/>
              <a:t>successiva</a:t>
            </a:r>
            <a:r>
              <a:rPr dirty="0"/>
              <a:t> a quella </a:t>
            </a:r>
            <a:r>
              <a:rPr dirty="0" err="1"/>
              <a:t>iniziale</a:t>
            </a:r>
            <a:r>
              <a:rPr dirty="0"/>
              <a:t>, </a:t>
            </a:r>
            <a:r>
              <a:rPr dirty="0" err="1"/>
              <a:t>cioè</a:t>
            </a:r>
            <a:r>
              <a:rPr dirty="0"/>
              <a:t> </a:t>
            </a:r>
            <a:r>
              <a:rPr dirty="0" err="1"/>
              <a:t>della</a:t>
            </a:r>
            <a:r>
              <a:rPr dirty="0"/>
              <a:t> </a:t>
            </a:r>
            <a:r>
              <a:rPr dirty="0" err="1"/>
              <a:t>fase</a:t>
            </a:r>
            <a:r>
              <a:rPr dirty="0"/>
              <a:t> di </a:t>
            </a:r>
            <a:r>
              <a:rPr b="1" dirty="0" err="1"/>
              <a:t>scrittura</a:t>
            </a:r>
            <a:r>
              <a:rPr b="1" dirty="0"/>
              <a:t> o di </a:t>
            </a:r>
            <a:r>
              <a:rPr b="1" dirty="0" err="1"/>
              <a:t>sviluppo</a:t>
            </a:r>
            <a:r>
              <a:rPr b="1" dirty="0"/>
              <a:t> </a:t>
            </a:r>
            <a:r>
              <a:rPr b="1" dirty="0" err="1"/>
              <a:t>della</a:t>
            </a:r>
            <a:r>
              <a:rPr b="1" dirty="0"/>
              <a:t> </a:t>
            </a:r>
            <a:r>
              <a:rPr b="1" dirty="0" err="1"/>
              <a:t>proposta</a:t>
            </a:r>
            <a:r>
              <a:rPr b="1" dirty="0"/>
              <a:t>.</a:t>
            </a:r>
          </a:p>
          <a:p>
            <a:pPr algn="just"/>
            <a:endParaRPr sz="1400" i="0" dirty="0">
              <a:effectLst/>
              <a:latin typeface="Calibri" panose="020F0502020204030204" pitchFamily="34" charset="0"/>
              <a:cs typeface="Calibri" panose="020F0502020204030204" pitchFamily="34" charset="0"/>
            </a:endParaRPr>
          </a:p>
          <a:p>
            <a:pPr algn="just">
              <a:defRPr sz="1400">
                <a:latin typeface="Calibri" panose="020F0502020204030204" pitchFamily="34" charset="0"/>
                <a:cs typeface="Calibri" panose="020F0502020204030204" pitchFamily="34" charset="0"/>
              </a:defRPr>
            </a:pPr>
            <a:r>
              <a:rPr dirty="0" err="1"/>
              <a:t>Aderendo</a:t>
            </a:r>
            <a:r>
              <a:rPr dirty="0"/>
              <a:t> al </a:t>
            </a:r>
            <a:r>
              <a:rPr dirty="0" err="1"/>
              <a:t>quadro</a:t>
            </a:r>
            <a:r>
              <a:rPr dirty="0"/>
              <a:t> </a:t>
            </a:r>
            <a:r>
              <a:rPr dirty="0" smtClean="0"/>
              <a:t>"</a:t>
            </a:r>
            <a:r>
              <a:rPr lang="it-IT" dirty="0" smtClean="0"/>
              <a:t>PERCHE’, COSA, CHI, QUANDO, COME</a:t>
            </a:r>
            <a:r>
              <a:rPr dirty="0" smtClean="0"/>
              <a:t>" </a:t>
            </a:r>
            <a:r>
              <a:rPr dirty="0" err="1"/>
              <a:t>garantisce</a:t>
            </a:r>
            <a:r>
              <a:rPr dirty="0"/>
              <a:t> un </a:t>
            </a:r>
            <a:r>
              <a:rPr dirty="0" err="1"/>
              <a:t>approccio</a:t>
            </a:r>
            <a:r>
              <a:rPr dirty="0"/>
              <a:t> </a:t>
            </a:r>
            <a:r>
              <a:rPr dirty="0" err="1"/>
              <a:t>sistematico</a:t>
            </a:r>
            <a:r>
              <a:rPr dirty="0"/>
              <a:t> e </a:t>
            </a:r>
            <a:r>
              <a:rPr dirty="0" err="1"/>
              <a:t>globale</a:t>
            </a:r>
            <a:r>
              <a:rPr dirty="0"/>
              <a:t> </a:t>
            </a:r>
            <a:r>
              <a:rPr dirty="0" err="1"/>
              <a:t>allo</a:t>
            </a:r>
            <a:r>
              <a:rPr dirty="0"/>
              <a:t> </a:t>
            </a:r>
            <a:r>
              <a:rPr dirty="0" err="1"/>
              <a:t>sviluppo</a:t>
            </a:r>
            <a:r>
              <a:rPr dirty="0"/>
              <a:t> </a:t>
            </a:r>
            <a:r>
              <a:rPr dirty="0" err="1"/>
              <a:t>delle</a:t>
            </a:r>
            <a:r>
              <a:rPr dirty="0"/>
              <a:t> </a:t>
            </a:r>
            <a:r>
              <a:rPr dirty="0" err="1"/>
              <a:t>proposte</a:t>
            </a:r>
            <a:r>
              <a:rPr dirty="0"/>
              <a:t>. </a:t>
            </a:r>
            <a:r>
              <a:rPr dirty="0" err="1"/>
              <a:t>Ecco</a:t>
            </a:r>
            <a:r>
              <a:rPr dirty="0"/>
              <a:t> un focus </a:t>
            </a:r>
            <a:r>
              <a:rPr dirty="0" err="1"/>
              <a:t>sugli</a:t>
            </a:r>
            <a:r>
              <a:rPr dirty="0"/>
              <a:t> </a:t>
            </a:r>
            <a:r>
              <a:rPr b="1" dirty="0" err="1"/>
              <a:t>elementi</a:t>
            </a:r>
            <a:r>
              <a:rPr b="1" dirty="0"/>
              <a:t> </a:t>
            </a:r>
            <a:r>
              <a:rPr b="1" dirty="0" err="1"/>
              <a:t>chiave</a:t>
            </a:r>
            <a:r>
              <a:rPr b="1" dirty="0"/>
              <a:t> </a:t>
            </a:r>
            <a:r>
              <a:rPr dirty="0" err="1"/>
              <a:t>della</a:t>
            </a:r>
            <a:r>
              <a:rPr dirty="0"/>
              <a:t> </a:t>
            </a:r>
            <a:r>
              <a:rPr dirty="0" err="1"/>
              <a:t>fase</a:t>
            </a:r>
            <a:r>
              <a:rPr dirty="0"/>
              <a:t> di </a:t>
            </a:r>
            <a:r>
              <a:rPr dirty="0" err="1"/>
              <a:t>sviluppo</a:t>
            </a:r>
            <a:r>
              <a:rPr dirty="0"/>
              <a:t> </a:t>
            </a:r>
            <a:r>
              <a:rPr dirty="0" err="1"/>
              <a:t>della</a:t>
            </a:r>
            <a:r>
              <a:rPr dirty="0"/>
              <a:t> </a:t>
            </a:r>
            <a:r>
              <a:rPr dirty="0" err="1"/>
              <a:t>proposta</a:t>
            </a:r>
            <a:r>
              <a:rPr dirty="0"/>
              <a:t>:</a:t>
            </a:r>
          </a:p>
          <a:p>
            <a:pPr algn="just"/>
            <a:endParaRPr sz="14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b="1">
                <a:latin typeface="Calibri" panose="020F0502020204030204" pitchFamily="34" charset="0"/>
                <a:cs typeface="Calibri" panose="020F0502020204030204" pitchFamily="34" charset="0"/>
              </a:defRPr>
            </a:pPr>
            <a:r>
              <a:rPr dirty="0" err="1"/>
              <a:t>Obiettivi</a:t>
            </a:r>
            <a:r>
              <a:rPr dirty="0"/>
              <a:t> </a:t>
            </a:r>
            <a:r>
              <a:rPr lang="it-IT" dirty="0" smtClean="0"/>
              <a:t>– PERCHE’</a:t>
            </a:r>
            <a:r>
              <a:rPr dirty="0" smtClean="0"/>
              <a:t>:</a:t>
            </a:r>
            <a:endParaRPr dirty="0"/>
          </a:p>
          <a:p>
            <a:pPr marL="742950" lvl="1" indent="-285750" algn="just">
              <a:buFont typeface="Courier New" panose="02070309020205020404" pitchFamily="49" charset="0"/>
              <a:buChar char="o"/>
            </a:pPr>
            <a:endParaRPr sz="700" dirty="0">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defRPr sz="1400">
                <a:latin typeface="Calibri" panose="020F0502020204030204" pitchFamily="34" charset="0"/>
                <a:cs typeface="Calibri" panose="020F0502020204030204" pitchFamily="34" charset="0"/>
              </a:defRPr>
            </a:pPr>
            <a:r>
              <a:rPr b="1" dirty="0" err="1"/>
              <a:t>Obiettivi</a:t>
            </a:r>
            <a:r>
              <a:rPr b="1" dirty="0"/>
              <a:t> </a:t>
            </a:r>
            <a:r>
              <a:rPr b="1" dirty="0" err="1"/>
              <a:t>generali</a:t>
            </a:r>
            <a:r>
              <a:rPr dirty="0"/>
              <a:t>: </a:t>
            </a:r>
            <a:r>
              <a:rPr dirty="0" err="1"/>
              <a:t>Obiettivi</a:t>
            </a:r>
            <a:r>
              <a:rPr dirty="0"/>
              <a:t> a </a:t>
            </a:r>
            <a:r>
              <a:rPr dirty="0" err="1"/>
              <a:t>lungo</a:t>
            </a:r>
            <a:r>
              <a:rPr dirty="0"/>
              <a:t> </a:t>
            </a:r>
            <a:r>
              <a:rPr dirty="0" err="1"/>
              <a:t>termine</a:t>
            </a:r>
            <a:r>
              <a:rPr dirty="0"/>
              <a:t> </a:t>
            </a:r>
            <a:r>
              <a:rPr dirty="0" err="1"/>
              <a:t>che</a:t>
            </a:r>
            <a:r>
              <a:rPr dirty="0"/>
              <a:t> </a:t>
            </a:r>
            <a:r>
              <a:rPr dirty="0" err="1"/>
              <a:t>producono</a:t>
            </a:r>
            <a:r>
              <a:rPr dirty="0"/>
              <a:t> </a:t>
            </a:r>
            <a:r>
              <a:rPr dirty="0" err="1"/>
              <a:t>benefici</a:t>
            </a:r>
            <a:r>
              <a:rPr dirty="0"/>
              <a:t> </a:t>
            </a:r>
            <a:r>
              <a:rPr dirty="0" err="1"/>
              <a:t>oltre</a:t>
            </a:r>
            <a:r>
              <a:rPr dirty="0"/>
              <a:t> la </a:t>
            </a:r>
            <a:r>
              <a:rPr dirty="0" err="1"/>
              <a:t>durata</a:t>
            </a:r>
            <a:r>
              <a:rPr dirty="0"/>
              <a:t> del </a:t>
            </a:r>
            <a:r>
              <a:rPr dirty="0" err="1"/>
              <a:t>progetto</a:t>
            </a:r>
            <a:r>
              <a:rPr dirty="0"/>
              <a:t>, </a:t>
            </a:r>
            <a:r>
              <a:rPr dirty="0" err="1"/>
              <a:t>contribuendo</a:t>
            </a:r>
            <a:r>
              <a:rPr dirty="0"/>
              <a:t>, </a:t>
            </a:r>
            <a:r>
              <a:rPr dirty="0" err="1"/>
              <a:t>migliorando</a:t>
            </a:r>
            <a:r>
              <a:rPr dirty="0"/>
              <a:t>, </a:t>
            </a:r>
            <a:r>
              <a:rPr dirty="0" err="1"/>
              <a:t>rafforzando</a:t>
            </a:r>
            <a:r>
              <a:rPr dirty="0"/>
              <a:t>, </a:t>
            </a:r>
            <a:r>
              <a:rPr dirty="0" err="1"/>
              <a:t>facilitando</a:t>
            </a:r>
            <a:r>
              <a:rPr dirty="0"/>
              <a:t> e </a:t>
            </a:r>
            <a:r>
              <a:rPr lang="it-IT" dirty="0" smtClean="0"/>
              <a:t>implementando</a:t>
            </a:r>
            <a:endParaRPr dirty="0"/>
          </a:p>
          <a:p>
            <a:pPr marL="742950" lvl="1" indent="-285750" algn="just">
              <a:buFont typeface="Courier New" panose="02070309020205020404" pitchFamily="49" charset="0"/>
              <a:buChar char="o"/>
            </a:pPr>
            <a:endParaRPr sz="700" dirty="0">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defRPr sz="1400">
                <a:latin typeface="Calibri" panose="020F0502020204030204" pitchFamily="34" charset="0"/>
                <a:cs typeface="Calibri" panose="020F0502020204030204" pitchFamily="34" charset="0"/>
              </a:defRPr>
            </a:pPr>
            <a:r>
              <a:rPr b="1" dirty="0" err="1"/>
              <a:t>Obiettivi</a:t>
            </a:r>
            <a:r>
              <a:rPr b="1" dirty="0"/>
              <a:t> </a:t>
            </a:r>
            <a:r>
              <a:rPr b="1" dirty="0" err="1"/>
              <a:t>specifici</a:t>
            </a:r>
            <a:r>
              <a:rPr dirty="0"/>
              <a:t>: </a:t>
            </a:r>
            <a:r>
              <a:rPr dirty="0" err="1"/>
              <a:t>Raggiungibile</a:t>
            </a:r>
            <a:r>
              <a:rPr dirty="0"/>
              <a:t> </a:t>
            </a:r>
            <a:r>
              <a:rPr dirty="0" err="1"/>
              <a:t>durante</a:t>
            </a:r>
            <a:r>
              <a:rPr dirty="0"/>
              <a:t> la vita del </a:t>
            </a:r>
            <a:r>
              <a:rPr dirty="0" err="1"/>
              <a:t>progetto</a:t>
            </a:r>
            <a:r>
              <a:rPr dirty="0"/>
              <a:t>, come </a:t>
            </a:r>
            <a:r>
              <a:rPr dirty="0" err="1"/>
              <a:t>testare</a:t>
            </a:r>
            <a:r>
              <a:rPr dirty="0"/>
              <a:t> un </a:t>
            </a:r>
            <a:r>
              <a:rPr dirty="0" err="1"/>
              <a:t>concetto</a:t>
            </a:r>
            <a:r>
              <a:rPr dirty="0"/>
              <a:t> o </a:t>
            </a:r>
            <a:r>
              <a:rPr dirty="0" err="1"/>
              <a:t>sviluppare</a:t>
            </a:r>
            <a:r>
              <a:rPr dirty="0"/>
              <a:t> </a:t>
            </a:r>
            <a:r>
              <a:rPr dirty="0" err="1"/>
              <a:t>nuove</a:t>
            </a:r>
            <a:r>
              <a:rPr dirty="0"/>
              <a:t> </a:t>
            </a:r>
            <a:r>
              <a:rPr dirty="0" err="1"/>
              <a:t>conoscenze</a:t>
            </a:r>
            <a:endParaRPr dirty="0"/>
          </a:p>
          <a:p>
            <a:pPr algn="just"/>
            <a:endParaRPr sz="1400" dirty="0">
              <a:latin typeface="Calibri" panose="020F0502020204030204" pitchFamily="34" charset="0"/>
              <a:cs typeface="Calibri" panose="020F0502020204030204" pitchFamily="34" charset="0"/>
            </a:endParaRPr>
          </a:p>
          <a:p>
            <a:pPr algn="just">
              <a:defRPr sz="1400">
                <a:latin typeface="Calibri" panose="020F0502020204030204" pitchFamily="34" charset="0"/>
                <a:cs typeface="Calibri" panose="020F0502020204030204" pitchFamily="34" charset="0"/>
              </a:defRPr>
            </a:pPr>
            <a:r>
              <a:rPr b="1" dirty="0" err="1"/>
              <a:t>Suggerimenti</a:t>
            </a:r>
            <a:r>
              <a:rPr dirty="0"/>
              <a:t>:</a:t>
            </a:r>
          </a:p>
          <a:p>
            <a:pPr algn="just"/>
            <a:endParaRPr sz="7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dirty="0" err="1"/>
              <a:t>Collegare</a:t>
            </a:r>
            <a:r>
              <a:rPr dirty="0"/>
              <a:t> </a:t>
            </a:r>
            <a:r>
              <a:rPr dirty="0" err="1"/>
              <a:t>gli</a:t>
            </a:r>
            <a:r>
              <a:rPr dirty="0"/>
              <a:t> </a:t>
            </a:r>
            <a:r>
              <a:rPr dirty="0" err="1"/>
              <a:t>obiettivi</a:t>
            </a:r>
            <a:r>
              <a:rPr dirty="0"/>
              <a:t> </a:t>
            </a:r>
            <a:r>
              <a:rPr dirty="0" err="1"/>
              <a:t>alle</a:t>
            </a:r>
            <a:r>
              <a:rPr dirty="0"/>
              <a:t> </a:t>
            </a:r>
            <a:r>
              <a:rPr dirty="0" err="1"/>
              <a:t>politiche</a:t>
            </a:r>
            <a:r>
              <a:rPr dirty="0"/>
              <a:t> </a:t>
            </a:r>
            <a:r>
              <a:rPr dirty="0" err="1"/>
              <a:t>europee</a:t>
            </a:r>
            <a:r>
              <a:rPr dirty="0"/>
              <a:t> </a:t>
            </a:r>
            <a:r>
              <a:rPr dirty="0" err="1"/>
              <a:t>pertinenti</a:t>
            </a:r>
            <a:r>
              <a:rPr dirty="0"/>
              <a:t>, come </a:t>
            </a:r>
            <a:r>
              <a:rPr dirty="0" err="1"/>
              <a:t>il</a:t>
            </a:r>
            <a:r>
              <a:rPr dirty="0"/>
              <a:t> </a:t>
            </a:r>
            <a:r>
              <a:rPr dirty="0" err="1"/>
              <a:t>decennio</a:t>
            </a:r>
            <a:r>
              <a:rPr dirty="0"/>
              <a:t> </a:t>
            </a:r>
            <a:r>
              <a:rPr dirty="0" err="1"/>
              <a:t>digitale</a:t>
            </a:r>
            <a:r>
              <a:rPr dirty="0"/>
              <a:t> </a:t>
            </a:r>
            <a:r>
              <a:rPr dirty="0" err="1"/>
              <a:t>europeo</a:t>
            </a:r>
            <a:r>
              <a:rPr dirty="0"/>
              <a:t> 2030</a:t>
            </a:r>
          </a:p>
          <a:p>
            <a:pPr marL="285750" indent="-285750" algn="just">
              <a:buFont typeface="Arial" panose="020B0604020202020204" pitchFamily="34" charset="0"/>
              <a:buChar char="•"/>
            </a:pPr>
            <a:endParaRPr sz="7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dirty="0" err="1" smtClean="0"/>
              <a:t>Mostra</a:t>
            </a:r>
            <a:r>
              <a:rPr lang="it-IT" dirty="0" smtClean="0"/>
              <a:t>re</a:t>
            </a:r>
            <a:r>
              <a:rPr dirty="0" smtClean="0"/>
              <a:t> </a:t>
            </a:r>
            <a:r>
              <a:rPr dirty="0"/>
              <a:t>come la </a:t>
            </a:r>
            <a:r>
              <a:rPr dirty="0" err="1"/>
              <a:t>proposta</a:t>
            </a:r>
            <a:r>
              <a:rPr dirty="0"/>
              <a:t> </a:t>
            </a:r>
            <a:r>
              <a:rPr dirty="0" err="1"/>
              <a:t>affronta</a:t>
            </a:r>
            <a:r>
              <a:rPr dirty="0"/>
              <a:t> un </a:t>
            </a:r>
            <a:r>
              <a:rPr dirty="0" err="1"/>
              <a:t>problema</a:t>
            </a:r>
            <a:r>
              <a:rPr dirty="0"/>
              <a:t> </a:t>
            </a:r>
            <a:r>
              <a:rPr dirty="0" err="1"/>
              <a:t>pertinente</a:t>
            </a:r>
            <a:endParaRPr dirty="0"/>
          </a:p>
          <a:p>
            <a:pPr marL="285750" indent="-285750" algn="just">
              <a:buFont typeface="Arial" panose="020B0604020202020204" pitchFamily="34" charset="0"/>
              <a:buChar char="•"/>
            </a:pPr>
            <a:endParaRPr sz="7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dirty="0" err="1"/>
              <a:t>Misurare</a:t>
            </a:r>
            <a:r>
              <a:rPr dirty="0"/>
              <a:t> </a:t>
            </a:r>
            <a:r>
              <a:rPr dirty="0" err="1"/>
              <a:t>l'impatto</a:t>
            </a:r>
            <a:r>
              <a:rPr dirty="0"/>
              <a:t> </a:t>
            </a:r>
            <a:r>
              <a:rPr dirty="0" err="1"/>
              <a:t>potenziale</a:t>
            </a:r>
            <a:r>
              <a:rPr dirty="0"/>
              <a:t>/</a:t>
            </a:r>
            <a:r>
              <a:rPr dirty="0" err="1"/>
              <a:t>miglioramento</a:t>
            </a:r>
            <a:r>
              <a:rPr dirty="0"/>
              <a:t>, </a:t>
            </a:r>
            <a:r>
              <a:rPr dirty="0" err="1"/>
              <a:t>collegandolo</a:t>
            </a:r>
            <a:r>
              <a:rPr dirty="0"/>
              <a:t> </a:t>
            </a:r>
            <a:r>
              <a:rPr dirty="0" err="1"/>
              <a:t>agli</a:t>
            </a:r>
            <a:r>
              <a:rPr dirty="0"/>
              <a:t> </a:t>
            </a:r>
            <a:r>
              <a:rPr dirty="0" err="1"/>
              <a:t>obiettivi</a:t>
            </a:r>
            <a:r>
              <a:rPr dirty="0"/>
              <a:t> </a:t>
            </a:r>
            <a:r>
              <a:rPr dirty="0" err="1"/>
              <a:t>strategici</a:t>
            </a:r>
            <a:r>
              <a:rPr dirty="0"/>
              <a:t> </a:t>
            </a:r>
            <a:r>
              <a:rPr dirty="0" err="1"/>
              <a:t>dell'UE</a:t>
            </a:r>
            <a:r>
              <a:rPr dirty="0"/>
              <a:t> e </a:t>
            </a:r>
            <a:r>
              <a:rPr dirty="0" err="1"/>
              <a:t>alle</a:t>
            </a:r>
            <a:r>
              <a:rPr dirty="0"/>
              <a:t> </a:t>
            </a:r>
            <a:r>
              <a:rPr dirty="0" err="1"/>
              <a:t>priorità</a:t>
            </a:r>
            <a:r>
              <a:rPr dirty="0"/>
              <a:t> del </a:t>
            </a:r>
            <a:r>
              <a:rPr dirty="0" err="1"/>
              <a:t>programma</a:t>
            </a:r>
            <a:r>
              <a:rPr dirty="0"/>
              <a:t> </a:t>
            </a:r>
            <a:r>
              <a:rPr dirty="0" err="1"/>
              <a:t>specifico</a:t>
            </a:r>
            <a:endParaRPr dirty="0"/>
          </a:p>
          <a:p>
            <a:pPr marL="285750" indent="-285750" algn="just">
              <a:buFont typeface="Arial" panose="020B0604020202020204" pitchFamily="34" charset="0"/>
              <a:buChar char="•"/>
            </a:pPr>
            <a:endParaRPr sz="7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dirty="0" err="1"/>
              <a:t>Definire</a:t>
            </a:r>
            <a:r>
              <a:rPr dirty="0"/>
              <a:t> </a:t>
            </a:r>
            <a:r>
              <a:rPr dirty="0" err="1"/>
              <a:t>meccanismi</a:t>
            </a:r>
            <a:r>
              <a:rPr dirty="0"/>
              <a:t> e </a:t>
            </a:r>
            <a:r>
              <a:rPr dirty="0" err="1"/>
              <a:t>azioni</a:t>
            </a:r>
            <a:r>
              <a:rPr dirty="0"/>
              <a:t> per la </a:t>
            </a:r>
            <a:r>
              <a:rPr dirty="0" err="1"/>
              <a:t>condivisione</a:t>
            </a:r>
            <a:r>
              <a:rPr dirty="0"/>
              <a:t> e la </a:t>
            </a:r>
            <a:r>
              <a:rPr dirty="0" err="1"/>
              <a:t>promozione</a:t>
            </a:r>
            <a:r>
              <a:rPr dirty="0"/>
              <a:t> </a:t>
            </a:r>
            <a:r>
              <a:rPr dirty="0" err="1"/>
              <a:t>dei</a:t>
            </a:r>
            <a:r>
              <a:rPr dirty="0"/>
              <a:t> </a:t>
            </a:r>
            <a:r>
              <a:rPr dirty="0" err="1"/>
              <a:t>risultati</a:t>
            </a:r>
            <a:r>
              <a:rPr dirty="0"/>
              <a:t>, </a:t>
            </a:r>
            <a:r>
              <a:rPr dirty="0" err="1"/>
              <a:t>misure</a:t>
            </a:r>
            <a:r>
              <a:rPr dirty="0"/>
              <a:t> di </a:t>
            </a:r>
            <a:r>
              <a:rPr dirty="0" err="1"/>
              <a:t>adozione</a:t>
            </a:r>
            <a:r>
              <a:rPr dirty="0"/>
              <a:t> e </a:t>
            </a:r>
            <a:r>
              <a:rPr dirty="0" err="1"/>
              <a:t>convalida</a:t>
            </a:r>
            <a:r>
              <a:rPr dirty="0"/>
              <a:t> da parte </a:t>
            </a:r>
            <a:r>
              <a:rPr dirty="0" err="1"/>
              <a:t>degli</a:t>
            </a:r>
            <a:r>
              <a:rPr dirty="0"/>
              <a:t> </a:t>
            </a:r>
            <a:r>
              <a:rPr dirty="0" err="1"/>
              <a:t>utenti</a:t>
            </a:r>
            <a:r>
              <a:rPr dirty="0"/>
              <a:t> </a:t>
            </a:r>
            <a:r>
              <a:rPr dirty="0" err="1"/>
              <a:t>finali</a:t>
            </a:r>
            <a:endParaRPr dirty="0"/>
          </a:p>
          <a:p>
            <a:pPr marL="285750" indent="-285750" algn="just">
              <a:buFont typeface="Arial" panose="020B0604020202020204" pitchFamily="34" charset="0"/>
              <a:buChar char="•"/>
            </a:pPr>
            <a:endParaRPr sz="7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dirty="0" err="1"/>
              <a:t>Garantire</a:t>
            </a:r>
            <a:r>
              <a:rPr dirty="0"/>
              <a:t> la </a:t>
            </a:r>
            <a:r>
              <a:rPr dirty="0" err="1"/>
              <a:t>sostenibilità</a:t>
            </a:r>
            <a:r>
              <a:rPr dirty="0"/>
              <a:t> del </a:t>
            </a:r>
            <a:r>
              <a:rPr dirty="0" err="1"/>
              <a:t>progetto</a:t>
            </a:r>
            <a:r>
              <a:rPr dirty="0"/>
              <a:t>: </a:t>
            </a:r>
            <a:r>
              <a:rPr dirty="0" err="1"/>
              <a:t>finanziario</a:t>
            </a:r>
            <a:r>
              <a:rPr dirty="0"/>
              <a:t>, politico-</a:t>
            </a:r>
            <a:r>
              <a:rPr dirty="0" err="1"/>
              <a:t>istituzionale</a:t>
            </a:r>
            <a:r>
              <a:rPr dirty="0"/>
              <a:t>, </a:t>
            </a:r>
            <a:r>
              <a:rPr dirty="0" err="1"/>
              <a:t>ambientale</a:t>
            </a:r>
            <a:endParaRPr dirty="0"/>
          </a:p>
        </p:txBody>
      </p:sp>
    </p:spTree>
    <p:extLst>
      <p:ext uri="{BB962C8B-B14F-4D97-AF65-F5344CB8AC3E}">
        <p14:creationId xmlns:p14="http://schemas.microsoft.com/office/powerpoint/2010/main" val="35738114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algn="just">
              <a:defRPr>
                <a:solidFill>
                  <a:srgbClr val="0AD995"/>
                </a:solidFill>
              </a:defRPr>
            </a:pPr>
            <a:r>
              <a:rPr dirty="0" err="1"/>
              <a:t>Unità</a:t>
            </a:r>
            <a:r>
              <a:rPr dirty="0"/>
              <a:t> </a:t>
            </a:r>
            <a:r>
              <a:rPr dirty="0">
                <a:ln>
                  <a:noFill/>
                </a:ln>
                <a:effectLst/>
                <a:uLnTx/>
                <a:uFillTx/>
                <a:latin typeface="Calibri" panose="020F0502020204030204"/>
              </a:rPr>
              <a:t>3. Il </a:t>
            </a:r>
            <a:r>
              <a:rPr dirty="0" err="1">
                <a:ln>
                  <a:noFill/>
                </a:ln>
                <a:effectLst/>
                <a:uLnTx/>
                <a:uFillTx/>
                <a:latin typeface="Calibri" panose="020F0502020204030204"/>
              </a:rPr>
              <a:t>ciclo</a:t>
            </a:r>
            <a:r>
              <a:rPr dirty="0">
                <a:ln>
                  <a:noFill/>
                </a:ln>
                <a:effectLst/>
                <a:uLnTx/>
                <a:uFillTx/>
                <a:latin typeface="Calibri" panose="020F0502020204030204"/>
              </a:rPr>
              <a:t> di vita del </a:t>
            </a:r>
            <a:r>
              <a:rPr dirty="0" err="1">
                <a:ln>
                  <a:noFill/>
                </a:ln>
                <a:effectLst/>
                <a:uLnTx/>
                <a:uFillTx/>
                <a:latin typeface="Calibri" panose="020F0502020204030204"/>
              </a:rPr>
              <a:t>progetto</a:t>
            </a:r>
            <a:r>
              <a:rPr dirty="0">
                <a:ln>
                  <a:noFill/>
                </a:ln>
                <a:effectLst/>
                <a:uLnTx/>
                <a:uFillTx/>
                <a:latin typeface="Calibri" panose="020F0502020204030204"/>
              </a:rPr>
              <a:t> </a:t>
            </a:r>
            <a:r>
              <a:rPr dirty="0">
                <a:latin typeface="Calibri" panose="020F0502020204030204"/>
              </a:rPr>
              <a:t>standard </a:t>
            </a:r>
            <a:r>
              <a:rPr dirty="0" err="1">
                <a:latin typeface="Calibri" panose="020F0502020204030204"/>
              </a:rPr>
              <a:t>dell'UE</a:t>
            </a:r>
            <a:r>
              <a:rPr dirty="0">
                <a:latin typeface="Calibri" panose="020F0502020204030204"/>
              </a:rPr>
              <a:t> </a:t>
            </a:r>
            <a:r>
              <a:rPr lang="it-IT" dirty="0" smtClean="0">
                <a:latin typeface="Calibri" panose="020F0502020204030204"/>
              </a:rPr>
              <a:t>–Avvio e Candidatura</a:t>
            </a:r>
            <a:endParaRPr sz="2800" b="1" dirty="0">
              <a:solidFill>
                <a:srgbClr val="0AD995"/>
              </a:solidFill>
            </a:endParaRPr>
          </a:p>
          <a:p>
            <a:pPr>
              <a:defRPr sz="2200"/>
            </a:pPr>
            <a:r>
              <a:rPr dirty="0"/>
              <a:t>3.2 </a:t>
            </a:r>
            <a:r>
              <a:rPr dirty="0" err="1"/>
              <a:t>Fase</a:t>
            </a:r>
            <a:r>
              <a:rPr dirty="0"/>
              <a:t> di </a:t>
            </a:r>
            <a:r>
              <a:rPr dirty="0" err="1"/>
              <a:t>sviluppo</a:t>
            </a:r>
            <a:r>
              <a:rPr dirty="0"/>
              <a:t> </a:t>
            </a:r>
            <a:r>
              <a:rPr dirty="0" err="1"/>
              <a:t>della</a:t>
            </a:r>
            <a:r>
              <a:rPr dirty="0"/>
              <a:t> </a:t>
            </a:r>
            <a:r>
              <a:rPr dirty="0" err="1"/>
              <a:t>proposta</a:t>
            </a:r>
            <a:r>
              <a:rPr dirty="0"/>
              <a:t>: </a:t>
            </a:r>
            <a:r>
              <a:rPr dirty="0" err="1"/>
              <a:t>Quadro</a:t>
            </a:r>
            <a:r>
              <a:rPr dirty="0"/>
              <a:t> </a:t>
            </a:r>
            <a:r>
              <a:rPr dirty="0" err="1"/>
              <a:t>ed</a:t>
            </a:r>
            <a:r>
              <a:rPr dirty="0"/>
              <a:t> </a:t>
            </a:r>
            <a:r>
              <a:rPr dirty="0" err="1"/>
              <a:t>elementi</a:t>
            </a:r>
            <a:r>
              <a:rPr dirty="0"/>
              <a:t> </a:t>
            </a:r>
            <a:r>
              <a:rPr dirty="0" err="1"/>
              <a:t>chiave</a:t>
            </a:r>
            <a:r>
              <a:rPr dirty="0"/>
              <a:t> (2)</a:t>
            </a:r>
          </a:p>
        </p:txBody>
      </p:sp>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3754874"/>
          </a:xfrm>
          <a:prstGeom prst="rect">
            <a:avLst/>
          </a:prstGeom>
          <a:noFill/>
        </p:spPr>
        <p:txBody>
          <a:bodyPr wrap="square">
            <a:spAutoFit/>
          </a:bodyPr>
          <a:lstStyle/>
          <a:p>
            <a:pPr marL="285750" indent="-285750" algn="just">
              <a:buFont typeface="Arial" panose="020B0604020202020204" pitchFamily="34" charset="0"/>
              <a:buChar char="•"/>
              <a:defRPr sz="1400" b="1">
                <a:solidFill>
                  <a:srgbClr val="1B193E"/>
                </a:solidFill>
                <a:effectLst/>
                <a:latin typeface="Calibri" panose="020F0502020204030204" pitchFamily="34" charset="0"/>
                <a:cs typeface="Calibri" panose="020F0502020204030204" pitchFamily="34" charset="0"/>
              </a:defRPr>
            </a:pPr>
            <a:r>
              <a:rPr dirty="0" err="1"/>
              <a:t>Risultati</a:t>
            </a:r>
            <a:r>
              <a:rPr dirty="0"/>
              <a:t> </a:t>
            </a:r>
            <a:r>
              <a:rPr lang="it-IT" dirty="0" smtClean="0"/>
              <a:t>-</a:t>
            </a:r>
            <a:r>
              <a:rPr dirty="0" smtClean="0"/>
              <a:t> </a:t>
            </a:r>
            <a:r>
              <a:rPr dirty="0"/>
              <a:t>COSA:</a:t>
            </a:r>
          </a:p>
          <a:p>
            <a:pPr marL="171450" indent="-171450" algn="just">
              <a:buFont typeface="Arial" panose="020B0604020202020204" pitchFamily="34" charset="0"/>
              <a:buChar char="•"/>
            </a:pPr>
            <a:endParaRPr sz="700" b="0" i="0" dirty="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defRPr sz="1400">
                <a:solidFill>
                  <a:srgbClr val="1B193E"/>
                </a:solidFill>
                <a:effectLst/>
                <a:latin typeface="Calibri" panose="020F0502020204030204" pitchFamily="34" charset="0"/>
                <a:cs typeface="Calibri" panose="020F0502020204030204" pitchFamily="34" charset="0"/>
              </a:defRPr>
            </a:pPr>
            <a:r>
              <a:rPr b="1" dirty="0" err="1"/>
              <a:t>Risultati</a:t>
            </a:r>
            <a:r>
              <a:rPr b="1" dirty="0"/>
              <a:t> </a:t>
            </a:r>
            <a:r>
              <a:rPr b="1" dirty="0" err="1"/>
              <a:t>tangibili</a:t>
            </a:r>
            <a:r>
              <a:rPr b="1" dirty="0"/>
              <a:t> (Deliverables):</a:t>
            </a:r>
            <a:r>
              <a:rPr dirty="0"/>
              <a:t> </a:t>
            </a:r>
            <a:r>
              <a:rPr dirty="0" err="1"/>
              <a:t>Risultati</a:t>
            </a:r>
            <a:r>
              <a:rPr dirty="0"/>
              <a:t> </a:t>
            </a:r>
            <a:r>
              <a:rPr dirty="0" err="1"/>
              <a:t>concreti</a:t>
            </a:r>
            <a:r>
              <a:rPr dirty="0"/>
              <a:t> come </a:t>
            </a:r>
            <a:r>
              <a:rPr dirty="0" err="1"/>
              <a:t>piattaforma</a:t>
            </a:r>
            <a:r>
              <a:rPr dirty="0"/>
              <a:t>, app, </a:t>
            </a:r>
            <a:r>
              <a:rPr dirty="0" err="1"/>
              <a:t>programmi</a:t>
            </a:r>
            <a:r>
              <a:rPr dirty="0"/>
              <a:t> di </a:t>
            </a:r>
            <a:r>
              <a:rPr dirty="0" err="1"/>
              <a:t>formazione</a:t>
            </a:r>
            <a:r>
              <a:rPr dirty="0"/>
              <a:t>, </a:t>
            </a:r>
            <a:r>
              <a:rPr dirty="0" err="1"/>
              <a:t>pubblicazioni</a:t>
            </a:r>
            <a:r>
              <a:rPr dirty="0"/>
              <a:t>, </a:t>
            </a:r>
            <a:r>
              <a:rPr dirty="0" err="1"/>
              <a:t>relazioni</a:t>
            </a:r>
            <a:r>
              <a:rPr dirty="0"/>
              <a:t>, </a:t>
            </a:r>
            <a:r>
              <a:rPr dirty="0" err="1"/>
              <a:t>ecc</a:t>
            </a:r>
            <a:r>
              <a:rPr dirty="0"/>
              <a:t>.</a:t>
            </a:r>
          </a:p>
          <a:p>
            <a:pPr marL="628650" lvl="1" indent="-171450" algn="just">
              <a:buFont typeface="Courier New" panose="02070309020205020404" pitchFamily="49" charset="0"/>
              <a:buChar char="o"/>
            </a:pPr>
            <a:endParaRPr sz="700" b="1" i="0" dirty="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defRPr sz="1400">
                <a:solidFill>
                  <a:srgbClr val="1B193E"/>
                </a:solidFill>
                <a:effectLst/>
                <a:latin typeface="Calibri" panose="020F0502020204030204" pitchFamily="34" charset="0"/>
                <a:cs typeface="Calibri" panose="020F0502020204030204" pitchFamily="34" charset="0"/>
              </a:defRPr>
            </a:pPr>
            <a:r>
              <a:rPr b="1" dirty="0" err="1"/>
              <a:t>Risultati</a:t>
            </a:r>
            <a:r>
              <a:rPr b="1" dirty="0"/>
              <a:t> </a:t>
            </a:r>
            <a:r>
              <a:rPr b="1" dirty="0" err="1"/>
              <a:t>immateriali</a:t>
            </a:r>
            <a:r>
              <a:rPr b="1" dirty="0"/>
              <a:t>:</a:t>
            </a:r>
            <a:r>
              <a:rPr dirty="0"/>
              <a:t> Include </a:t>
            </a:r>
            <a:r>
              <a:rPr dirty="0" err="1"/>
              <a:t>nuove</a:t>
            </a:r>
            <a:r>
              <a:rPr dirty="0"/>
              <a:t> </a:t>
            </a:r>
            <a:r>
              <a:rPr dirty="0" err="1"/>
              <a:t>competenze</a:t>
            </a:r>
            <a:r>
              <a:rPr dirty="0"/>
              <a:t> e </a:t>
            </a:r>
            <a:r>
              <a:rPr dirty="0" err="1"/>
              <a:t>conoscenze</a:t>
            </a:r>
            <a:r>
              <a:rPr dirty="0"/>
              <a:t>, </a:t>
            </a:r>
            <a:r>
              <a:rPr dirty="0" err="1"/>
              <a:t>comprovato</a:t>
            </a:r>
            <a:r>
              <a:rPr dirty="0"/>
              <a:t> </a:t>
            </a:r>
            <a:r>
              <a:rPr dirty="0" err="1"/>
              <a:t>valore</a:t>
            </a:r>
            <a:r>
              <a:rPr dirty="0"/>
              <a:t> </a:t>
            </a:r>
            <a:r>
              <a:rPr dirty="0" err="1"/>
              <a:t>aggiunto</a:t>
            </a:r>
            <a:r>
              <a:rPr dirty="0"/>
              <a:t>, </a:t>
            </a:r>
            <a:r>
              <a:rPr dirty="0" err="1"/>
              <a:t>ecc</a:t>
            </a:r>
            <a:r>
              <a:rPr dirty="0"/>
              <a:t>.</a:t>
            </a:r>
          </a:p>
          <a:p>
            <a:pPr marL="742950" lvl="1" indent="-285750" algn="just">
              <a:buFont typeface="Arial" panose="020B0604020202020204" pitchFamily="34" charset="0"/>
              <a:buChar char="•"/>
            </a:pPr>
            <a:endParaRPr sz="14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b="1">
                <a:solidFill>
                  <a:srgbClr val="1B193E"/>
                </a:solidFill>
                <a:effectLst/>
                <a:latin typeface="Calibri" panose="020F0502020204030204" pitchFamily="34" charset="0"/>
                <a:cs typeface="Calibri" panose="020F0502020204030204" pitchFamily="34" charset="0"/>
              </a:defRPr>
            </a:pPr>
            <a:r>
              <a:rPr dirty="0" err="1"/>
              <a:t>Responsabilità</a:t>
            </a:r>
            <a:r>
              <a:rPr dirty="0"/>
              <a:t> — OMS:</a:t>
            </a:r>
            <a:endParaRPr sz="1400" b="0" i="0" dirty="0">
              <a:solidFill>
                <a:srgbClr val="1B193E"/>
              </a:solidFill>
              <a:effectLst/>
              <a:latin typeface="Calibri" panose="020F0502020204030204" pitchFamily="34" charset="0"/>
              <a:cs typeface="Calibri" panose="020F0502020204030204" pitchFamily="34" charset="0"/>
            </a:endParaRPr>
          </a:p>
          <a:p>
            <a:pPr marL="742950" lvl="1" indent="-285750" algn="just">
              <a:buFont typeface="Arial" panose="020B0604020202020204" pitchFamily="34" charset="0"/>
              <a:buChar char="•"/>
            </a:pPr>
            <a:endParaRPr sz="700" b="1" i="0" dirty="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defRPr sz="1400">
                <a:solidFill>
                  <a:srgbClr val="1B193E"/>
                </a:solidFill>
                <a:effectLst/>
                <a:latin typeface="Calibri" panose="020F0502020204030204" pitchFamily="34" charset="0"/>
                <a:cs typeface="Calibri" panose="020F0502020204030204" pitchFamily="34" charset="0"/>
              </a:defRPr>
            </a:pPr>
            <a:r>
              <a:rPr b="1" dirty="0" err="1"/>
              <a:t>Accordo</a:t>
            </a:r>
            <a:r>
              <a:rPr b="1" dirty="0"/>
              <a:t> con </a:t>
            </a:r>
            <a:r>
              <a:rPr b="1" dirty="0" err="1"/>
              <a:t>i</a:t>
            </a:r>
            <a:r>
              <a:rPr b="1" dirty="0"/>
              <a:t> partner del </a:t>
            </a:r>
            <a:r>
              <a:rPr b="1" dirty="0" err="1"/>
              <a:t>progetto</a:t>
            </a:r>
            <a:r>
              <a:rPr b="1" dirty="0"/>
              <a:t>:</a:t>
            </a:r>
            <a:r>
              <a:rPr dirty="0"/>
              <a:t> </a:t>
            </a:r>
            <a:r>
              <a:rPr dirty="0" err="1"/>
              <a:t>Ruoli</a:t>
            </a:r>
            <a:r>
              <a:rPr dirty="0"/>
              <a:t> e </a:t>
            </a:r>
            <a:r>
              <a:rPr dirty="0" err="1"/>
              <a:t>responsabilità</a:t>
            </a:r>
            <a:r>
              <a:rPr dirty="0"/>
              <a:t> </a:t>
            </a:r>
            <a:r>
              <a:rPr dirty="0" err="1"/>
              <a:t>chiaramente</a:t>
            </a:r>
            <a:r>
              <a:rPr dirty="0"/>
              <a:t> </a:t>
            </a:r>
            <a:r>
              <a:rPr dirty="0" err="1"/>
              <a:t>definiti</a:t>
            </a:r>
            <a:r>
              <a:rPr dirty="0"/>
              <a:t> per </a:t>
            </a:r>
            <a:r>
              <a:rPr dirty="0" err="1"/>
              <a:t>ciascun</a:t>
            </a:r>
            <a:r>
              <a:rPr dirty="0"/>
              <a:t> partner, </a:t>
            </a:r>
            <a:r>
              <a:rPr dirty="0" err="1"/>
              <a:t>collegandoli</a:t>
            </a:r>
            <a:r>
              <a:rPr dirty="0"/>
              <a:t> </a:t>
            </a:r>
            <a:r>
              <a:rPr dirty="0" err="1"/>
              <a:t>alle</a:t>
            </a:r>
            <a:r>
              <a:rPr dirty="0"/>
              <a:t> </a:t>
            </a:r>
            <a:r>
              <a:rPr dirty="0" err="1"/>
              <a:t>loro</a:t>
            </a:r>
            <a:r>
              <a:rPr dirty="0"/>
              <a:t> </a:t>
            </a:r>
            <a:r>
              <a:rPr dirty="0" err="1"/>
              <a:t>competenze</a:t>
            </a:r>
            <a:endParaRPr dirty="0"/>
          </a:p>
          <a:p>
            <a:pPr marL="742950" lvl="1" indent="-285750" algn="just">
              <a:buFont typeface="Courier New" panose="02070309020205020404" pitchFamily="49" charset="0"/>
              <a:buChar char="o"/>
            </a:pPr>
            <a:endParaRPr sz="700" b="1" i="0" dirty="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defRPr sz="1400">
                <a:solidFill>
                  <a:srgbClr val="1B193E"/>
                </a:solidFill>
                <a:effectLst/>
                <a:latin typeface="Calibri" panose="020F0502020204030204" pitchFamily="34" charset="0"/>
                <a:cs typeface="Calibri" panose="020F0502020204030204" pitchFamily="34" charset="0"/>
              </a:defRPr>
            </a:pPr>
            <a:r>
              <a:rPr b="1" dirty="0" err="1"/>
              <a:t>Coinvolgimento</a:t>
            </a:r>
            <a:r>
              <a:rPr b="1" dirty="0"/>
              <a:t> </a:t>
            </a:r>
            <a:r>
              <a:rPr b="1" dirty="0" err="1"/>
              <a:t>esterno</a:t>
            </a:r>
            <a:r>
              <a:rPr b="1" dirty="0"/>
              <a:t> </a:t>
            </a:r>
            <a:r>
              <a:rPr b="1" dirty="0" err="1"/>
              <a:t>delle</a:t>
            </a:r>
            <a:r>
              <a:rPr b="1" dirty="0"/>
              <a:t> </a:t>
            </a:r>
            <a:r>
              <a:rPr b="1" dirty="0" err="1"/>
              <a:t>parti</a:t>
            </a:r>
            <a:r>
              <a:rPr b="1" dirty="0"/>
              <a:t> </a:t>
            </a:r>
            <a:r>
              <a:rPr b="1" dirty="0" err="1"/>
              <a:t>interessate</a:t>
            </a:r>
            <a:r>
              <a:rPr b="1" dirty="0"/>
              <a:t>:</a:t>
            </a:r>
            <a:r>
              <a:rPr dirty="0"/>
              <a:t> </a:t>
            </a:r>
            <a:r>
              <a:rPr dirty="0" err="1"/>
              <a:t>Comprende</a:t>
            </a:r>
            <a:r>
              <a:rPr dirty="0"/>
              <a:t> </a:t>
            </a:r>
            <a:r>
              <a:rPr dirty="0" err="1"/>
              <a:t>il</a:t>
            </a:r>
            <a:r>
              <a:rPr dirty="0"/>
              <a:t> </a:t>
            </a:r>
            <a:r>
              <a:rPr dirty="0" err="1"/>
              <a:t>coinvolgimento</a:t>
            </a:r>
            <a:r>
              <a:rPr dirty="0"/>
              <a:t> e </a:t>
            </a:r>
            <a:r>
              <a:rPr dirty="0" err="1"/>
              <a:t>il</a:t>
            </a:r>
            <a:r>
              <a:rPr dirty="0"/>
              <a:t> </a:t>
            </a:r>
            <a:r>
              <a:rPr dirty="0" err="1"/>
              <a:t>coinvolgimento</a:t>
            </a:r>
            <a:r>
              <a:rPr dirty="0"/>
              <a:t> </a:t>
            </a:r>
            <a:r>
              <a:rPr dirty="0" err="1"/>
              <a:t>delle</a:t>
            </a:r>
            <a:r>
              <a:rPr dirty="0"/>
              <a:t> </a:t>
            </a:r>
            <a:r>
              <a:rPr dirty="0" err="1"/>
              <a:t>parti</a:t>
            </a:r>
            <a:r>
              <a:rPr dirty="0"/>
              <a:t> </a:t>
            </a:r>
            <a:r>
              <a:rPr dirty="0" err="1"/>
              <a:t>interessate</a:t>
            </a:r>
            <a:r>
              <a:rPr dirty="0"/>
              <a:t>, </a:t>
            </a:r>
            <a:r>
              <a:rPr dirty="0" err="1"/>
              <a:t>tra</a:t>
            </a:r>
            <a:r>
              <a:rPr dirty="0"/>
              <a:t> cui, ad </a:t>
            </a:r>
            <a:r>
              <a:rPr dirty="0" err="1"/>
              <a:t>esempio</a:t>
            </a:r>
            <a:r>
              <a:rPr dirty="0"/>
              <a:t>, un </a:t>
            </a:r>
            <a:r>
              <a:rPr dirty="0" err="1"/>
              <a:t>comitato</a:t>
            </a:r>
            <a:r>
              <a:rPr dirty="0"/>
              <a:t> di </a:t>
            </a:r>
            <a:r>
              <a:rPr dirty="0" err="1"/>
              <a:t>valutazione</a:t>
            </a:r>
            <a:r>
              <a:rPr dirty="0"/>
              <a:t> </a:t>
            </a:r>
            <a:r>
              <a:rPr dirty="0" err="1"/>
              <a:t>esterno</a:t>
            </a:r>
            <a:r>
              <a:rPr dirty="0"/>
              <a:t> per la </a:t>
            </a:r>
            <a:r>
              <a:rPr dirty="0" err="1"/>
              <a:t>revisione</a:t>
            </a:r>
            <a:r>
              <a:rPr dirty="0"/>
              <a:t>, </a:t>
            </a:r>
            <a:r>
              <a:rPr dirty="0" err="1"/>
              <a:t>i</a:t>
            </a:r>
            <a:r>
              <a:rPr dirty="0"/>
              <a:t> partner </a:t>
            </a:r>
            <a:r>
              <a:rPr dirty="0" err="1"/>
              <a:t>associati</a:t>
            </a:r>
            <a:r>
              <a:rPr dirty="0"/>
              <a:t>, </a:t>
            </a:r>
            <a:r>
              <a:rPr dirty="0" err="1"/>
              <a:t>ecc</a:t>
            </a:r>
            <a:r>
              <a:rPr dirty="0"/>
              <a:t>.</a:t>
            </a:r>
          </a:p>
          <a:p>
            <a:pPr lvl="1" algn="just"/>
            <a:endParaRPr sz="1400" b="1"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b="1">
                <a:solidFill>
                  <a:srgbClr val="1B193E"/>
                </a:solidFill>
                <a:effectLst/>
                <a:latin typeface="Calibri" panose="020F0502020204030204" pitchFamily="34" charset="0"/>
                <a:cs typeface="Calibri" panose="020F0502020204030204" pitchFamily="34" charset="0"/>
              </a:defRPr>
            </a:pPr>
            <a:r>
              <a:rPr dirty="0" err="1"/>
              <a:t>Pianificazione</a:t>
            </a:r>
            <a:r>
              <a:rPr dirty="0"/>
              <a:t> </a:t>
            </a:r>
            <a:r>
              <a:rPr dirty="0" err="1"/>
              <a:t>ed</a:t>
            </a:r>
            <a:r>
              <a:rPr dirty="0"/>
              <a:t> </a:t>
            </a:r>
            <a:r>
              <a:rPr dirty="0" err="1"/>
              <a:t>esecuzione</a:t>
            </a:r>
            <a:r>
              <a:rPr dirty="0"/>
              <a:t> </a:t>
            </a:r>
            <a:r>
              <a:rPr lang="it-IT" dirty="0" smtClean="0"/>
              <a:t>– QUANDO E COME</a:t>
            </a:r>
            <a:r>
              <a:rPr dirty="0" smtClean="0"/>
              <a:t>:</a:t>
            </a:r>
            <a:endParaRPr sz="1400" b="0" i="0" dirty="0">
              <a:solidFill>
                <a:srgbClr val="1B193E"/>
              </a:solidFill>
              <a:effectLst/>
              <a:latin typeface="Calibri" panose="020F0502020204030204" pitchFamily="34" charset="0"/>
              <a:cs typeface="Calibri" panose="020F0502020204030204" pitchFamily="34" charset="0"/>
            </a:endParaRPr>
          </a:p>
          <a:p>
            <a:pPr lvl="1" algn="just"/>
            <a:endParaRPr sz="700" b="1" i="0" dirty="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defRPr sz="1400">
                <a:solidFill>
                  <a:srgbClr val="1B193E"/>
                </a:solidFill>
                <a:effectLst/>
                <a:latin typeface="Calibri" panose="020F0502020204030204" pitchFamily="34" charset="0"/>
                <a:cs typeface="Calibri" panose="020F0502020204030204" pitchFamily="34" charset="0"/>
              </a:defRPr>
            </a:pPr>
            <a:r>
              <a:rPr b="1" dirty="0"/>
              <a:t>Piano </a:t>
            </a:r>
            <a:r>
              <a:rPr b="1" dirty="0" err="1"/>
              <a:t>d'azione</a:t>
            </a:r>
            <a:r>
              <a:rPr b="1" dirty="0"/>
              <a:t>:</a:t>
            </a:r>
            <a:r>
              <a:rPr dirty="0"/>
              <a:t> </a:t>
            </a:r>
            <a:r>
              <a:rPr dirty="0" err="1"/>
              <a:t>Sviluppare</a:t>
            </a:r>
            <a:r>
              <a:rPr dirty="0"/>
              <a:t> un piano </a:t>
            </a:r>
            <a:r>
              <a:rPr dirty="0" err="1"/>
              <a:t>completo</a:t>
            </a:r>
            <a:r>
              <a:rPr dirty="0"/>
              <a:t> </a:t>
            </a:r>
            <a:r>
              <a:rPr dirty="0" err="1"/>
              <a:t>che</a:t>
            </a:r>
            <a:r>
              <a:rPr dirty="0"/>
              <a:t> </a:t>
            </a:r>
            <a:r>
              <a:rPr dirty="0" err="1"/>
              <a:t>definisca</a:t>
            </a:r>
            <a:r>
              <a:rPr dirty="0"/>
              <a:t> le </a:t>
            </a:r>
            <a:r>
              <a:rPr dirty="0" err="1"/>
              <a:t>attività</a:t>
            </a:r>
            <a:r>
              <a:rPr dirty="0"/>
              <a:t>, le </a:t>
            </a:r>
            <a:r>
              <a:rPr dirty="0" err="1"/>
              <a:t>fasi</a:t>
            </a:r>
            <a:r>
              <a:rPr dirty="0"/>
              <a:t> e le </a:t>
            </a:r>
            <a:r>
              <a:rPr dirty="0" err="1"/>
              <a:t>tempistiche</a:t>
            </a:r>
            <a:r>
              <a:rPr dirty="0"/>
              <a:t>, anche </a:t>
            </a:r>
            <a:r>
              <a:rPr dirty="0" err="1"/>
              <a:t>attraverso</a:t>
            </a:r>
            <a:r>
              <a:rPr dirty="0"/>
              <a:t> </a:t>
            </a:r>
            <a:r>
              <a:rPr dirty="0" err="1"/>
              <a:t>strumenti</a:t>
            </a:r>
            <a:r>
              <a:rPr dirty="0"/>
              <a:t> di </a:t>
            </a:r>
            <a:r>
              <a:rPr dirty="0" err="1"/>
              <a:t>gestione</a:t>
            </a:r>
            <a:r>
              <a:rPr dirty="0"/>
              <a:t> del </a:t>
            </a:r>
            <a:r>
              <a:rPr dirty="0" err="1"/>
              <a:t>progetto</a:t>
            </a:r>
            <a:r>
              <a:rPr dirty="0"/>
              <a:t> come un </a:t>
            </a:r>
            <a:r>
              <a:rPr dirty="0" err="1"/>
              <a:t>diagramma</a:t>
            </a:r>
            <a:r>
              <a:rPr dirty="0"/>
              <a:t> di Gantt</a:t>
            </a:r>
          </a:p>
          <a:p>
            <a:pPr marL="742950" lvl="1" indent="-285750" algn="just">
              <a:buFont typeface="Courier New" panose="02070309020205020404" pitchFamily="49" charset="0"/>
              <a:buChar char="o"/>
            </a:pPr>
            <a:endParaRPr sz="700" b="1" i="0" dirty="0">
              <a:solidFill>
                <a:srgbClr val="1B193E"/>
              </a:solidFill>
              <a:effectLst/>
              <a:latin typeface="Calibri" panose="020F0502020204030204" pitchFamily="34" charset="0"/>
              <a:cs typeface="Calibri" panose="020F0502020204030204" pitchFamily="34" charset="0"/>
            </a:endParaRPr>
          </a:p>
          <a:p>
            <a:pPr marL="742950" lvl="1" indent="-285750" algn="just">
              <a:buFont typeface="Courier New" panose="02070309020205020404" pitchFamily="49" charset="0"/>
              <a:buChar char="o"/>
              <a:defRPr sz="1400">
                <a:solidFill>
                  <a:srgbClr val="1B193E"/>
                </a:solidFill>
                <a:effectLst/>
                <a:latin typeface="Calibri" panose="020F0502020204030204" pitchFamily="34" charset="0"/>
                <a:cs typeface="Calibri" panose="020F0502020204030204" pitchFamily="34" charset="0"/>
              </a:defRPr>
            </a:pPr>
            <a:r>
              <a:rPr b="1" dirty="0" err="1"/>
              <a:t>Dotazione</a:t>
            </a:r>
            <a:r>
              <a:rPr b="1" dirty="0"/>
              <a:t> di </a:t>
            </a:r>
            <a:r>
              <a:rPr b="1" dirty="0" err="1"/>
              <a:t>bilancio</a:t>
            </a:r>
            <a:r>
              <a:rPr b="1" dirty="0"/>
              <a:t>:</a:t>
            </a:r>
            <a:r>
              <a:rPr dirty="0"/>
              <a:t> </a:t>
            </a:r>
            <a:r>
              <a:rPr dirty="0" err="1"/>
              <a:t>Assegnare</a:t>
            </a:r>
            <a:r>
              <a:rPr dirty="0"/>
              <a:t> </a:t>
            </a:r>
            <a:r>
              <a:rPr dirty="0" err="1"/>
              <a:t>il</a:t>
            </a:r>
            <a:r>
              <a:rPr dirty="0"/>
              <a:t> budget in </a:t>
            </a:r>
            <a:r>
              <a:rPr dirty="0" err="1"/>
              <a:t>modo</a:t>
            </a:r>
            <a:r>
              <a:rPr dirty="0"/>
              <a:t> </a:t>
            </a:r>
            <a:r>
              <a:rPr dirty="0" err="1"/>
              <a:t>efficace</a:t>
            </a:r>
            <a:r>
              <a:rPr dirty="0"/>
              <a:t>, </a:t>
            </a:r>
            <a:r>
              <a:rPr dirty="0" err="1"/>
              <a:t>garantendo</a:t>
            </a:r>
            <a:r>
              <a:rPr dirty="0"/>
              <a:t> </a:t>
            </a:r>
            <a:r>
              <a:rPr dirty="0" err="1"/>
              <a:t>che</a:t>
            </a:r>
            <a:r>
              <a:rPr dirty="0"/>
              <a:t> le </a:t>
            </a:r>
            <a:r>
              <a:rPr dirty="0" err="1"/>
              <a:t>risorse</a:t>
            </a:r>
            <a:r>
              <a:rPr dirty="0"/>
              <a:t> </a:t>
            </a:r>
            <a:r>
              <a:rPr dirty="0" err="1"/>
              <a:t>siano</a:t>
            </a:r>
            <a:r>
              <a:rPr dirty="0"/>
              <a:t> </a:t>
            </a:r>
            <a:r>
              <a:rPr dirty="0" err="1"/>
              <a:t>distribuite</a:t>
            </a:r>
            <a:r>
              <a:rPr dirty="0"/>
              <a:t> in base </a:t>
            </a:r>
            <a:r>
              <a:rPr dirty="0" err="1"/>
              <a:t>alle</a:t>
            </a:r>
            <a:r>
              <a:rPr dirty="0"/>
              <a:t> </a:t>
            </a:r>
            <a:r>
              <a:rPr dirty="0" err="1"/>
              <a:t>esigenze</a:t>
            </a:r>
            <a:r>
              <a:rPr dirty="0"/>
              <a:t> del </a:t>
            </a:r>
            <a:r>
              <a:rPr dirty="0" err="1"/>
              <a:t>progetto</a:t>
            </a:r>
            <a:r>
              <a:rPr dirty="0"/>
              <a:t> e </a:t>
            </a:r>
            <a:r>
              <a:rPr dirty="0" err="1"/>
              <a:t>alla</a:t>
            </a:r>
            <a:r>
              <a:rPr dirty="0"/>
              <a:t> </a:t>
            </a:r>
            <a:r>
              <a:rPr dirty="0" err="1"/>
              <a:t>distribuzione</a:t>
            </a:r>
            <a:r>
              <a:rPr dirty="0"/>
              <a:t> </a:t>
            </a:r>
            <a:r>
              <a:rPr dirty="0" err="1"/>
              <a:t>dei</a:t>
            </a:r>
            <a:r>
              <a:rPr dirty="0"/>
              <a:t> </a:t>
            </a:r>
            <a:r>
              <a:rPr dirty="0" err="1"/>
              <a:t>ruoli</a:t>
            </a:r>
            <a:r>
              <a:rPr dirty="0"/>
              <a:t> e </a:t>
            </a:r>
            <a:r>
              <a:rPr dirty="0" err="1"/>
              <a:t>delle</a:t>
            </a:r>
            <a:r>
              <a:rPr dirty="0"/>
              <a:t> </a:t>
            </a:r>
            <a:r>
              <a:rPr dirty="0" err="1"/>
              <a:t>responsabilità</a:t>
            </a:r>
            <a:r>
              <a:rPr dirty="0"/>
              <a:t> </a:t>
            </a:r>
            <a:r>
              <a:rPr dirty="0" err="1"/>
              <a:t>dei</a:t>
            </a:r>
            <a:r>
              <a:rPr dirty="0"/>
              <a:t> partner</a:t>
            </a:r>
          </a:p>
        </p:txBody>
      </p:sp>
    </p:spTree>
    <p:extLst>
      <p:ext uri="{BB962C8B-B14F-4D97-AF65-F5344CB8AC3E}">
        <p14:creationId xmlns:p14="http://schemas.microsoft.com/office/powerpoint/2010/main" val="304452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566146" cy="824531"/>
          </a:xfrm>
        </p:spPr>
        <p:txBody>
          <a:bodyPr/>
          <a:lstStyle/>
          <a:p>
            <a:pPr algn="just">
              <a:defRPr>
                <a:solidFill>
                  <a:srgbClr val="0AD995"/>
                </a:solidFill>
              </a:defRPr>
            </a:pPr>
            <a:r>
              <a:rPr dirty="0" err="1"/>
              <a:t>Unità</a:t>
            </a:r>
            <a:r>
              <a:rPr dirty="0"/>
              <a:t> </a:t>
            </a:r>
            <a:r>
              <a:rPr dirty="0">
                <a:ln>
                  <a:noFill/>
                </a:ln>
                <a:effectLst/>
                <a:uLnTx/>
                <a:uFillTx/>
                <a:latin typeface="Calibri" panose="020F0502020204030204"/>
              </a:rPr>
              <a:t>3. Il </a:t>
            </a:r>
            <a:r>
              <a:rPr dirty="0" err="1">
                <a:ln>
                  <a:noFill/>
                </a:ln>
                <a:effectLst/>
                <a:uLnTx/>
                <a:uFillTx/>
                <a:latin typeface="Calibri" panose="020F0502020204030204"/>
              </a:rPr>
              <a:t>ciclo</a:t>
            </a:r>
            <a:r>
              <a:rPr dirty="0">
                <a:ln>
                  <a:noFill/>
                </a:ln>
                <a:effectLst/>
                <a:uLnTx/>
                <a:uFillTx/>
                <a:latin typeface="Calibri" panose="020F0502020204030204"/>
              </a:rPr>
              <a:t> di vita del </a:t>
            </a:r>
            <a:r>
              <a:rPr dirty="0" err="1">
                <a:ln>
                  <a:noFill/>
                </a:ln>
                <a:effectLst/>
                <a:uLnTx/>
                <a:uFillTx/>
                <a:latin typeface="Calibri" panose="020F0502020204030204"/>
              </a:rPr>
              <a:t>progetto</a:t>
            </a:r>
            <a:r>
              <a:rPr dirty="0">
                <a:ln>
                  <a:noFill/>
                </a:ln>
                <a:effectLst/>
                <a:uLnTx/>
                <a:uFillTx/>
                <a:latin typeface="Calibri" panose="020F0502020204030204"/>
              </a:rPr>
              <a:t> standard </a:t>
            </a:r>
            <a:r>
              <a:rPr dirty="0" err="1">
                <a:ln>
                  <a:noFill/>
                </a:ln>
                <a:effectLst/>
                <a:uLnTx/>
                <a:uFillTx/>
                <a:latin typeface="Calibri" panose="020F0502020204030204"/>
              </a:rPr>
              <a:t>dell'UE</a:t>
            </a:r>
            <a:r>
              <a:rPr dirty="0">
                <a:ln>
                  <a:noFill/>
                </a:ln>
                <a:effectLst/>
                <a:uLnTx/>
                <a:uFillTx/>
                <a:latin typeface="Calibri" panose="020F0502020204030204"/>
              </a:rPr>
              <a:t> </a:t>
            </a:r>
            <a:r>
              <a:rPr lang="it-IT" dirty="0" smtClean="0">
                <a:latin typeface="Calibri" panose="020F0502020204030204"/>
              </a:rPr>
              <a:t>– Avvio e Candidatura</a:t>
            </a:r>
            <a:endParaRPr sz="2800" b="1" dirty="0">
              <a:solidFill>
                <a:srgbClr val="0AD995"/>
              </a:solidFill>
            </a:endParaRPr>
          </a:p>
          <a:p>
            <a:pPr>
              <a:defRPr sz="2200"/>
            </a:pPr>
            <a:r>
              <a:rPr dirty="0"/>
              <a:t>3.3 </a:t>
            </a:r>
            <a:r>
              <a:rPr dirty="0" err="1"/>
              <a:t>Processo</a:t>
            </a:r>
            <a:r>
              <a:rPr dirty="0"/>
              <a:t> di </a:t>
            </a:r>
            <a:r>
              <a:rPr dirty="0" err="1"/>
              <a:t>valutazione</a:t>
            </a:r>
            <a:r>
              <a:rPr dirty="0"/>
              <a:t> </a:t>
            </a:r>
            <a:r>
              <a:rPr dirty="0" err="1"/>
              <a:t>della</a:t>
            </a:r>
            <a:r>
              <a:rPr dirty="0"/>
              <a:t> </a:t>
            </a:r>
            <a:r>
              <a:rPr dirty="0" err="1"/>
              <a:t>presentazione</a:t>
            </a:r>
            <a:r>
              <a:rPr dirty="0"/>
              <a:t> e </a:t>
            </a:r>
            <a:r>
              <a:rPr dirty="0" err="1"/>
              <a:t>della</a:t>
            </a:r>
            <a:r>
              <a:rPr dirty="0"/>
              <a:t> </a:t>
            </a:r>
            <a:r>
              <a:rPr dirty="0" err="1"/>
              <a:t>proposta</a:t>
            </a:r>
            <a:endParaRPr dirty="0"/>
          </a:p>
        </p:txBody>
      </p:sp>
      <p:sp>
        <p:nvSpPr>
          <p:cNvPr id="3" name="CasellaDiTesto 2">
            <a:extLst>
              <a:ext uri="{FF2B5EF4-FFF2-40B4-BE49-F238E27FC236}">
                <a16:creationId xmlns:a16="http://schemas.microsoft.com/office/drawing/2014/main" id="{93A5A104-F3B5-968A-FC7D-DC43581F48C7}"/>
              </a:ext>
            </a:extLst>
          </p:cNvPr>
          <p:cNvSpPr txBox="1"/>
          <p:nvPr/>
        </p:nvSpPr>
        <p:spPr>
          <a:xfrm>
            <a:off x="471472" y="1489412"/>
            <a:ext cx="11152657" cy="4401205"/>
          </a:xfrm>
          <a:prstGeom prst="rect">
            <a:avLst/>
          </a:prstGeom>
          <a:noFill/>
        </p:spPr>
        <p:txBody>
          <a:bodyPr wrap="square">
            <a:spAutoFit/>
          </a:bodyPr>
          <a:lstStyle/>
          <a:p>
            <a:pPr algn="just">
              <a:defRPr sz="1400">
                <a:latin typeface="Calibri" panose="020F0502020204030204" pitchFamily="34" charset="0"/>
                <a:cs typeface="Calibri" panose="020F0502020204030204" pitchFamily="34" charset="0"/>
              </a:defRPr>
            </a:pPr>
            <a:r>
              <a:rPr dirty="0" err="1"/>
              <a:t>Dopo</a:t>
            </a:r>
            <a:r>
              <a:rPr dirty="0"/>
              <a:t> un </a:t>
            </a:r>
            <a:r>
              <a:rPr dirty="0" err="1"/>
              <a:t>ampio</a:t>
            </a:r>
            <a:r>
              <a:rPr dirty="0"/>
              <a:t> </a:t>
            </a:r>
            <a:r>
              <a:rPr dirty="0" err="1"/>
              <a:t>sviluppo</a:t>
            </a:r>
            <a:r>
              <a:rPr dirty="0"/>
              <a:t>, la </a:t>
            </a:r>
            <a:r>
              <a:rPr dirty="0" err="1"/>
              <a:t>proposta</a:t>
            </a:r>
            <a:r>
              <a:rPr dirty="0"/>
              <a:t> è </a:t>
            </a:r>
            <a:r>
              <a:rPr dirty="0" err="1"/>
              <a:t>formalmente</a:t>
            </a:r>
            <a:r>
              <a:rPr dirty="0"/>
              <a:t> </a:t>
            </a:r>
            <a:r>
              <a:rPr dirty="0" err="1"/>
              <a:t>presentata</a:t>
            </a:r>
            <a:r>
              <a:rPr dirty="0"/>
              <a:t> </a:t>
            </a:r>
            <a:r>
              <a:rPr dirty="0" err="1"/>
              <a:t>attraverso</a:t>
            </a:r>
            <a:r>
              <a:rPr dirty="0"/>
              <a:t> la </a:t>
            </a:r>
            <a:r>
              <a:rPr dirty="0" err="1"/>
              <a:t>piattaforma</a:t>
            </a:r>
            <a:r>
              <a:rPr dirty="0"/>
              <a:t> </a:t>
            </a:r>
            <a:r>
              <a:rPr dirty="0" err="1"/>
              <a:t>designata</a:t>
            </a:r>
            <a:r>
              <a:rPr dirty="0"/>
              <a:t> (</a:t>
            </a:r>
            <a:r>
              <a:rPr b="1" dirty="0" err="1"/>
              <a:t>presentazione</a:t>
            </a:r>
            <a:r>
              <a:rPr b="1" dirty="0"/>
              <a:t> </a:t>
            </a:r>
            <a:r>
              <a:rPr b="1" dirty="0" err="1"/>
              <a:t>formale</a:t>
            </a:r>
            <a:r>
              <a:rPr dirty="0"/>
              <a:t>), </a:t>
            </a:r>
            <a:r>
              <a:rPr dirty="0" err="1"/>
              <a:t>che</a:t>
            </a:r>
            <a:r>
              <a:rPr dirty="0"/>
              <a:t> </a:t>
            </a:r>
            <a:r>
              <a:rPr dirty="0" err="1"/>
              <a:t>significa</a:t>
            </a:r>
            <a:r>
              <a:rPr dirty="0"/>
              <a:t> la </a:t>
            </a:r>
            <a:r>
              <a:rPr dirty="0" err="1"/>
              <a:t>conclusione</a:t>
            </a:r>
            <a:r>
              <a:rPr dirty="0"/>
              <a:t> del </a:t>
            </a:r>
            <a:r>
              <a:rPr dirty="0" err="1"/>
              <a:t>processo</a:t>
            </a:r>
            <a:r>
              <a:rPr dirty="0"/>
              <a:t> di idea-</a:t>
            </a:r>
            <a:r>
              <a:rPr dirty="0" err="1"/>
              <a:t>proposta</a:t>
            </a:r>
            <a:r>
              <a:rPr dirty="0"/>
              <a:t>. Il modulo </a:t>
            </a:r>
            <a:r>
              <a:rPr dirty="0" err="1"/>
              <a:t>compilato</a:t>
            </a:r>
            <a:r>
              <a:rPr dirty="0"/>
              <a:t> è </a:t>
            </a:r>
            <a:r>
              <a:rPr dirty="0" err="1"/>
              <a:t>presentato</a:t>
            </a:r>
            <a:r>
              <a:rPr dirty="0"/>
              <a:t> </a:t>
            </a:r>
            <a:r>
              <a:rPr dirty="0" err="1"/>
              <a:t>attraverso</a:t>
            </a:r>
            <a:r>
              <a:rPr dirty="0"/>
              <a:t> la </a:t>
            </a:r>
            <a:r>
              <a:rPr dirty="0" err="1"/>
              <a:t>piattaforma</a:t>
            </a:r>
            <a:r>
              <a:rPr dirty="0"/>
              <a:t> </a:t>
            </a:r>
            <a:r>
              <a:rPr dirty="0" err="1"/>
              <a:t>specificata</a:t>
            </a:r>
            <a:r>
              <a:rPr dirty="0"/>
              <a:t>, </a:t>
            </a:r>
            <a:r>
              <a:rPr dirty="0" err="1"/>
              <a:t>che</a:t>
            </a:r>
            <a:r>
              <a:rPr dirty="0"/>
              <a:t> </a:t>
            </a:r>
            <a:r>
              <a:rPr dirty="0" err="1"/>
              <a:t>varia</a:t>
            </a:r>
            <a:r>
              <a:rPr dirty="0"/>
              <a:t> a </a:t>
            </a:r>
            <a:r>
              <a:rPr dirty="0" err="1"/>
              <a:t>seconda</a:t>
            </a:r>
            <a:r>
              <a:rPr dirty="0"/>
              <a:t> </a:t>
            </a:r>
            <a:r>
              <a:rPr dirty="0" err="1"/>
              <a:t>dei</a:t>
            </a:r>
            <a:r>
              <a:rPr dirty="0"/>
              <a:t> </a:t>
            </a:r>
            <a:r>
              <a:rPr dirty="0" err="1"/>
              <a:t>requisiti</a:t>
            </a:r>
            <a:r>
              <a:rPr dirty="0"/>
              <a:t> </a:t>
            </a:r>
            <a:r>
              <a:rPr dirty="0" err="1"/>
              <a:t>specifici</a:t>
            </a:r>
            <a:r>
              <a:rPr dirty="0"/>
              <a:t> del </a:t>
            </a:r>
            <a:r>
              <a:rPr dirty="0" err="1"/>
              <a:t>programma</a:t>
            </a:r>
            <a:r>
              <a:rPr dirty="0"/>
              <a:t>.</a:t>
            </a:r>
          </a:p>
          <a:p>
            <a:pPr algn="just"/>
            <a:endParaRPr sz="1400" dirty="0">
              <a:latin typeface="Calibri" panose="020F0502020204030204" pitchFamily="34" charset="0"/>
              <a:cs typeface="Calibri" panose="020F0502020204030204" pitchFamily="34" charset="0"/>
            </a:endParaRPr>
          </a:p>
          <a:p>
            <a:pPr algn="just">
              <a:defRPr sz="1400">
                <a:latin typeface="Calibri" panose="020F0502020204030204" pitchFamily="34" charset="0"/>
                <a:cs typeface="Calibri" panose="020F0502020204030204" pitchFamily="34" charset="0"/>
              </a:defRPr>
            </a:pPr>
            <a:r>
              <a:rPr dirty="0" err="1"/>
              <a:t>Allo</a:t>
            </a:r>
            <a:r>
              <a:rPr dirty="0"/>
              <a:t> </a:t>
            </a:r>
            <a:r>
              <a:rPr dirty="0" err="1"/>
              <a:t>stesso</a:t>
            </a:r>
            <a:r>
              <a:rPr dirty="0"/>
              <a:t> tempo, </a:t>
            </a:r>
            <a:r>
              <a:rPr dirty="0" err="1"/>
              <a:t>inizia</a:t>
            </a:r>
            <a:r>
              <a:rPr dirty="0"/>
              <a:t> un </a:t>
            </a:r>
            <a:r>
              <a:rPr dirty="0" err="1"/>
              <a:t>nuovo</a:t>
            </a:r>
            <a:r>
              <a:rPr dirty="0"/>
              <a:t> </a:t>
            </a:r>
            <a:r>
              <a:rPr dirty="0" err="1"/>
              <a:t>processo</a:t>
            </a:r>
            <a:r>
              <a:rPr dirty="0"/>
              <a:t>: </a:t>
            </a:r>
            <a:r>
              <a:rPr dirty="0" err="1"/>
              <a:t>il</a:t>
            </a:r>
            <a:r>
              <a:rPr dirty="0"/>
              <a:t> </a:t>
            </a:r>
            <a:r>
              <a:rPr b="1" dirty="0" err="1"/>
              <a:t>processo</a:t>
            </a:r>
            <a:r>
              <a:rPr b="1" dirty="0"/>
              <a:t> di </a:t>
            </a:r>
            <a:r>
              <a:rPr b="1" dirty="0" err="1"/>
              <a:t>valutazione</a:t>
            </a:r>
            <a:r>
              <a:rPr b="1" dirty="0"/>
              <a:t> </a:t>
            </a:r>
            <a:r>
              <a:rPr b="1" dirty="0" err="1"/>
              <a:t>della</a:t>
            </a:r>
            <a:r>
              <a:rPr b="1" dirty="0"/>
              <a:t> </a:t>
            </a:r>
            <a:r>
              <a:rPr b="1" dirty="0" err="1"/>
              <a:t>proposta</a:t>
            </a:r>
            <a:r>
              <a:rPr dirty="0"/>
              <a:t>.</a:t>
            </a:r>
          </a:p>
          <a:p>
            <a:pPr algn="just"/>
            <a:endParaRPr sz="1400" dirty="0">
              <a:latin typeface="Calibri" panose="020F0502020204030204" pitchFamily="34" charset="0"/>
              <a:cs typeface="Calibri" panose="020F0502020204030204" pitchFamily="34" charset="0"/>
            </a:endParaRPr>
          </a:p>
          <a:p>
            <a:pPr algn="just">
              <a:defRPr sz="1400">
                <a:latin typeface="Calibri" panose="020F0502020204030204" pitchFamily="34" charset="0"/>
                <a:cs typeface="Calibri" panose="020F0502020204030204" pitchFamily="34" charset="0"/>
              </a:defRPr>
            </a:pPr>
            <a:r>
              <a:rPr b="1" dirty="0" err="1"/>
              <a:t>Valutazione</a:t>
            </a:r>
            <a:r>
              <a:rPr b="1" dirty="0"/>
              <a:t> del </a:t>
            </a:r>
            <a:r>
              <a:rPr b="1" dirty="0" err="1"/>
              <a:t>progetto</a:t>
            </a:r>
            <a:r>
              <a:rPr dirty="0"/>
              <a:t>: La </a:t>
            </a:r>
            <a:r>
              <a:rPr dirty="0" err="1"/>
              <a:t>proposta</a:t>
            </a:r>
            <a:r>
              <a:rPr dirty="0"/>
              <a:t> </a:t>
            </a:r>
            <a:r>
              <a:rPr dirty="0" err="1"/>
              <a:t>presentata</a:t>
            </a:r>
            <a:r>
              <a:rPr dirty="0"/>
              <a:t> è </a:t>
            </a:r>
            <a:r>
              <a:rPr dirty="0" err="1"/>
              <a:t>oggetto</a:t>
            </a:r>
            <a:r>
              <a:rPr dirty="0"/>
              <a:t> di </a:t>
            </a:r>
            <a:r>
              <a:rPr dirty="0" err="1"/>
              <a:t>valutazione</a:t>
            </a:r>
            <a:r>
              <a:rPr dirty="0"/>
              <a:t> da parte di </a:t>
            </a:r>
            <a:r>
              <a:rPr dirty="0" err="1"/>
              <a:t>entità</a:t>
            </a:r>
            <a:r>
              <a:rPr dirty="0"/>
              <a:t> e </a:t>
            </a:r>
            <a:r>
              <a:rPr dirty="0" err="1"/>
              <a:t>valutatori</a:t>
            </a:r>
            <a:r>
              <a:rPr dirty="0"/>
              <a:t> </a:t>
            </a:r>
            <a:r>
              <a:rPr dirty="0" err="1"/>
              <a:t>designati</a:t>
            </a:r>
            <a:r>
              <a:rPr dirty="0"/>
              <a:t>. I </a:t>
            </a:r>
            <a:r>
              <a:rPr dirty="0" err="1"/>
              <a:t>criteri</a:t>
            </a:r>
            <a:r>
              <a:rPr dirty="0"/>
              <a:t> di </a:t>
            </a:r>
            <a:r>
              <a:rPr dirty="0" err="1"/>
              <a:t>valutazione</a:t>
            </a:r>
            <a:r>
              <a:rPr dirty="0"/>
              <a:t> </a:t>
            </a:r>
            <a:r>
              <a:rPr dirty="0" err="1"/>
              <a:t>comprendono</a:t>
            </a:r>
            <a:r>
              <a:rPr dirty="0"/>
              <a:t> </a:t>
            </a:r>
            <a:r>
              <a:rPr dirty="0" err="1"/>
              <a:t>criteri</a:t>
            </a:r>
            <a:r>
              <a:rPr dirty="0"/>
              <a:t> </a:t>
            </a:r>
            <a:r>
              <a:rPr dirty="0" err="1"/>
              <a:t>quali</a:t>
            </a:r>
            <a:r>
              <a:rPr dirty="0"/>
              <a:t> </a:t>
            </a:r>
            <a:r>
              <a:rPr dirty="0" err="1"/>
              <a:t>obiettivi</a:t>
            </a:r>
            <a:r>
              <a:rPr dirty="0"/>
              <a:t> </a:t>
            </a:r>
            <a:r>
              <a:rPr dirty="0" err="1"/>
              <a:t>chiari</a:t>
            </a:r>
            <a:r>
              <a:rPr dirty="0"/>
              <a:t>, </a:t>
            </a:r>
            <a:r>
              <a:rPr dirty="0" err="1"/>
              <a:t>risultati</a:t>
            </a:r>
            <a:r>
              <a:rPr dirty="0"/>
              <a:t> </a:t>
            </a:r>
            <a:r>
              <a:rPr dirty="0" err="1"/>
              <a:t>materiali</a:t>
            </a:r>
            <a:r>
              <a:rPr dirty="0"/>
              <a:t> e </a:t>
            </a:r>
            <a:r>
              <a:rPr dirty="0" err="1"/>
              <a:t>immateriali</a:t>
            </a:r>
            <a:r>
              <a:rPr dirty="0"/>
              <a:t>, </a:t>
            </a:r>
            <a:r>
              <a:rPr dirty="0" err="1"/>
              <a:t>responsabilità</a:t>
            </a:r>
            <a:r>
              <a:rPr dirty="0"/>
              <a:t> </a:t>
            </a:r>
            <a:r>
              <a:rPr dirty="0" err="1"/>
              <a:t>delle</a:t>
            </a:r>
            <a:r>
              <a:rPr dirty="0"/>
              <a:t> </a:t>
            </a:r>
            <a:r>
              <a:rPr dirty="0" err="1"/>
              <a:t>parti</a:t>
            </a:r>
            <a:r>
              <a:rPr dirty="0"/>
              <a:t> </a:t>
            </a:r>
            <a:r>
              <a:rPr dirty="0" err="1"/>
              <a:t>interessate</a:t>
            </a:r>
            <a:r>
              <a:rPr dirty="0"/>
              <a:t> e </a:t>
            </a:r>
            <a:r>
              <a:rPr dirty="0" err="1"/>
              <a:t>allineamento</a:t>
            </a:r>
            <a:r>
              <a:rPr dirty="0"/>
              <a:t> </a:t>
            </a:r>
            <a:r>
              <a:rPr dirty="0" err="1"/>
              <a:t>strategico</a:t>
            </a:r>
            <a:r>
              <a:rPr dirty="0"/>
              <a:t>.</a:t>
            </a:r>
          </a:p>
          <a:p>
            <a:pPr algn="just"/>
            <a:endParaRPr sz="1400" dirty="0">
              <a:latin typeface="Calibri" panose="020F0502020204030204" pitchFamily="34" charset="0"/>
              <a:cs typeface="Calibri" panose="020F0502020204030204" pitchFamily="34" charset="0"/>
            </a:endParaRPr>
          </a:p>
          <a:p>
            <a:pPr algn="just">
              <a:defRPr sz="1400">
                <a:latin typeface="Calibri" panose="020F0502020204030204" pitchFamily="34" charset="0"/>
                <a:cs typeface="Calibri" panose="020F0502020204030204" pitchFamily="34" charset="0"/>
              </a:defRPr>
            </a:pPr>
            <a:r>
              <a:rPr b="1" dirty="0"/>
              <a:t>Se </a:t>
            </a:r>
            <a:r>
              <a:rPr b="1" dirty="0" err="1"/>
              <a:t>approvato</a:t>
            </a:r>
            <a:r>
              <a:rPr dirty="0"/>
              <a:t>: Il </a:t>
            </a:r>
            <a:r>
              <a:rPr dirty="0" err="1"/>
              <a:t>progetto</a:t>
            </a:r>
            <a:r>
              <a:rPr dirty="0"/>
              <a:t> </a:t>
            </a:r>
            <a:r>
              <a:rPr dirty="0" err="1"/>
              <a:t>procede</a:t>
            </a:r>
            <a:r>
              <a:rPr dirty="0"/>
              <a:t> </a:t>
            </a:r>
            <a:r>
              <a:rPr dirty="0" err="1"/>
              <a:t>alla</a:t>
            </a:r>
            <a:r>
              <a:rPr dirty="0"/>
              <a:t> </a:t>
            </a:r>
            <a:r>
              <a:rPr dirty="0" err="1"/>
              <a:t>conformità</a:t>
            </a:r>
            <a:r>
              <a:rPr dirty="0"/>
              <a:t> e </a:t>
            </a:r>
            <a:r>
              <a:rPr dirty="0" err="1"/>
              <a:t>all'esecuzione</a:t>
            </a:r>
            <a:r>
              <a:rPr dirty="0"/>
              <a:t>, con </a:t>
            </a:r>
            <a:r>
              <a:rPr dirty="0" err="1"/>
              <a:t>trattative</a:t>
            </a:r>
            <a:r>
              <a:rPr dirty="0"/>
              <a:t> </a:t>
            </a:r>
            <a:r>
              <a:rPr dirty="0" err="1"/>
              <a:t>contrattuali</a:t>
            </a:r>
            <a:r>
              <a:rPr dirty="0"/>
              <a:t> a </a:t>
            </a:r>
            <a:r>
              <a:rPr dirty="0" err="1"/>
              <a:t>seguito</a:t>
            </a:r>
            <a:r>
              <a:rPr dirty="0"/>
              <a:t> del feedback </a:t>
            </a:r>
            <a:r>
              <a:rPr dirty="0" err="1"/>
              <a:t>dei</a:t>
            </a:r>
            <a:r>
              <a:rPr dirty="0"/>
              <a:t> </a:t>
            </a:r>
            <a:r>
              <a:rPr dirty="0" err="1"/>
              <a:t>valutatori</a:t>
            </a:r>
            <a:r>
              <a:rPr dirty="0"/>
              <a:t>. Il </a:t>
            </a:r>
            <a:r>
              <a:rPr dirty="0" err="1"/>
              <a:t>progetto</a:t>
            </a:r>
            <a:r>
              <a:rPr dirty="0"/>
              <a:t> </a:t>
            </a:r>
            <a:r>
              <a:rPr dirty="0" err="1"/>
              <a:t>inizia</a:t>
            </a:r>
            <a:r>
              <a:rPr dirty="0"/>
              <a:t> con un </a:t>
            </a:r>
            <a:r>
              <a:rPr dirty="0" err="1"/>
              <a:t>avvio</a:t>
            </a:r>
            <a:r>
              <a:rPr dirty="0"/>
              <a:t> e </a:t>
            </a:r>
            <a:r>
              <a:rPr dirty="0" err="1"/>
              <a:t>si</a:t>
            </a:r>
            <a:r>
              <a:rPr dirty="0"/>
              <a:t> conclude, </a:t>
            </a:r>
            <a:r>
              <a:rPr dirty="0" err="1"/>
              <a:t>dopo</a:t>
            </a:r>
            <a:r>
              <a:rPr dirty="0"/>
              <a:t> la </a:t>
            </a:r>
            <a:r>
              <a:rPr dirty="0" err="1"/>
              <a:t>sua</a:t>
            </a:r>
            <a:r>
              <a:rPr dirty="0"/>
              <a:t> </a:t>
            </a:r>
            <a:r>
              <a:rPr dirty="0" err="1"/>
              <a:t>attuazione</a:t>
            </a:r>
            <a:r>
              <a:rPr dirty="0"/>
              <a:t>, con </a:t>
            </a:r>
            <a:r>
              <a:rPr dirty="0" err="1"/>
              <a:t>una</a:t>
            </a:r>
            <a:r>
              <a:rPr dirty="0"/>
              <a:t> </a:t>
            </a:r>
            <a:r>
              <a:rPr dirty="0" err="1"/>
              <a:t>relazione</a:t>
            </a:r>
            <a:r>
              <a:rPr dirty="0"/>
              <a:t> finale sui </a:t>
            </a:r>
            <a:r>
              <a:rPr dirty="0" err="1"/>
              <a:t>risultati</a:t>
            </a:r>
            <a:r>
              <a:rPr dirty="0"/>
              <a:t> del </a:t>
            </a:r>
            <a:r>
              <a:rPr dirty="0" err="1"/>
              <a:t>progetto</a:t>
            </a:r>
            <a:r>
              <a:rPr dirty="0"/>
              <a:t>.</a:t>
            </a:r>
          </a:p>
          <a:p>
            <a:pPr algn="just"/>
            <a:endParaRPr sz="1400" dirty="0">
              <a:latin typeface="Calibri" panose="020F0502020204030204" pitchFamily="34" charset="0"/>
              <a:cs typeface="Calibri" panose="020F0502020204030204" pitchFamily="34" charset="0"/>
            </a:endParaRPr>
          </a:p>
          <a:p>
            <a:pPr marL="285750" indent="-285750" algn="just">
              <a:buFont typeface="Wingdings" pitchFamily="2" charset="2"/>
              <a:buChar char="à"/>
              <a:defRPr sz="1400">
                <a:latin typeface="Calibri" panose="020F0502020204030204" pitchFamily="34" charset="0"/>
                <a:cs typeface="Calibri" panose="020F0502020204030204" pitchFamily="34" charset="0"/>
              </a:defRPr>
            </a:pPr>
            <a:r>
              <a:rPr b="1" dirty="0"/>
              <a:t>Se non </a:t>
            </a:r>
            <a:r>
              <a:rPr b="1" dirty="0" err="1"/>
              <a:t>approvato</a:t>
            </a:r>
            <a:r>
              <a:rPr dirty="0"/>
              <a:t>: </a:t>
            </a:r>
            <a:r>
              <a:rPr dirty="0" err="1"/>
              <a:t>Viene</a:t>
            </a:r>
            <a:r>
              <a:rPr dirty="0"/>
              <a:t> </a:t>
            </a:r>
            <a:r>
              <a:rPr dirty="0" err="1"/>
              <a:t>avviata</a:t>
            </a:r>
            <a:r>
              <a:rPr dirty="0"/>
              <a:t> </a:t>
            </a:r>
            <a:r>
              <a:rPr dirty="0" err="1"/>
              <a:t>una</a:t>
            </a:r>
            <a:r>
              <a:rPr dirty="0"/>
              <a:t> </a:t>
            </a:r>
            <a:r>
              <a:rPr dirty="0" err="1"/>
              <a:t>strategia</a:t>
            </a:r>
            <a:r>
              <a:rPr dirty="0"/>
              <a:t> di </a:t>
            </a:r>
            <a:r>
              <a:rPr dirty="0" err="1"/>
              <a:t>revisione</a:t>
            </a:r>
            <a:r>
              <a:rPr dirty="0"/>
              <a:t> </a:t>
            </a:r>
            <a:r>
              <a:rPr dirty="0" err="1"/>
              <a:t>che</a:t>
            </a:r>
            <a:r>
              <a:rPr dirty="0"/>
              <a:t> </a:t>
            </a:r>
            <a:r>
              <a:rPr dirty="0" err="1"/>
              <a:t>prevede</a:t>
            </a:r>
            <a:r>
              <a:rPr dirty="0"/>
              <a:t> </a:t>
            </a:r>
            <a:r>
              <a:rPr dirty="0" err="1"/>
              <a:t>un'analisi</a:t>
            </a:r>
            <a:r>
              <a:rPr dirty="0"/>
              <a:t> </a:t>
            </a:r>
            <a:r>
              <a:rPr dirty="0" err="1"/>
              <a:t>dettagliata</a:t>
            </a:r>
            <a:r>
              <a:rPr dirty="0"/>
              <a:t> </a:t>
            </a:r>
            <a:r>
              <a:rPr dirty="0" err="1"/>
              <a:t>dei</a:t>
            </a:r>
            <a:r>
              <a:rPr dirty="0"/>
              <a:t> </a:t>
            </a:r>
            <a:r>
              <a:rPr dirty="0" err="1"/>
              <a:t>riscontri</a:t>
            </a:r>
            <a:r>
              <a:rPr dirty="0"/>
              <a:t> </a:t>
            </a:r>
            <a:r>
              <a:rPr dirty="0" err="1"/>
              <a:t>ricevuti</a:t>
            </a:r>
            <a:r>
              <a:rPr dirty="0"/>
              <a:t> e </a:t>
            </a:r>
            <a:r>
              <a:rPr dirty="0" err="1"/>
              <a:t>degli</a:t>
            </a:r>
            <a:r>
              <a:rPr dirty="0"/>
              <a:t> </a:t>
            </a:r>
            <a:r>
              <a:rPr dirty="0" err="1"/>
              <a:t>adattamenti</a:t>
            </a:r>
            <a:r>
              <a:rPr dirty="0"/>
              <a:t> </a:t>
            </a:r>
            <a:r>
              <a:rPr dirty="0" err="1"/>
              <a:t>necessari</a:t>
            </a:r>
            <a:r>
              <a:rPr dirty="0"/>
              <a:t> per </a:t>
            </a:r>
            <a:r>
              <a:rPr dirty="0" err="1"/>
              <a:t>il</a:t>
            </a:r>
            <a:r>
              <a:rPr dirty="0"/>
              <a:t> </a:t>
            </a:r>
            <a:r>
              <a:rPr dirty="0" err="1"/>
              <a:t>miglioramento</a:t>
            </a:r>
            <a:r>
              <a:rPr dirty="0"/>
              <a:t>. Il </a:t>
            </a:r>
            <a:r>
              <a:rPr dirty="0" err="1"/>
              <a:t>processo</a:t>
            </a:r>
            <a:r>
              <a:rPr dirty="0"/>
              <a:t> di </a:t>
            </a:r>
            <a:r>
              <a:rPr dirty="0" err="1"/>
              <a:t>revisione</a:t>
            </a:r>
            <a:r>
              <a:rPr dirty="0"/>
              <a:t> </a:t>
            </a:r>
            <a:r>
              <a:rPr dirty="0" err="1"/>
              <a:t>comprende</a:t>
            </a:r>
            <a:r>
              <a:rPr dirty="0"/>
              <a:t> </a:t>
            </a:r>
            <a:r>
              <a:rPr b="1" dirty="0"/>
              <a:t>due </a:t>
            </a:r>
            <a:r>
              <a:rPr b="1" dirty="0" err="1"/>
              <a:t>fasi</a:t>
            </a:r>
            <a:r>
              <a:rPr b="1" dirty="0"/>
              <a:t> </a:t>
            </a:r>
            <a:r>
              <a:rPr b="1" dirty="0" err="1"/>
              <a:t>fondamentali</a:t>
            </a:r>
            <a:r>
              <a:rPr dirty="0"/>
              <a:t>:</a:t>
            </a:r>
          </a:p>
          <a:p>
            <a:pPr algn="just"/>
            <a:endParaRPr sz="14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Revisione</a:t>
            </a:r>
            <a:r>
              <a:rPr b="1" dirty="0"/>
              <a:t> e feedback</a:t>
            </a:r>
            <a:r>
              <a:rPr dirty="0"/>
              <a:t>: La </a:t>
            </a:r>
            <a:r>
              <a:rPr dirty="0" err="1"/>
              <a:t>fase</a:t>
            </a:r>
            <a:r>
              <a:rPr dirty="0"/>
              <a:t> di </a:t>
            </a:r>
            <a:r>
              <a:rPr dirty="0" err="1"/>
              <a:t>revisione</a:t>
            </a:r>
            <a:r>
              <a:rPr dirty="0"/>
              <a:t> </a:t>
            </a:r>
            <a:r>
              <a:rPr dirty="0" err="1"/>
              <a:t>si</a:t>
            </a:r>
            <a:r>
              <a:rPr dirty="0"/>
              <a:t> </a:t>
            </a:r>
            <a:r>
              <a:rPr dirty="0" err="1"/>
              <a:t>concentra</a:t>
            </a:r>
            <a:r>
              <a:rPr dirty="0"/>
              <a:t> </a:t>
            </a:r>
            <a:r>
              <a:rPr dirty="0" err="1"/>
              <a:t>sul</a:t>
            </a:r>
            <a:r>
              <a:rPr dirty="0"/>
              <a:t> </a:t>
            </a:r>
            <a:r>
              <a:rPr dirty="0" err="1"/>
              <a:t>miglioramento</a:t>
            </a:r>
            <a:r>
              <a:rPr dirty="0"/>
              <a:t> </a:t>
            </a:r>
            <a:r>
              <a:rPr dirty="0" err="1"/>
              <a:t>dei</a:t>
            </a:r>
            <a:r>
              <a:rPr dirty="0"/>
              <a:t> </a:t>
            </a:r>
            <a:r>
              <a:rPr dirty="0" err="1"/>
              <a:t>punti</a:t>
            </a:r>
            <a:r>
              <a:rPr dirty="0"/>
              <a:t> di </a:t>
            </a:r>
            <a:r>
              <a:rPr dirty="0" err="1"/>
              <a:t>forza</a:t>
            </a:r>
            <a:r>
              <a:rPr dirty="0"/>
              <a:t> </a:t>
            </a:r>
            <a:r>
              <a:rPr dirty="0" err="1"/>
              <a:t>della</a:t>
            </a:r>
            <a:r>
              <a:rPr dirty="0"/>
              <a:t> </a:t>
            </a:r>
            <a:r>
              <a:rPr dirty="0" err="1"/>
              <a:t>proposta</a:t>
            </a:r>
            <a:r>
              <a:rPr dirty="0"/>
              <a:t> e </a:t>
            </a:r>
            <a:r>
              <a:rPr dirty="0" err="1"/>
              <a:t>sulla</a:t>
            </a:r>
            <a:r>
              <a:rPr dirty="0"/>
              <a:t> </a:t>
            </a:r>
            <a:r>
              <a:rPr dirty="0" err="1"/>
              <a:t>correzione</a:t>
            </a:r>
            <a:r>
              <a:rPr dirty="0"/>
              <a:t> </a:t>
            </a:r>
            <a:r>
              <a:rPr dirty="0" err="1"/>
              <a:t>delle</a:t>
            </a:r>
            <a:r>
              <a:rPr dirty="0"/>
              <a:t> </a:t>
            </a:r>
            <a:r>
              <a:rPr dirty="0" err="1"/>
              <a:t>debolezze</a:t>
            </a:r>
            <a:r>
              <a:rPr dirty="0"/>
              <a:t> individuate </a:t>
            </a:r>
            <a:r>
              <a:rPr dirty="0" err="1"/>
              <a:t>attraverso</a:t>
            </a:r>
            <a:r>
              <a:rPr dirty="0"/>
              <a:t> </a:t>
            </a:r>
            <a:r>
              <a:rPr dirty="0" err="1"/>
              <a:t>il</a:t>
            </a:r>
            <a:r>
              <a:rPr dirty="0"/>
              <a:t> feedback del </a:t>
            </a:r>
            <a:r>
              <a:rPr dirty="0" err="1"/>
              <a:t>valutatore</a:t>
            </a:r>
            <a:r>
              <a:rPr dirty="0"/>
              <a:t>, </a:t>
            </a:r>
            <a:r>
              <a:rPr dirty="0" err="1"/>
              <a:t>garantendo</a:t>
            </a:r>
            <a:r>
              <a:rPr dirty="0"/>
              <a:t> </a:t>
            </a:r>
            <a:r>
              <a:rPr dirty="0" smtClean="0"/>
              <a:t> </a:t>
            </a:r>
            <a:r>
              <a:rPr dirty="0" err="1"/>
              <a:t>presentazione</a:t>
            </a:r>
            <a:r>
              <a:rPr dirty="0"/>
              <a:t> </a:t>
            </a:r>
            <a:r>
              <a:rPr lang="it-IT" dirty="0" smtClean="0"/>
              <a:t>più forte </a:t>
            </a:r>
            <a:r>
              <a:rPr dirty="0" smtClean="0"/>
              <a:t>in </a:t>
            </a:r>
            <a:r>
              <a:rPr dirty="0" err="1"/>
              <a:t>tutte</a:t>
            </a:r>
            <a:r>
              <a:rPr dirty="0"/>
              <a:t> le </a:t>
            </a:r>
            <a:r>
              <a:rPr dirty="0" err="1"/>
              <a:t>valutazioni</a:t>
            </a:r>
            <a:r>
              <a:rPr dirty="0"/>
              <a:t> successive.</a:t>
            </a:r>
          </a:p>
          <a:p>
            <a:pPr marL="285750" indent="-285750" algn="just">
              <a:buFont typeface="Arial" panose="020B0604020202020204" pitchFamily="34" charset="0"/>
              <a:buChar char="•"/>
            </a:pPr>
            <a:endParaRPr sz="1400" dirty="0">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latin typeface="Calibri" panose="020F0502020204030204" pitchFamily="34" charset="0"/>
                <a:cs typeface="Calibri" panose="020F0502020204030204" pitchFamily="34" charset="0"/>
              </a:defRPr>
            </a:pPr>
            <a:r>
              <a:rPr b="1" dirty="0" err="1"/>
              <a:t>Miglioramento</a:t>
            </a:r>
            <a:r>
              <a:rPr b="1" dirty="0"/>
              <a:t> continuo</a:t>
            </a:r>
            <a:r>
              <a:rPr dirty="0"/>
              <a:t>: Questa </a:t>
            </a:r>
            <a:r>
              <a:rPr dirty="0" err="1"/>
              <a:t>fase</a:t>
            </a:r>
            <a:r>
              <a:rPr dirty="0"/>
              <a:t> </a:t>
            </a:r>
            <a:r>
              <a:rPr dirty="0" err="1"/>
              <a:t>critica</a:t>
            </a:r>
            <a:r>
              <a:rPr dirty="0"/>
              <a:t> </a:t>
            </a:r>
            <a:r>
              <a:rPr dirty="0" err="1"/>
              <a:t>sottolinea</a:t>
            </a:r>
            <a:r>
              <a:rPr dirty="0"/>
              <a:t> </a:t>
            </a:r>
            <a:r>
              <a:rPr dirty="0" err="1"/>
              <a:t>l'adattabilità</a:t>
            </a:r>
            <a:r>
              <a:rPr dirty="0"/>
              <a:t> e </a:t>
            </a:r>
            <a:r>
              <a:rPr dirty="0" err="1"/>
              <a:t>l'impegno</a:t>
            </a:r>
            <a:r>
              <a:rPr dirty="0"/>
              <a:t> per </a:t>
            </a:r>
            <a:r>
              <a:rPr dirty="0" err="1"/>
              <a:t>il</a:t>
            </a:r>
            <a:r>
              <a:rPr dirty="0"/>
              <a:t> </a:t>
            </a:r>
            <a:r>
              <a:rPr dirty="0" err="1"/>
              <a:t>successo</a:t>
            </a:r>
            <a:r>
              <a:rPr dirty="0"/>
              <a:t> del </a:t>
            </a:r>
            <a:r>
              <a:rPr dirty="0" err="1"/>
              <a:t>progetto</a:t>
            </a:r>
            <a:r>
              <a:rPr dirty="0"/>
              <a:t>; </a:t>
            </a:r>
            <a:r>
              <a:rPr dirty="0" err="1"/>
              <a:t>ogni</a:t>
            </a:r>
            <a:r>
              <a:rPr dirty="0"/>
              <a:t> </a:t>
            </a:r>
            <a:r>
              <a:rPr dirty="0" err="1"/>
              <a:t>iterazione</a:t>
            </a:r>
            <a:r>
              <a:rPr dirty="0"/>
              <a:t> </a:t>
            </a:r>
            <a:r>
              <a:rPr dirty="0" err="1"/>
              <a:t>rafforza</a:t>
            </a:r>
            <a:r>
              <a:rPr dirty="0"/>
              <a:t> la </a:t>
            </a:r>
            <a:r>
              <a:rPr dirty="0" err="1"/>
              <a:t>qualità</a:t>
            </a:r>
            <a:r>
              <a:rPr dirty="0"/>
              <a:t> </a:t>
            </a:r>
            <a:r>
              <a:rPr dirty="0" err="1"/>
              <a:t>della</a:t>
            </a:r>
            <a:r>
              <a:rPr dirty="0"/>
              <a:t> </a:t>
            </a:r>
            <a:r>
              <a:rPr dirty="0" err="1"/>
              <a:t>proposta</a:t>
            </a:r>
            <a:r>
              <a:rPr dirty="0"/>
              <a:t> e </a:t>
            </a:r>
            <a:r>
              <a:rPr dirty="0" err="1"/>
              <a:t>l'allineamento</a:t>
            </a:r>
            <a:r>
              <a:rPr dirty="0"/>
              <a:t> </a:t>
            </a:r>
            <a:r>
              <a:rPr dirty="0" err="1"/>
              <a:t>ai</a:t>
            </a:r>
            <a:r>
              <a:rPr dirty="0"/>
              <a:t> </a:t>
            </a:r>
            <a:r>
              <a:rPr dirty="0" err="1"/>
              <a:t>criteri</a:t>
            </a:r>
            <a:r>
              <a:rPr dirty="0"/>
              <a:t> di </a:t>
            </a:r>
            <a:r>
              <a:rPr dirty="0" err="1"/>
              <a:t>valutazione</a:t>
            </a:r>
            <a:r>
              <a:rPr dirty="0"/>
              <a:t> per la </a:t>
            </a:r>
            <a:r>
              <a:rPr dirty="0" err="1"/>
              <a:t>nuova</a:t>
            </a:r>
            <a:r>
              <a:rPr dirty="0"/>
              <a:t> </a:t>
            </a:r>
            <a:r>
              <a:rPr dirty="0" err="1"/>
              <a:t>presentazione</a:t>
            </a:r>
            <a:endParaRPr dirty="0"/>
          </a:p>
        </p:txBody>
      </p:sp>
    </p:spTree>
    <p:extLst>
      <p:ext uri="{BB962C8B-B14F-4D97-AF65-F5344CB8AC3E}">
        <p14:creationId xmlns:p14="http://schemas.microsoft.com/office/powerpoint/2010/main" val="26298178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A8877E8F-B7ED-3051-6E10-668EC13E563E}"/>
              </a:ext>
            </a:extLst>
          </p:cNvPr>
          <p:cNvSpPr>
            <a:spLocks noGrp="1"/>
          </p:cNvSpPr>
          <p:nvPr>
            <p:ph type="body" sz="quarter" idx="10"/>
          </p:nvPr>
        </p:nvSpPr>
        <p:spPr/>
        <p:txBody>
          <a:bodyPr/>
          <a:lstStyle/>
          <a:p>
            <a:r>
              <a:t>Riassumendo</a:t>
            </a:r>
          </a:p>
        </p:txBody>
      </p:sp>
      <p:sp>
        <p:nvSpPr>
          <p:cNvPr id="3" name="Elipse 9">
            <a:extLst>
              <a:ext uri="{FF2B5EF4-FFF2-40B4-BE49-F238E27FC236}">
                <a16:creationId xmlns:a16="http://schemas.microsoft.com/office/drawing/2014/main" id="{5C905AB0-1913-35F8-2F1F-A6A83C333E09}"/>
              </a:ext>
            </a:extLst>
          </p:cNvPr>
          <p:cNvSpPr/>
          <p:nvPr/>
        </p:nvSpPr>
        <p:spPr>
          <a:xfrm>
            <a:off x="471472" y="4664534"/>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nvGrpSpPr>
          <p:cNvPr id="5" name="Gruppo 4">
            <a:extLst>
              <a:ext uri="{FF2B5EF4-FFF2-40B4-BE49-F238E27FC236}">
                <a16:creationId xmlns:a16="http://schemas.microsoft.com/office/drawing/2014/main" id="{0F0F0509-B463-69F4-1674-7EC1FFADE68F}"/>
              </a:ext>
            </a:extLst>
          </p:cNvPr>
          <p:cNvGrpSpPr/>
          <p:nvPr/>
        </p:nvGrpSpPr>
        <p:grpSpPr>
          <a:xfrm>
            <a:off x="471472" y="1489412"/>
            <a:ext cx="11105056" cy="4503737"/>
            <a:chOff x="471472" y="1489412"/>
            <a:chExt cx="11105056" cy="4503737"/>
          </a:xfrm>
        </p:grpSpPr>
        <p:grpSp>
          <p:nvGrpSpPr>
            <p:cNvPr id="25" name="Gruppo 24">
              <a:extLst>
                <a:ext uri="{FF2B5EF4-FFF2-40B4-BE49-F238E27FC236}">
                  <a16:creationId xmlns:a16="http://schemas.microsoft.com/office/drawing/2014/main" id="{B5F7CFE1-D9DA-DEFA-A881-383B9EB20705}"/>
                </a:ext>
              </a:extLst>
            </p:cNvPr>
            <p:cNvGrpSpPr/>
            <p:nvPr/>
          </p:nvGrpSpPr>
          <p:grpSpPr>
            <a:xfrm>
              <a:off x="471472" y="1489412"/>
              <a:ext cx="11105056" cy="2757713"/>
              <a:chOff x="471472" y="1489412"/>
              <a:chExt cx="11105056" cy="2757713"/>
            </a:xfrm>
          </p:grpSpPr>
          <p:sp>
            <p:nvSpPr>
              <p:cNvPr id="10" name="Elipse 9">
                <a:extLst>
                  <a:ext uri="{FF2B5EF4-FFF2-40B4-BE49-F238E27FC236}">
                    <a16:creationId xmlns:a16="http://schemas.microsoft.com/office/drawing/2014/main" id="{8B35DE25-C061-6DC0-92FA-90678A44F6B4}"/>
                  </a:ext>
                </a:extLst>
              </p:cNvPr>
              <p:cNvSpPr/>
              <p:nvPr/>
            </p:nvSpPr>
            <p:spPr>
              <a:xfrm>
                <a:off x="471472" y="1607347"/>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2" name="CasellaDiTesto 11">
                <a:extLst>
                  <a:ext uri="{FF2B5EF4-FFF2-40B4-BE49-F238E27FC236}">
                    <a16:creationId xmlns:a16="http://schemas.microsoft.com/office/drawing/2014/main" id="{A2640600-55C6-B42E-2E23-7831FD49ACBA}"/>
                  </a:ext>
                </a:extLst>
              </p:cNvPr>
              <p:cNvSpPr txBox="1"/>
              <p:nvPr/>
            </p:nvSpPr>
            <p:spPr>
              <a:xfrm>
                <a:off x="615472" y="1489412"/>
                <a:ext cx="10961056" cy="1446550"/>
              </a:xfrm>
              <a:prstGeom prst="rect">
                <a:avLst/>
              </a:prstGeom>
              <a:noFill/>
            </p:spPr>
            <p:txBody>
              <a:bodyPr wrap="square">
                <a:spAutoFit/>
              </a:bodyPr>
              <a:lstStyle/>
              <a:p>
                <a:pPr algn="just">
                  <a:defRPr b="1">
                    <a:effectLst/>
                    <a:latin typeface="Calibri" panose="020F0502020204030204" pitchFamily="34" charset="0"/>
                    <a:cs typeface="Calibri" panose="020F0502020204030204" pitchFamily="34" charset="0"/>
                  </a:defRPr>
                </a:pPr>
                <a:r>
                  <a:rPr dirty="0"/>
                  <a:t>BILANCIO DELL'UE</a:t>
                </a:r>
                <a:endParaRPr b="0" i="0" dirty="0">
                  <a:effectLst/>
                  <a:latin typeface="Calibri" panose="020F0502020204030204" pitchFamily="34" charset="0"/>
                  <a:cs typeface="Calibri" panose="020F0502020204030204" pitchFamily="34" charset="0"/>
                </a:endParaRPr>
              </a:p>
              <a:p>
                <a:pPr algn="just">
                  <a:defRPr sz="1400">
                    <a:effectLst/>
                    <a:latin typeface="Calibri" panose="020F0502020204030204" pitchFamily="34" charset="0"/>
                    <a:cs typeface="Calibri" panose="020F0502020204030204" pitchFamily="34" charset="0"/>
                  </a:defRPr>
                </a:pPr>
                <a:r>
                  <a:rPr dirty="0" err="1"/>
                  <a:t>L'unità</a:t>
                </a:r>
                <a:r>
                  <a:rPr dirty="0"/>
                  <a:t> 1 </a:t>
                </a:r>
                <a:r>
                  <a:rPr dirty="0" err="1"/>
                  <a:t>esplora</a:t>
                </a:r>
                <a:r>
                  <a:rPr dirty="0"/>
                  <a:t> </a:t>
                </a:r>
                <a:r>
                  <a:rPr dirty="0" err="1"/>
                  <a:t>il</a:t>
                </a:r>
                <a:r>
                  <a:rPr dirty="0"/>
                  <a:t> </a:t>
                </a:r>
                <a:r>
                  <a:rPr dirty="0" err="1"/>
                  <a:t>viaggio</a:t>
                </a:r>
                <a:r>
                  <a:rPr dirty="0"/>
                  <a:t> </a:t>
                </a:r>
                <a:r>
                  <a:rPr dirty="0" err="1"/>
                  <a:t>attraverso</a:t>
                </a:r>
                <a:r>
                  <a:rPr dirty="0"/>
                  <a:t> le </a:t>
                </a:r>
                <a:r>
                  <a:rPr dirty="0" err="1"/>
                  <a:t>complessità</a:t>
                </a:r>
                <a:r>
                  <a:rPr dirty="0"/>
                  <a:t> del </a:t>
                </a:r>
                <a:r>
                  <a:rPr dirty="0" err="1"/>
                  <a:t>bilancio</a:t>
                </a:r>
                <a:r>
                  <a:rPr dirty="0"/>
                  <a:t> </a:t>
                </a:r>
                <a:r>
                  <a:rPr dirty="0" err="1"/>
                  <a:t>dell'UE</a:t>
                </a:r>
                <a:r>
                  <a:rPr dirty="0"/>
                  <a:t>, </a:t>
                </a:r>
                <a:r>
                  <a:rPr dirty="0" err="1"/>
                  <a:t>una</a:t>
                </a:r>
                <a:r>
                  <a:rPr dirty="0"/>
                  <a:t> </a:t>
                </a:r>
                <a:r>
                  <a:rPr dirty="0" err="1"/>
                  <a:t>forza</a:t>
                </a:r>
                <a:r>
                  <a:rPr dirty="0"/>
                  <a:t> </a:t>
                </a:r>
                <a:r>
                  <a:rPr dirty="0" err="1"/>
                  <a:t>finanziaria</a:t>
                </a:r>
                <a:r>
                  <a:rPr dirty="0"/>
                  <a:t> </a:t>
                </a:r>
                <a:r>
                  <a:rPr dirty="0" err="1"/>
                  <a:t>dinamica</a:t>
                </a:r>
                <a:r>
                  <a:rPr dirty="0"/>
                  <a:t> in </a:t>
                </a:r>
                <a:r>
                  <a:rPr dirty="0" err="1"/>
                  <a:t>linea</a:t>
                </a:r>
                <a:r>
                  <a:rPr dirty="0"/>
                  <a:t> </a:t>
                </a:r>
                <a:r>
                  <a:rPr dirty="0" err="1"/>
                  <a:t>strategicamente</a:t>
                </a:r>
                <a:r>
                  <a:rPr dirty="0"/>
                  <a:t> con </a:t>
                </a:r>
                <a:r>
                  <a:rPr dirty="0" err="1"/>
                  <a:t>gli</a:t>
                </a:r>
                <a:r>
                  <a:rPr dirty="0"/>
                  <a:t> </a:t>
                </a:r>
                <a:r>
                  <a:rPr dirty="0" err="1"/>
                  <a:t>obiettivi</a:t>
                </a:r>
                <a:r>
                  <a:rPr dirty="0"/>
                  <a:t> a </a:t>
                </a:r>
                <a:r>
                  <a:rPr dirty="0" err="1"/>
                  <a:t>lungo</a:t>
                </a:r>
                <a:r>
                  <a:rPr dirty="0"/>
                  <a:t> </a:t>
                </a:r>
                <a:r>
                  <a:rPr dirty="0" err="1"/>
                  <a:t>termine</a:t>
                </a:r>
                <a:r>
                  <a:rPr dirty="0"/>
                  <a:t>. </a:t>
                </a:r>
                <a:r>
                  <a:rPr dirty="0" err="1"/>
                  <a:t>Navigare</a:t>
                </a:r>
                <a:r>
                  <a:rPr dirty="0"/>
                  <a:t> </a:t>
                </a:r>
                <a:r>
                  <a:rPr dirty="0" err="1"/>
                  <a:t>nel</a:t>
                </a:r>
                <a:r>
                  <a:rPr dirty="0"/>
                  <a:t> </a:t>
                </a:r>
                <a:r>
                  <a:rPr dirty="0" err="1"/>
                  <a:t>quadro</a:t>
                </a:r>
                <a:r>
                  <a:rPr dirty="0"/>
                  <a:t> </a:t>
                </a:r>
                <a:r>
                  <a:rPr dirty="0" err="1"/>
                  <a:t>finanziario</a:t>
                </a:r>
                <a:r>
                  <a:rPr dirty="0"/>
                  <a:t> </a:t>
                </a:r>
                <a:r>
                  <a:rPr dirty="0" err="1"/>
                  <a:t>pluriennale</a:t>
                </a:r>
                <a:r>
                  <a:rPr dirty="0"/>
                  <a:t> (QFP) di </a:t>
                </a:r>
                <a:r>
                  <a:rPr dirty="0" err="1"/>
                  <a:t>sette</a:t>
                </a:r>
                <a:r>
                  <a:rPr dirty="0"/>
                  <a:t> </a:t>
                </a:r>
                <a:r>
                  <a:rPr dirty="0" err="1"/>
                  <a:t>anni</a:t>
                </a:r>
                <a:r>
                  <a:rPr dirty="0"/>
                  <a:t> e </a:t>
                </a:r>
                <a:r>
                  <a:rPr dirty="0" err="1"/>
                  <a:t>nell'agile</a:t>
                </a:r>
                <a:r>
                  <a:rPr dirty="0"/>
                  <a:t> </a:t>
                </a:r>
                <a:r>
                  <a:rPr dirty="0" err="1"/>
                  <a:t>bilancio</a:t>
                </a:r>
                <a:r>
                  <a:rPr dirty="0"/>
                  <a:t> </a:t>
                </a:r>
                <a:r>
                  <a:rPr dirty="0" err="1"/>
                  <a:t>annuale</a:t>
                </a:r>
                <a:r>
                  <a:rPr dirty="0"/>
                  <a:t>, a </a:t>
                </a:r>
                <a:r>
                  <a:rPr dirty="0" err="1"/>
                  <a:t>testimonianza</a:t>
                </a:r>
                <a:r>
                  <a:rPr dirty="0"/>
                  <a:t> del </a:t>
                </a:r>
                <a:r>
                  <a:rPr dirty="0" err="1"/>
                  <a:t>ciclo</a:t>
                </a:r>
                <a:r>
                  <a:rPr dirty="0"/>
                  <a:t> </a:t>
                </a:r>
                <a:r>
                  <a:rPr dirty="0" err="1"/>
                  <a:t>modernizzato</a:t>
                </a:r>
                <a:r>
                  <a:rPr dirty="0"/>
                  <a:t> 2021-2027 </a:t>
                </a:r>
                <a:r>
                  <a:rPr dirty="0" err="1"/>
                  <a:t>alimentato</a:t>
                </a:r>
                <a:r>
                  <a:rPr dirty="0"/>
                  <a:t> </a:t>
                </a:r>
                <a:r>
                  <a:rPr dirty="0" err="1"/>
                  <a:t>dallo</a:t>
                </a:r>
                <a:r>
                  <a:rPr dirty="0"/>
                  <a:t> </a:t>
                </a:r>
                <a:r>
                  <a:rPr dirty="0" err="1"/>
                  <a:t>strumento</a:t>
                </a:r>
                <a:r>
                  <a:rPr dirty="0"/>
                  <a:t> per la </a:t>
                </a:r>
                <a:r>
                  <a:rPr dirty="0" err="1"/>
                  <a:t>ripresa</a:t>
                </a:r>
                <a:r>
                  <a:rPr dirty="0"/>
                  <a:t> </a:t>
                </a:r>
                <a:r>
                  <a:rPr dirty="0" err="1"/>
                  <a:t>NextGenerationEU</a:t>
                </a:r>
                <a:r>
                  <a:rPr dirty="0"/>
                  <a:t>. </a:t>
                </a:r>
                <a:r>
                  <a:rPr dirty="0" err="1" smtClean="0"/>
                  <a:t>Approfondi</a:t>
                </a:r>
                <a:r>
                  <a:rPr lang="it-IT" dirty="0" smtClean="0"/>
                  <a:t>re</a:t>
                </a:r>
                <a:r>
                  <a:rPr dirty="0" smtClean="0"/>
                  <a:t> </a:t>
                </a:r>
                <a:r>
                  <a:rPr dirty="0" err="1"/>
                  <a:t>l'assegnazione</a:t>
                </a:r>
                <a:r>
                  <a:rPr dirty="0"/>
                  <a:t> di 2.018 </a:t>
                </a:r>
                <a:r>
                  <a:rPr dirty="0" err="1"/>
                  <a:t>trilioni</a:t>
                </a:r>
                <a:r>
                  <a:rPr dirty="0"/>
                  <a:t> di </a:t>
                </a:r>
                <a:r>
                  <a:rPr dirty="0" smtClean="0"/>
                  <a:t>EUR</a:t>
                </a:r>
                <a:r>
                  <a:rPr lang="it-IT" dirty="0" smtClean="0"/>
                  <a:t>O</a:t>
                </a:r>
                <a:r>
                  <a:rPr dirty="0" smtClean="0"/>
                  <a:t>, </a:t>
                </a:r>
                <a:r>
                  <a:rPr dirty="0" err="1"/>
                  <a:t>sottolineando</a:t>
                </a:r>
                <a:r>
                  <a:rPr dirty="0"/>
                  <a:t> le </a:t>
                </a:r>
                <a:r>
                  <a:rPr dirty="0" err="1"/>
                  <a:t>transizioni</a:t>
                </a:r>
                <a:r>
                  <a:rPr dirty="0"/>
                  <a:t> </a:t>
                </a:r>
                <a:r>
                  <a:rPr dirty="0" smtClean="0"/>
                  <a:t>digital</a:t>
                </a:r>
                <a:r>
                  <a:rPr lang="it-IT" dirty="0" smtClean="0"/>
                  <a:t>i</a:t>
                </a:r>
                <a:r>
                  <a:rPr dirty="0" smtClean="0"/>
                  <a:t> </a:t>
                </a:r>
                <a:r>
                  <a:rPr dirty="0"/>
                  <a:t>e </a:t>
                </a:r>
                <a:r>
                  <a:rPr dirty="0" err="1" smtClean="0"/>
                  <a:t>verd</a:t>
                </a:r>
                <a:r>
                  <a:rPr lang="it-IT" dirty="0" smtClean="0"/>
                  <a:t>i</a:t>
                </a:r>
                <a:r>
                  <a:rPr dirty="0" smtClean="0"/>
                  <a:t>. </a:t>
                </a:r>
                <a:r>
                  <a:rPr dirty="0" err="1"/>
                  <a:t>Testimoniare</a:t>
                </a:r>
                <a:r>
                  <a:rPr dirty="0"/>
                  <a:t> </a:t>
                </a:r>
                <a:r>
                  <a:rPr dirty="0" err="1"/>
                  <a:t>l'impatto</a:t>
                </a:r>
                <a:r>
                  <a:rPr dirty="0"/>
                  <a:t> del </a:t>
                </a:r>
                <a:r>
                  <a:rPr dirty="0" err="1"/>
                  <a:t>bilancio</a:t>
                </a:r>
                <a:r>
                  <a:rPr dirty="0"/>
                  <a:t> </a:t>
                </a:r>
                <a:r>
                  <a:rPr dirty="0" err="1"/>
                  <a:t>dell'UE</a:t>
                </a:r>
                <a:r>
                  <a:rPr dirty="0"/>
                  <a:t> </a:t>
                </a:r>
                <a:r>
                  <a:rPr dirty="0" err="1"/>
                  <a:t>sulla</a:t>
                </a:r>
                <a:r>
                  <a:rPr dirty="0"/>
                  <a:t> </a:t>
                </a:r>
                <a:r>
                  <a:rPr dirty="0" err="1"/>
                  <a:t>ricerca</a:t>
                </a:r>
                <a:r>
                  <a:rPr dirty="0"/>
                  <a:t>, </a:t>
                </a:r>
                <a:r>
                  <a:rPr dirty="0" err="1"/>
                  <a:t>l'innovazione</a:t>
                </a:r>
                <a:r>
                  <a:rPr dirty="0"/>
                  <a:t> e la </a:t>
                </a:r>
                <a:r>
                  <a:rPr dirty="0" err="1"/>
                  <a:t>resilienza</a:t>
                </a:r>
                <a:r>
                  <a:rPr dirty="0"/>
                  <a:t>, </a:t>
                </a:r>
                <a:r>
                  <a:rPr dirty="0" err="1"/>
                  <a:t>promuovendo</a:t>
                </a:r>
                <a:r>
                  <a:rPr dirty="0"/>
                  <a:t> un </a:t>
                </a:r>
                <a:r>
                  <a:rPr dirty="0" err="1"/>
                  <a:t>ecosistema</a:t>
                </a:r>
                <a:r>
                  <a:rPr dirty="0"/>
                  <a:t> </a:t>
                </a:r>
                <a:r>
                  <a:rPr dirty="0" err="1"/>
                  <a:t>finanziario</a:t>
                </a:r>
                <a:r>
                  <a:rPr dirty="0"/>
                  <a:t> </a:t>
                </a:r>
                <a:r>
                  <a:rPr dirty="0" err="1"/>
                  <a:t>coerente</a:t>
                </a:r>
                <a:r>
                  <a:rPr dirty="0"/>
                  <a:t>, </a:t>
                </a:r>
                <a:r>
                  <a:rPr dirty="0" err="1"/>
                  <a:t>reattivo</a:t>
                </a:r>
                <a:r>
                  <a:rPr dirty="0"/>
                  <a:t> e </a:t>
                </a:r>
                <a:r>
                  <a:rPr dirty="0" err="1"/>
                  <a:t>lungimirante</a:t>
                </a:r>
                <a:r>
                  <a:rPr dirty="0"/>
                  <a:t>.</a:t>
                </a:r>
              </a:p>
            </p:txBody>
          </p:sp>
          <p:sp>
            <p:nvSpPr>
              <p:cNvPr id="17" name="Elipse 9">
                <a:extLst>
                  <a:ext uri="{FF2B5EF4-FFF2-40B4-BE49-F238E27FC236}">
                    <a16:creationId xmlns:a16="http://schemas.microsoft.com/office/drawing/2014/main" id="{056386CE-01CC-4602-8805-AC6D5569FDA6}"/>
                  </a:ext>
                </a:extLst>
              </p:cNvPr>
              <p:cNvSpPr/>
              <p:nvPr/>
            </p:nvSpPr>
            <p:spPr>
              <a:xfrm>
                <a:off x="471472" y="3133954"/>
                <a:ext cx="144000" cy="144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18" name="CasellaDiTesto 17">
                <a:extLst>
                  <a:ext uri="{FF2B5EF4-FFF2-40B4-BE49-F238E27FC236}">
                    <a16:creationId xmlns:a16="http://schemas.microsoft.com/office/drawing/2014/main" id="{4F5947A2-4CD5-A028-4B59-4B6FD24DE01B}"/>
                  </a:ext>
                </a:extLst>
              </p:cNvPr>
              <p:cNvSpPr txBox="1"/>
              <p:nvPr/>
            </p:nvSpPr>
            <p:spPr>
              <a:xfrm>
                <a:off x="615472" y="3016019"/>
                <a:ext cx="10961056" cy="1231106"/>
              </a:xfrm>
              <a:prstGeom prst="rect">
                <a:avLst/>
              </a:prstGeom>
              <a:noFill/>
            </p:spPr>
            <p:txBody>
              <a:bodyPr wrap="square">
                <a:spAutoFit/>
              </a:bodyPr>
              <a:lstStyle/>
              <a:p>
                <a:pPr algn="just">
                  <a:defRPr b="1">
                    <a:effectLst/>
                    <a:latin typeface="Calibri" panose="020F0502020204030204" pitchFamily="34" charset="0"/>
                    <a:cs typeface="Calibri" panose="020F0502020204030204" pitchFamily="34" charset="0"/>
                  </a:defRPr>
                </a:pPr>
                <a:r>
                  <a:t>PROGRAMMI DELL'UE</a:t>
                </a:r>
                <a:endParaRPr b="0" i="0">
                  <a:effectLst/>
                  <a:latin typeface="Calibri" panose="020F0502020204030204" pitchFamily="34" charset="0"/>
                  <a:cs typeface="Calibri" panose="020F0502020204030204" pitchFamily="34" charset="0"/>
                </a:endParaRPr>
              </a:p>
              <a:p>
                <a:pPr algn="just">
                  <a:defRPr sz="1400">
                    <a:effectLst/>
                    <a:latin typeface="Calibri" panose="020F0502020204030204" pitchFamily="34" charset="0"/>
                    <a:cs typeface="Calibri" panose="020F0502020204030204" pitchFamily="34" charset="0"/>
                  </a:defRPr>
                </a:pPr>
                <a:r>
                  <a:t>L'unità 2 naviga nel panorama dei programmi dell'UE, distinguendo tra finanziamenti centralizzati e decentralizzati. Scoprire la struttura radicata dei programmi di finanziamento ed esplorarne la distribuzione in diversi settori politici. Testimoniare il ruolo fondamentale di programmi come Erasmus+, Fondo sociale europeo+, Orizzonte Europa e InvestEU nel miglioramento delle competenze, nella riqualificazione e nel rafforzamento della competitività delle imprese. Sfrutta il portale SEDIA per consultazioni gratuite, consentendo al tuo viaggio di accedere alle opportunità di finanziamento dell'UE.</a:t>
                </a:r>
              </a:p>
            </p:txBody>
          </p:sp>
        </p:grpSp>
        <p:sp>
          <p:nvSpPr>
            <p:cNvPr id="4" name="CasellaDiTesto 3">
              <a:extLst>
                <a:ext uri="{FF2B5EF4-FFF2-40B4-BE49-F238E27FC236}">
                  <a16:creationId xmlns:a16="http://schemas.microsoft.com/office/drawing/2014/main" id="{BA5BED00-4FA4-B57C-55D7-7C4A5D109F1A}"/>
                </a:ext>
              </a:extLst>
            </p:cNvPr>
            <p:cNvSpPr txBox="1"/>
            <p:nvPr/>
          </p:nvSpPr>
          <p:spPr>
            <a:xfrm>
              <a:off x="615472" y="4546599"/>
              <a:ext cx="10961056" cy="1446550"/>
            </a:xfrm>
            <a:prstGeom prst="rect">
              <a:avLst/>
            </a:prstGeom>
            <a:noFill/>
          </p:spPr>
          <p:txBody>
            <a:bodyPr wrap="square">
              <a:spAutoFit/>
            </a:bodyPr>
            <a:lstStyle/>
            <a:p>
              <a:pPr algn="just">
                <a:defRPr b="1">
                  <a:effectLst/>
                  <a:latin typeface="Calibri" panose="020F0502020204030204" pitchFamily="34" charset="0"/>
                  <a:cs typeface="Calibri" panose="020F0502020204030204" pitchFamily="34" charset="0"/>
                </a:defRPr>
              </a:pPr>
              <a:r>
                <a:rPr dirty="0"/>
                <a:t>CICLO DI VITA DEL PROGETTO UE</a:t>
              </a:r>
              <a:endParaRPr b="0" i="0" dirty="0">
                <a:effectLst/>
                <a:latin typeface="Calibri" panose="020F0502020204030204" pitchFamily="34" charset="0"/>
                <a:cs typeface="Calibri" panose="020F0502020204030204" pitchFamily="34" charset="0"/>
              </a:endParaRPr>
            </a:p>
            <a:p>
              <a:pPr algn="just">
                <a:defRPr sz="1400">
                  <a:effectLst/>
                  <a:latin typeface="Calibri" panose="020F0502020204030204" pitchFamily="34" charset="0"/>
                  <a:cs typeface="Calibri" panose="020F0502020204030204" pitchFamily="34" charset="0"/>
                </a:defRPr>
              </a:pPr>
              <a:r>
                <a:rPr dirty="0" err="1"/>
                <a:t>L'unità</a:t>
              </a:r>
              <a:r>
                <a:rPr dirty="0"/>
                <a:t> 3 </a:t>
              </a:r>
              <a:r>
                <a:rPr dirty="0" err="1"/>
                <a:t>intraprende</a:t>
              </a:r>
              <a:r>
                <a:rPr dirty="0"/>
                <a:t> </a:t>
              </a:r>
              <a:r>
                <a:rPr dirty="0" err="1"/>
                <a:t>il</a:t>
              </a:r>
              <a:r>
                <a:rPr dirty="0"/>
                <a:t> </a:t>
              </a:r>
              <a:r>
                <a:rPr dirty="0" err="1"/>
                <a:t>ciclo</a:t>
              </a:r>
              <a:r>
                <a:rPr dirty="0"/>
                <a:t> di vita standard del </a:t>
              </a:r>
              <a:r>
                <a:rPr dirty="0" err="1"/>
                <a:t>progetto</a:t>
              </a:r>
              <a:r>
                <a:rPr dirty="0"/>
                <a:t> </a:t>
              </a:r>
              <a:r>
                <a:rPr dirty="0" err="1"/>
                <a:t>dell'UE</a:t>
              </a:r>
              <a:r>
                <a:rPr dirty="0"/>
                <a:t>, </a:t>
              </a:r>
              <a:r>
                <a:rPr dirty="0" err="1"/>
                <a:t>dall'idea</a:t>
              </a:r>
              <a:r>
                <a:rPr dirty="0"/>
                <a:t> </a:t>
              </a:r>
              <a:r>
                <a:rPr dirty="0" err="1"/>
                <a:t>alla</a:t>
              </a:r>
              <a:r>
                <a:rPr dirty="0"/>
                <a:t> </a:t>
              </a:r>
              <a:r>
                <a:rPr dirty="0" err="1"/>
                <a:t>proposta</a:t>
              </a:r>
              <a:r>
                <a:rPr dirty="0"/>
                <a:t>, </a:t>
              </a:r>
              <a:r>
                <a:rPr dirty="0" err="1"/>
                <a:t>alla</a:t>
              </a:r>
              <a:r>
                <a:rPr dirty="0"/>
                <a:t> </a:t>
              </a:r>
              <a:r>
                <a:rPr dirty="0" err="1"/>
                <a:t>presentazione</a:t>
              </a:r>
              <a:r>
                <a:rPr dirty="0"/>
                <a:t> e </a:t>
              </a:r>
              <a:r>
                <a:rPr dirty="0" err="1"/>
                <a:t>alla</a:t>
              </a:r>
              <a:r>
                <a:rPr dirty="0"/>
                <a:t> </a:t>
              </a:r>
              <a:r>
                <a:rPr dirty="0" err="1"/>
                <a:t>valutazione</a:t>
              </a:r>
              <a:r>
                <a:rPr dirty="0"/>
                <a:t>. </a:t>
              </a:r>
              <a:r>
                <a:rPr dirty="0" err="1"/>
                <a:t>Padroneggiare</a:t>
              </a:r>
              <a:r>
                <a:rPr dirty="0"/>
                <a:t> la </a:t>
              </a:r>
              <a:r>
                <a:rPr dirty="0" err="1"/>
                <a:t>fase</a:t>
              </a:r>
              <a:r>
                <a:rPr dirty="0"/>
                <a:t> macro-</a:t>
              </a:r>
              <a:r>
                <a:rPr dirty="0" err="1"/>
                <a:t>iniziale</a:t>
              </a:r>
              <a:r>
                <a:rPr dirty="0"/>
                <a:t>, </a:t>
              </a:r>
              <a:r>
                <a:rPr dirty="0" err="1"/>
                <a:t>plasmando</a:t>
              </a:r>
              <a:r>
                <a:rPr dirty="0"/>
                <a:t> </a:t>
              </a:r>
              <a:r>
                <a:rPr dirty="0" err="1"/>
                <a:t>meticolosamente</a:t>
              </a:r>
              <a:r>
                <a:rPr dirty="0"/>
                <a:t> </a:t>
              </a:r>
              <a:r>
                <a:rPr dirty="0" err="1"/>
                <a:t>i</a:t>
              </a:r>
              <a:r>
                <a:rPr dirty="0"/>
                <a:t> </a:t>
              </a:r>
              <a:r>
                <a:rPr dirty="0" err="1"/>
                <a:t>concetti</a:t>
              </a:r>
              <a:r>
                <a:rPr dirty="0"/>
                <a:t> di </a:t>
              </a:r>
              <a:r>
                <a:rPr dirty="0" err="1"/>
                <a:t>progetto</a:t>
              </a:r>
              <a:r>
                <a:rPr dirty="0"/>
                <a:t> in </a:t>
              </a:r>
              <a:r>
                <a:rPr dirty="0" err="1"/>
                <a:t>linea</a:t>
              </a:r>
              <a:r>
                <a:rPr dirty="0"/>
                <a:t> con le </a:t>
              </a:r>
              <a:r>
                <a:rPr dirty="0" err="1"/>
                <a:t>priorità</a:t>
              </a:r>
              <a:r>
                <a:rPr dirty="0"/>
                <a:t> </a:t>
              </a:r>
              <a:r>
                <a:rPr dirty="0" err="1"/>
                <a:t>dell'UE</a:t>
              </a:r>
              <a:r>
                <a:rPr dirty="0"/>
                <a:t>. </a:t>
              </a:r>
              <a:r>
                <a:rPr dirty="0" err="1"/>
                <a:t>Immergiti</a:t>
              </a:r>
              <a:r>
                <a:rPr dirty="0"/>
                <a:t> </a:t>
              </a:r>
              <a:r>
                <a:rPr dirty="0" err="1"/>
                <a:t>nella</a:t>
              </a:r>
              <a:r>
                <a:rPr dirty="0"/>
                <a:t> </a:t>
              </a:r>
              <a:r>
                <a:rPr dirty="0" err="1"/>
                <a:t>fase</a:t>
              </a:r>
              <a:r>
                <a:rPr dirty="0"/>
                <a:t> di </a:t>
              </a:r>
              <a:r>
                <a:rPr dirty="0" err="1"/>
                <a:t>sviluppo</a:t>
              </a:r>
              <a:r>
                <a:rPr dirty="0"/>
                <a:t> </a:t>
              </a:r>
              <a:r>
                <a:rPr dirty="0" err="1"/>
                <a:t>della</a:t>
              </a:r>
              <a:r>
                <a:rPr dirty="0"/>
                <a:t> </a:t>
              </a:r>
              <a:r>
                <a:rPr dirty="0" err="1"/>
                <a:t>proposta</a:t>
              </a:r>
              <a:r>
                <a:rPr dirty="0"/>
                <a:t>, </a:t>
              </a:r>
              <a:r>
                <a:rPr dirty="0" err="1"/>
                <a:t>utilizzando</a:t>
              </a:r>
              <a:r>
                <a:rPr dirty="0"/>
                <a:t> </a:t>
              </a:r>
              <a:r>
                <a:rPr dirty="0" err="1"/>
                <a:t>il</a:t>
              </a:r>
              <a:r>
                <a:rPr dirty="0"/>
                <a:t> </a:t>
              </a:r>
              <a:r>
                <a:rPr dirty="0" err="1"/>
                <a:t>quadro</a:t>
              </a:r>
              <a:r>
                <a:rPr dirty="0"/>
                <a:t> </a:t>
              </a:r>
              <a:r>
                <a:rPr dirty="0" smtClean="0"/>
                <a:t>"</a:t>
              </a:r>
              <a:r>
                <a:rPr lang="it-IT" dirty="0" smtClean="0"/>
                <a:t>PERCHE’, COSA, CHI, QUANDO, COME</a:t>
              </a:r>
              <a:r>
                <a:rPr dirty="0" smtClean="0"/>
                <a:t>" </a:t>
              </a:r>
              <a:r>
                <a:rPr dirty="0"/>
                <a:t>per </a:t>
              </a:r>
              <a:r>
                <a:rPr dirty="0" err="1"/>
                <a:t>obiettivi</a:t>
              </a:r>
              <a:r>
                <a:rPr dirty="0"/>
                <a:t> </a:t>
              </a:r>
              <a:r>
                <a:rPr dirty="0" err="1"/>
                <a:t>chiari</a:t>
              </a:r>
              <a:r>
                <a:rPr dirty="0"/>
                <a:t>, </a:t>
              </a:r>
              <a:r>
                <a:rPr dirty="0" err="1"/>
                <a:t>risultati</a:t>
              </a:r>
              <a:r>
                <a:rPr dirty="0"/>
                <a:t> </a:t>
              </a:r>
              <a:r>
                <a:rPr dirty="0" err="1"/>
                <a:t>tangibili</a:t>
              </a:r>
              <a:r>
                <a:rPr dirty="0"/>
                <a:t> e </a:t>
              </a:r>
              <a:r>
                <a:rPr dirty="0" err="1"/>
                <a:t>pianificazione</a:t>
              </a:r>
              <a:r>
                <a:rPr dirty="0"/>
                <a:t> </a:t>
              </a:r>
              <a:r>
                <a:rPr dirty="0" err="1"/>
                <a:t>strategica</a:t>
              </a:r>
              <a:r>
                <a:rPr dirty="0"/>
                <a:t>. </a:t>
              </a:r>
              <a:r>
                <a:rPr dirty="0" err="1"/>
                <a:t>Concludere</a:t>
              </a:r>
              <a:r>
                <a:rPr dirty="0"/>
                <a:t> con </a:t>
              </a:r>
              <a:r>
                <a:rPr dirty="0" err="1"/>
                <a:t>il</a:t>
              </a:r>
              <a:r>
                <a:rPr dirty="0"/>
                <a:t> </a:t>
              </a:r>
              <a:r>
                <a:rPr dirty="0" err="1"/>
                <a:t>processo</a:t>
              </a:r>
              <a:r>
                <a:rPr dirty="0"/>
                <a:t> di </a:t>
              </a:r>
              <a:r>
                <a:rPr dirty="0" err="1"/>
                <a:t>presentazione</a:t>
              </a:r>
              <a:r>
                <a:rPr dirty="0"/>
                <a:t> e </a:t>
              </a:r>
              <a:r>
                <a:rPr dirty="0" err="1"/>
                <a:t>valutazione</a:t>
              </a:r>
              <a:r>
                <a:rPr dirty="0"/>
                <a:t>, </a:t>
              </a:r>
              <a:r>
                <a:rPr dirty="0" err="1"/>
                <a:t>svelando</a:t>
              </a:r>
              <a:r>
                <a:rPr dirty="0"/>
                <a:t> </a:t>
              </a:r>
              <a:r>
                <a:rPr dirty="0" err="1"/>
                <a:t>il</a:t>
              </a:r>
              <a:r>
                <a:rPr dirty="0"/>
                <a:t> </a:t>
              </a:r>
              <a:r>
                <a:rPr dirty="0" err="1"/>
                <a:t>percorso</a:t>
              </a:r>
              <a:r>
                <a:rPr dirty="0"/>
                <a:t> verso </a:t>
              </a:r>
              <a:r>
                <a:rPr dirty="0" err="1"/>
                <a:t>l'approvazione</a:t>
              </a:r>
              <a:r>
                <a:rPr dirty="0"/>
                <a:t> </a:t>
              </a:r>
              <a:r>
                <a:rPr dirty="0" err="1"/>
                <a:t>dei</a:t>
              </a:r>
              <a:r>
                <a:rPr dirty="0"/>
                <a:t> </a:t>
              </a:r>
              <a:r>
                <a:rPr dirty="0" err="1"/>
                <a:t>progetti</a:t>
              </a:r>
              <a:r>
                <a:rPr dirty="0"/>
                <a:t> o la </a:t>
              </a:r>
              <a:r>
                <a:rPr dirty="0" err="1"/>
                <a:t>revisione</a:t>
              </a:r>
              <a:r>
                <a:rPr dirty="0"/>
                <a:t> </a:t>
              </a:r>
              <a:r>
                <a:rPr dirty="0" err="1"/>
                <a:t>strategica</a:t>
              </a:r>
              <a:r>
                <a:rPr dirty="0"/>
                <a:t>, </a:t>
              </a:r>
              <a:r>
                <a:rPr dirty="0" err="1"/>
                <a:t>garantendo</a:t>
              </a:r>
              <a:r>
                <a:rPr dirty="0"/>
                <a:t> un </a:t>
              </a:r>
              <a:r>
                <a:rPr dirty="0" err="1"/>
                <a:t>miglioramento</a:t>
              </a:r>
              <a:r>
                <a:rPr dirty="0"/>
                <a:t> continuo </a:t>
              </a:r>
              <a:r>
                <a:rPr dirty="0" err="1"/>
                <a:t>della</a:t>
              </a:r>
              <a:r>
                <a:rPr dirty="0"/>
                <a:t> </a:t>
              </a:r>
              <a:r>
                <a:rPr dirty="0" err="1"/>
                <a:t>resilienza</a:t>
              </a:r>
              <a:r>
                <a:rPr dirty="0"/>
                <a:t> </a:t>
              </a:r>
              <a:r>
                <a:rPr dirty="0" err="1"/>
                <a:t>nel</a:t>
              </a:r>
              <a:r>
                <a:rPr dirty="0"/>
                <a:t> panorama </a:t>
              </a:r>
              <a:r>
                <a:rPr dirty="0" err="1"/>
                <a:t>dei</a:t>
              </a:r>
              <a:r>
                <a:rPr dirty="0"/>
                <a:t> </a:t>
              </a:r>
              <a:r>
                <a:rPr dirty="0" err="1"/>
                <a:t>finanziamenti</a:t>
              </a:r>
              <a:r>
                <a:rPr dirty="0"/>
                <a:t> </a:t>
              </a:r>
              <a:r>
                <a:rPr dirty="0" err="1"/>
                <a:t>dell'UE</a:t>
              </a:r>
              <a:r>
                <a:rPr dirty="0"/>
                <a:t> </a:t>
              </a:r>
              <a:r>
                <a:rPr dirty="0" err="1"/>
                <a:t>competitivo</a:t>
              </a:r>
              <a:r>
                <a:rPr dirty="0"/>
                <a:t>.</a:t>
              </a:r>
            </a:p>
          </p:txBody>
        </p:sp>
      </p:grpSp>
    </p:spTree>
    <p:extLst>
      <p:ext uri="{BB962C8B-B14F-4D97-AF65-F5344CB8AC3E}">
        <p14:creationId xmlns:p14="http://schemas.microsoft.com/office/powerpoint/2010/main" val="34142959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523EED6-8855-7F87-B99D-1670B91FC048}"/>
              </a:ext>
            </a:extLst>
          </p:cNvPr>
          <p:cNvSpPr>
            <a:spLocks noGrp="1"/>
          </p:cNvSpPr>
          <p:nvPr>
            <p:ph type="body" sz="quarter" idx="10"/>
          </p:nvPr>
        </p:nvSpPr>
        <p:spPr/>
        <p:txBody>
          <a:bodyPr/>
          <a:lstStyle/>
          <a:p>
            <a:r>
              <a:t>Grazie!</a:t>
            </a:r>
          </a:p>
        </p:txBody>
      </p:sp>
      <p:sp>
        <p:nvSpPr>
          <p:cNvPr id="3" name="Marcador de texto 2">
            <a:extLst>
              <a:ext uri="{FF2B5EF4-FFF2-40B4-BE49-F238E27FC236}">
                <a16:creationId xmlns:a16="http://schemas.microsoft.com/office/drawing/2014/main" id="{F2F5E844-8B24-B57F-E0CE-C7D912BA71D2}"/>
              </a:ext>
            </a:extLst>
          </p:cNvPr>
          <p:cNvSpPr>
            <a:spLocks noGrp="1"/>
          </p:cNvSpPr>
          <p:nvPr>
            <p:ph type="body" sz="quarter" idx="11"/>
          </p:nvPr>
        </p:nvSpPr>
        <p:spPr/>
        <p:txBody>
          <a:bodyPr/>
          <a:lstStyle/>
          <a:p>
            <a:r>
              <a:t>Continua a imparare su </a:t>
            </a:r>
            <a:r>
              <a:rPr>
                <a:hlinkClick r:id="rId2"/>
              </a:rPr>
              <a:t>www.digital-dream-lab.eu</a:t>
            </a:r>
            <a:r>
              <a:t> </a:t>
            </a:r>
          </a:p>
        </p:txBody>
      </p:sp>
    </p:spTree>
    <p:extLst>
      <p:ext uri="{BB962C8B-B14F-4D97-AF65-F5344CB8AC3E}">
        <p14:creationId xmlns:p14="http://schemas.microsoft.com/office/powerpoint/2010/main" val="2696382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30AB37CD-8A75-60B4-B45E-FBE435252F24}"/>
              </a:ext>
            </a:extLst>
          </p:cNvPr>
          <p:cNvSpPr>
            <a:spLocks noGrp="1"/>
          </p:cNvSpPr>
          <p:nvPr>
            <p:ph type="body" sz="quarter" idx="10"/>
          </p:nvPr>
        </p:nvSpPr>
        <p:spPr/>
        <p:txBody>
          <a:bodyPr/>
          <a:lstStyle/>
          <a:p>
            <a:r>
              <a:rPr lang="it-IT" dirty="0" smtClean="0"/>
              <a:t>Obiettivi formativi</a:t>
            </a:r>
            <a:endParaRPr dirty="0"/>
          </a:p>
        </p:txBody>
      </p:sp>
      <p:grpSp>
        <p:nvGrpSpPr>
          <p:cNvPr id="28" name="Gruppo 27">
            <a:extLst>
              <a:ext uri="{FF2B5EF4-FFF2-40B4-BE49-F238E27FC236}">
                <a16:creationId xmlns:a16="http://schemas.microsoft.com/office/drawing/2014/main" id="{A1ADE3B6-321B-D87B-B91C-B0BC19A1D76D}"/>
              </a:ext>
            </a:extLst>
          </p:cNvPr>
          <p:cNvGrpSpPr/>
          <p:nvPr/>
        </p:nvGrpSpPr>
        <p:grpSpPr>
          <a:xfrm>
            <a:off x="460114" y="1648438"/>
            <a:ext cx="11118369" cy="4375372"/>
            <a:chOff x="460114" y="1648438"/>
            <a:chExt cx="11118369" cy="4375372"/>
          </a:xfrm>
        </p:grpSpPr>
        <p:sp>
          <p:nvSpPr>
            <p:cNvPr id="21" name="CasellaDiTesto 20">
              <a:extLst>
                <a:ext uri="{FF2B5EF4-FFF2-40B4-BE49-F238E27FC236}">
                  <a16:creationId xmlns:a16="http://schemas.microsoft.com/office/drawing/2014/main" id="{A5CF3693-39B4-5EF3-64B0-DB36C9F59F9F}"/>
                </a:ext>
              </a:extLst>
            </p:cNvPr>
            <p:cNvSpPr txBox="1"/>
            <p:nvPr/>
          </p:nvSpPr>
          <p:spPr>
            <a:xfrm>
              <a:off x="941990" y="2201268"/>
              <a:ext cx="10636493" cy="1569660"/>
            </a:xfrm>
            <a:prstGeom prst="rect">
              <a:avLst/>
            </a:prstGeom>
            <a:noFill/>
          </p:spPr>
          <p:txBody>
            <a:bodyPr wrap="square">
              <a:spAutoFit/>
            </a:bodyPr>
            <a:lstStyle/>
            <a:p>
              <a:pPr algn="just">
                <a:defRPr sz="1800" b="1">
                  <a:latin typeface="Calibri" panose="020F0502020204030204" pitchFamily="34" charset="0"/>
                  <a:cs typeface="Calibri" panose="020F0502020204030204" pitchFamily="34" charset="0"/>
                </a:defRPr>
              </a:pPr>
              <a:r>
                <a:rPr dirty="0"/>
                <a:t>BILANCIO DELL'UE</a:t>
              </a:r>
            </a:p>
            <a:p>
              <a:pPr algn="just"/>
              <a:endParaRPr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defRPr sz="1800">
                  <a:latin typeface="Calibri" panose="020F0502020204030204" pitchFamily="34" charset="0"/>
                  <a:cs typeface="Calibri" panose="020F0502020204030204" pitchFamily="34" charset="0"/>
                </a:defRPr>
              </a:pPr>
              <a:r>
                <a:rPr lang="it-IT" dirty="0" smtClean="0"/>
                <a:t>Comprendere</a:t>
              </a:r>
              <a:r>
                <a:rPr dirty="0" smtClean="0"/>
                <a:t> </a:t>
              </a:r>
              <a:r>
                <a:rPr dirty="0" err="1"/>
                <a:t>il</a:t>
              </a:r>
              <a:r>
                <a:rPr dirty="0"/>
                <a:t> panorama </a:t>
              </a:r>
              <a:r>
                <a:rPr dirty="0" err="1"/>
                <a:t>concettuale</a:t>
              </a:r>
              <a:r>
                <a:rPr dirty="0"/>
                <a:t> di </a:t>
              </a:r>
              <a:r>
                <a:rPr dirty="0" err="1"/>
                <a:t>riferimento</a:t>
              </a:r>
              <a:r>
                <a:rPr dirty="0"/>
                <a:t> per </a:t>
              </a:r>
              <a:r>
                <a:rPr dirty="0" err="1"/>
                <a:t>il</a:t>
              </a:r>
              <a:r>
                <a:rPr dirty="0"/>
                <a:t> </a:t>
              </a:r>
              <a:r>
                <a:rPr dirty="0" err="1"/>
                <a:t>bilancio</a:t>
              </a:r>
              <a:r>
                <a:rPr dirty="0"/>
                <a:t> </a:t>
              </a:r>
              <a:r>
                <a:rPr dirty="0" err="1"/>
                <a:t>dell'UE</a:t>
              </a:r>
              <a:r>
                <a:rPr dirty="0"/>
                <a:t>, </a:t>
              </a:r>
              <a:r>
                <a:rPr dirty="0" err="1"/>
                <a:t>valutando</a:t>
              </a:r>
              <a:r>
                <a:rPr dirty="0"/>
                <a:t> le </a:t>
              </a:r>
              <a:r>
                <a:rPr dirty="0" err="1"/>
                <a:t>tendenze</a:t>
              </a:r>
              <a:r>
                <a:rPr dirty="0"/>
                <a:t> </a:t>
              </a:r>
              <a:r>
                <a:rPr dirty="0" err="1"/>
                <a:t>fino</a:t>
              </a:r>
              <a:r>
                <a:rPr dirty="0"/>
                <a:t> al 2027</a:t>
              </a:r>
            </a:p>
            <a:p>
              <a:pPr marL="342900" indent="-342900" algn="just">
                <a:buFont typeface="Arial" panose="020B0604020202020204" pitchFamily="34" charset="0"/>
                <a:buChar char="•"/>
              </a:pPr>
              <a:endParaRPr sz="300"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defRPr>
                  <a:solidFill>
                    <a:srgbClr val="1B193E"/>
                  </a:solidFill>
                  <a:effectLst/>
                  <a:latin typeface="Calibri" panose="020F0502020204030204" pitchFamily="34" charset="0"/>
                  <a:cs typeface="Calibri" panose="020F0502020204030204" pitchFamily="34" charset="0"/>
                </a:defRPr>
              </a:pPr>
              <a:r>
                <a:rPr dirty="0" err="1"/>
                <a:t>Analizzare</a:t>
              </a:r>
              <a:r>
                <a:rPr dirty="0"/>
                <a:t> </a:t>
              </a:r>
              <a:r>
                <a:rPr dirty="0" err="1"/>
                <a:t>il</a:t>
              </a:r>
              <a:r>
                <a:rPr dirty="0"/>
                <a:t> </a:t>
              </a:r>
              <a:r>
                <a:rPr dirty="0" err="1"/>
                <a:t>quadro</a:t>
              </a:r>
              <a:r>
                <a:rPr dirty="0"/>
                <a:t> </a:t>
              </a:r>
              <a:r>
                <a:rPr dirty="0" err="1"/>
                <a:t>finanziario</a:t>
              </a:r>
              <a:r>
                <a:rPr dirty="0"/>
                <a:t> </a:t>
              </a:r>
              <a:r>
                <a:rPr dirty="0" err="1"/>
                <a:t>pluriennale</a:t>
              </a:r>
              <a:r>
                <a:rPr dirty="0"/>
                <a:t> (QFP), </a:t>
              </a:r>
              <a:r>
                <a:rPr dirty="0" err="1"/>
                <a:t>NextGenerationEU</a:t>
              </a:r>
              <a:r>
                <a:rPr dirty="0"/>
                <a:t> e </a:t>
              </a:r>
              <a:r>
                <a:rPr dirty="0" err="1"/>
                <a:t>i</a:t>
              </a:r>
              <a:r>
                <a:rPr dirty="0"/>
                <a:t> </a:t>
              </a:r>
              <a:r>
                <a:rPr dirty="0" err="1"/>
                <a:t>processi</a:t>
              </a:r>
              <a:r>
                <a:rPr dirty="0"/>
                <a:t> di </a:t>
              </a:r>
              <a:r>
                <a:rPr dirty="0" err="1"/>
                <a:t>bilancio</a:t>
              </a:r>
              <a:r>
                <a:rPr dirty="0"/>
                <a:t> </a:t>
              </a:r>
              <a:r>
                <a:rPr dirty="0" err="1"/>
                <a:t>annuali</a:t>
              </a:r>
              <a:r>
                <a:rPr dirty="0"/>
                <a:t> con </a:t>
              </a:r>
              <a:r>
                <a:rPr dirty="0" err="1"/>
                <a:t>i</a:t>
              </a:r>
              <a:r>
                <a:rPr dirty="0"/>
                <a:t> </a:t>
              </a:r>
              <a:r>
                <a:rPr dirty="0" err="1"/>
                <a:t>relativi</a:t>
              </a:r>
              <a:r>
                <a:rPr dirty="0"/>
                <a:t> </a:t>
              </a:r>
              <a:r>
                <a:rPr dirty="0" err="1"/>
                <a:t>quadri</a:t>
              </a:r>
              <a:r>
                <a:rPr dirty="0"/>
                <a:t> di </a:t>
              </a:r>
              <a:r>
                <a:rPr dirty="0" err="1"/>
                <a:t>gestione</a:t>
              </a:r>
              <a:r>
                <a:rPr dirty="0"/>
                <a:t>, </a:t>
              </a:r>
              <a:r>
                <a:rPr dirty="0" err="1"/>
                <a:t>individuandone</a:t>
              </a:r>
              <a:r>
                <a:rPr dirty="0"/>
                <a:t> </a:t>
              </a:r>
              <a:r>
                <a:rPr dirty="0" err="1"/>
                <a:t>il</a:t>
              </a:r>
              <a:r>
                <a:rPr dirty="0"/>
                <a:t> </a:t>
              </a:r>
              <a:r>
                <a:rPr dirty="0" err="1"/>
                <a:t>ruolo</a:t>
              </a:r>
              <a:r>
                <a:rPr dirty="0"/>
                <a:t> </a:t>
              </a:r>
              <a:r>
                <a:rPr dirty="0" err="1"/>
                <a:t>nella</a:t>
              </a:r>
              <a:r>
                <a:rPr dirty="0"/>
                <a:t> </a:t>
              </a:r>
              <a:r>
                <a:rPr dirty="0" err="1"/>
                <a:t>definizione</a:t>
              </a:r>
              <a:r>
                <a:rPr dirty="0"/>
                <a:t> </a:t>
              </a:r>
              <a:r>
                <a:rPr dirty="0" err="1"/>
                <a:t>delle</a:t>
              </a:r>
              <a:r>
                <a:rPr dirty="0"/>
                <a:t> </a:t>
              </a:r>
              <a:r>
                <a:rPr dirty="0" err="1"/>
                <a:t>politiche</a:t>
              </a:r>
              <a:r>
                <a:rPr dirty="0"/>
                <a:t> di </a:t>
              </a:r>
              <a:r>
                <a:rPr dirty="0" err="1"/>
                <a:t>finanziamento</a:t>
              </a:r>
              <a:r>
                <a:rPr dirty="0"/>
                <a:t> </a:t>
              </a:r>
              <a:r>
                <a:rPr dirty="0" err="1"/>
                <a:t>dell'UE</a:t>
              </a:r>
              <a:endParaRPr sz="1800" dirty="0">
                <a:solidFill>
                  <a:srgbClr val="1B193E"/>
                </a:solidFill>
                <a:latin typeface="Calibri" panose="020F0502020204030204" pitchFamily="34" charset="0"/>
                <a:cs typeface="Calibri" panose="020F0502020204030204" pitchFamily="34" charset="0"/>
              </a:endParaRPr>
            </a:p>
          </p:txBody>
        </p:sp>
        <p:sp>
          <p:nvSpPr>
            <p:cNvPr id="14" name="Marcador de contenido 2">
              <a:extLst>
                <a:ext uri="{FF2B5EF4-FFF2-40B4-BE49-F238E27FC236}">
                  <a16:creationId xmlns:a16="http://schemas.microsoft.com/office/drawing/2014/main" id="{1A30A17A-2218-84D9-10D9-77CB7F9F9B43}"/>
                </a:ext>
              </a:extLst>
            </p:cNvPr>
            <p:cNvSpPr txBox="1">
              <a:spLocks/>
            </p:cNvSpPr>
            <p:nvPr/>
          </p:nvSpPr>
          <p:spPr>
            <a:xfrm>
              <a:off x="460114" y="1648438"/>
              <a:ext cx="10636494" cy="1509438"/>
            </a:xfrm>
            <a:prstGeom prst="rect">
              <a:avLst/>
            </a:prstGeom>
          </p:spPr>
          <p:txBody>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rgbClr val="1B193E"/>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1B193E"/>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1B193E"/>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1B193E"/>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defRPr sz="2400"/>
              </a:pPr>
              <a:r>
                <a:t>Alla fine di questo modulo sarete in grado di...</a:t>
              </a:r>
              <a:endParaRPr sz="2400">
                <a:latin typeface="Calibri" panose="020F0502020204030204" pitchFamily="34" charset="0"/>
                <a:cs typeface="Calibri" panose="020F0502020204030204" pitchFamily="34" charset="0"/>
              </a:endParaRPr>
            </a:p>
          </p:txBody>
        </p:sp>
        <p:sp>
          <p:nvSpPr>
            <p:cNvPr id="16" name="Elipse 12">
              <a:extLst>
                <a:ext uri="{FF2B5EF4-FFF2-40B4-BE49-F238E27FC236}">
                  <a16:creationId xmlns:a16="http://schemas.microsoft.com/office/drawing/2014/main" id="{9C927293-93AD-1938-993E-CAD3EBD51AB6}"/>
                </a:ext>
              </a:extLst>
            </p:cNvPr>
            <p:cNvSpPr/>
            <p:nvPr/>
          </p:nvSpPr>
          <p:spPr>
            <a:xfrm>
              <a:off x="545903" y="226437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4" name="CasellaDiTesto 23">
              <a:extLst>
                <a:ext uri="{FF2B5EF4-FFF2-40B4-BE49-F238E27FC236}">
                  <a16:creationId xmlns:a16="http://schemas.microsoft.com/office/drawing/2014/main" id="{C3DA1F2C-AAD5-583D-8594-E5F5BE30C8FB}"/>
                </a:ext>
              </a:extLst>
            </p:cNvPr>
            <p:cNvSpPr txBox="1"/>
            <p:nvPr/>
          </p:nvSpPr>
          <p:spPr>
            <a:xfrm>
              <a:off x="941990" y="3789374"/>
              <a:ext cx="10636493" cy="1523494"/>
            </a:xfrm>
            <a:prstGeom prst="rect">
              <a:avLst/>
            </a:prstGeom>
            <a:noFill/>
          </p:spPr>
          <p:txBody>
            <a:bodyPr wrap="square">
              <a:spAutoFit/>
            </a:bodyPr>
            <a:lstStyle/>
            <a:p>
              <a:pPr algn="just">
                <a:defRPr sz="1800" b="1">
                  <a:latin typeface="Calibri" panose="020F0502020204030204" pitchFamily="34" charset="0"/>
                  <a:cs typeface="Calibri" panose="020F0502020204030204" pitchFamily="34" charset="0"/>
                </a:defRPr>
              </a:pPr>
              <a:r>
                <a:rPr dirty="0"/>
                <a:t>PROGRAMMI DELL'UE</a:t>
              </a:r>
            </a:p>
            <a:p>
              <a:pPr algn="just"/>
              <a:endParaRPr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defRPr>
                  <a:solidFill>
                    <a:srgbClr val="1B193E"/>
                  </a:solidFill>
                  <a:latin typeface="Söhne"/>
                </a:defRPr>
              </a:pPr>
              <a:r>
                <a:rPr dirty="0" err="1"/>
                <a:t>Navigare</a:t>
              </a:r>
              <a:r>
                <a:rPr dirty="0"/>
                <a:t> </a:t>
              </a:r>
              <a:r>
                <a:rPr dirty="0" err="1"/>
                <a:t>nel</a:t>
              </a:r>
              <a:r>
                <a:rPr dirty="0"/>
                <a:t> panorama </a:t>
              </a:r>
              <a:r>
                <a:rPr dirty="0" err="1"/>
                <a:t>diversificato</a:t>
              </a:r>
              <a:r>
                <a:rPr dirty="0"/>
                <a:t> </a:t>
              </a:r>
              <a:r>
                <a:rPr dirty="0" err="1"/>
                <a:t>dei</a:t>
              </a:r>
              <a:r>
                <a:rPr dirty="0"/>
                <a:t> </a:t>
              </a:r>
              <a:r>
                <a:rPr dirty="0" err="1"/>
                <a:t>programmi</a:t>
              </a:r>
              <a:r>
                <a:rPr dirty="0"/>
                <a:t> di </a:t>
              </a:r>
              <a:r>
                <a:rPr dirty="0" err="1"/>
                <a:t>finanziamento</a:t>
              </a:r>
              <a:r>
                <a:rPr dirty="0"/>
                <a:t> </a:t>
              </a:r>
              <a:r>
                <a:rPr dirty="0" err="1"/>
                <a:t>dell'UE</a:t>
              </a:r>
              <a:r>
                <a:rPr dirty="0"/>
                <a:t>, </a:t>
              </a:r>
              <a:r>
                <a:rPr dirty="0" err="1"/>
                <a:t>comprendendone</a:t>
              </a:r>
              <a:r>
                <a:rPr dirty="0"/>
                <a:t> la </a:t>
              </a:r>
              <a:r>
                <a:rPr dirty="0" err="1"/>
                <a:t>struttura</a:t>
              </a:r>
              <a:r>
                <a:rPr dirty="0"/>
                <a:t> </a:t>
              </a:r>
              <a:r>
                <a:rPr lang="it-IT" dirty="0" smtClean="0"/>
                <a:t>radicale</a:t>
              </a:r>
              <a:endParaRPr dirty="0"/>
            </a:p>
            <a:p>
              <a:pPr marL="342900" indent="-342900" algn="just">
                <a:buFont typeface="Arial" panose="020B0604020202020204" pitchFamily="34" charset="0"/>
                <a:buChar char="•"/>
                <a:defRPr sz="1800">
                  <a:solidFill>
                    <a:srgbClr val="1B193E"/>
                  </a:solidFill>
                  <a:latin typeface="Calibri" panose="020F0502020204030204" pitchFamily="34" charset="0"/>
                  <a:cs typeface="Calibri" panose="020F0502020204030204" pitchFamily="34" charset="0"/>
                </a:defRPr>
              </a:pPr>
              <a:r>
                <a:rPr dirty="0" err="1"/>
                <a:t>Valutare</a:t>
              </a:r>
              <a:r>
                <a:rPr dirty="0"/>
                <a:t> </a:t>
              </a:r>
              <a:r>
                <a:rPr dirty="0" err="1"/>
                <a:t>programmi</a:t>
              </a:r>
              <a:r>
                <a:rPr dirty="0"/>
                <a:t> </a:t>
              </a:r>
              <a:r>
                <a:rPr dirty="0" err="1"/>
                <a:t>specifici</a:t>
              </a:r>
              <a:r>
                <a:rPr dirty="0"/>
                <a:t> </a:t>
              </a:r>
              <a:r>
                <a:rPr dirty="0" err="1"/>
                <a:t>dell'UE</a:t>
              </a:r>
              <a:r>
                <a:rPr dirty="0"/>
                <a:t> </a:t>
              </a:r>
              <a:r>
                <a:rPr dirty="0" err="1"/>
                <a:t>riguardanti</a:t>
              </a:r>
              <a:r>
                <a:rPr dirty="0"/>
                <a:t> </a:t>
              </a:r>
              <a:r>
                <a:rPr dirty="0" err="1"/>
                <a:t>il</a:t>
              </a:r>
              <a:r>
                <a:rPr dirty="0"/>
                <a:t> </a:t>
              </a:r>
              <a:r>
                <a:rPr dirty="0" err="1"/>
                <a:t>miglioramento</a:t>
              </a:r>
              <a:r>
                <a:rPr dirty="0"/>
                <a:t> </a:t>
              </a:r>
              <a:r>
                <a:rPr dirty="0" err="1"/>
                <a:t>delle</a:t>
              </a:r>
              <a:r>
                <a:rPr dirty="0"/>
                <a:t> </a:t>
              </a:r>
              <a:r>
                <a:rPr dirty="0" err="1"/>
                <a:t>competenze</a:t>
              </a:r>
              <a:r>
                <a:rPr dirty="0"/>
                <a:t>, la </a:t>
              </a:r>
              <a:r>
                <a:rPr dirty="0" err="1"/>
                <a:t>riqualificazione</a:t>
              </a:r>
              <a:r>
                <a:rPr dirty="0"/>
                <a:t> e la </a:t>
              </a:r>
              <a:r>
                <a:rPr dirty="0" err="1"/>
                <a:t>competitività</a:t>
              </a:r>
              <a:r>
                <a:rPr dirty="0"/>
                <a:t> </a:t>
              </a:r>
              <a:r>
                <a:rPr lang="it-IT" dirty="0" smtClean="0"/>
                <a:t>aziendale</a:t>
              </a:r>
              <a:r>
                <a:rPr dirty="0" smtClean="0"/>
                <a:t>, </a:t>
              </a:r>
              <a:r>
                <a:rPr dirty="0"/>
                <a:t>con </a:t>
              </a:r>
              <a:r>
                <a:rPr dirty="0" err="1"/>
                <a:t>informazioni</a:t>
              </a:r>
              <a:r>
                <a:rPr dirty="0"/>
                <a:t> </a:t>
              </a:r>
              <a:r>
                <a:rPr dirty="0" err="1"/>
                <a:t>dettagliate</a:t>
              </a:r>
              <a:r>
                <a:rPr dirty="0"/>
                <a:t> </a:t>
              </a:r>
              <a:r>
                <a:rPr dirty="0" err="1"/>
                <a:t>sulla</a:t>
              </a:r>
              <a:r>
                <a:rPr dirty="0"/>
                <a:t> </a:t>
              </a:r>
              <a:r>
                <a:rPr dirty="0" err="1"/>
                <a:t>loro</a:t>
              </a:r>
              <a:r>
                <a:rPr dirty="0"/>
                <a:t> </a:t>
              </a:r>
              <a:r>
                <a:rPr dirty="0" err="1"/>
                <a:t>applicazione</a:t>
              </a:r>
              <a:r>
                <a:rPr dirty="0"/>
                <a:t> per le MPMI</a:t>
              </a:r>
            </a:p>
          </p:txBody>
        </p:sp>
        <p:sp>
          <p:nvSpPr>
            <p:cNvPr id="25" name="Elipse 12">
              <a:extLst>
                <a:ext uri="{FF2B5EF4-FFF2-40B4-BE49-F238E27FC236}">
                  <a16:creationId xmlns:a16="http://schemas.microsoft.com/office/drawing/2014/main" id="{519769E6-E8CA-EFF5-67EA-4F70FEABF27B}"/>
                </a:ext>
              </a:extLst>
            </p:cNvPr>
            <p:cNvSpPr/>
            <p:nvPr/>
          </p:nvSpPr>
          <p:spPr>
            <a:xfrm>
              <a:off x="565950" y="3866594"/>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sp>
          <p:nvSpPr>
            <p:cNvPr id="26" name="CasellaDiTesto 25">
              <a:extLst>
                <a:ext uri="{FF2B5EF4-FFF2-40B4-BE49-F238E27FC236}">
                  <a16:creationId xmlns:a16="http://schemas.microsoft.com/office/drawing/2014/main" id="{83002DDD-D3B0-0935-697C-79CDAE950694}"/>
                </a:ext>
              </a:extLst>
            </p:cNvPr>
            <p:cNvSpPr txBox="1"/>
            <p:nvPr/>
          </p:nvSpPr>
          <p:spPr>
            <a:xfrm>
              <a:off x="941990" y="5331313"/>
              <a:ext cx="10636493" cy="692497"/>
            </a:xfrm>
            <a:prstGeom prst="rect">
              <a:avLst/>
            </a:prstGeom>
            <a:noFill/>
          </p:spPr>
          <p:txBody>
            <a:bodyPr wrap="square">
              <a:spAutoFit/>
            </a:bodyPr>
            <a:lstStyle/>
            <a:p>
              <a:pPr algn="just">
                <a:defRPr sz="1800" b="1">
                  <a:latin typeface="Calibri" panose="020F0502020204030204" pitchFamily="34" charset="0"/>
                  <a:cs typeface="Calibri" panose="020F0502020204030204" pitchFamily="34" charset="0"/>
                </a:defRPr>
              </a:pPr>
              <a:r>
                <a:rPr dirty="0"/>
                <a:t>PROGETTI DELL'UE</a:t>
              </a:r>
            </a:p>
            <a:p>
              <a:pPr algn="just"/>
              <a:endParaRPr sz="300" b="1" dirty="0">
                <a:latin typeface="Calibri" panose="020F0502020204030204" pitchFamily="34" charset="0"/>
                <a:cs typeface="Calibri" panose="020F0502020204030204" pitchFamily="34" charset="0"/>
              </a:endParaRPr>
            </a:p>
            <a:p>
              <a:pPr marL="342900" indent="-342900" algn="just">
                <a:buFont typeface="Arial" panose="020B0604020202020204" pitchFamily="34" charset="0"/>
                <a:buChar char="•"/>
                <a:defRPr>
                  <a:latin typeface="Calibri" panose="020F0502020204030204" pitchFamily="34" charset="0"/>
                  <a:cs typeface="Calibri" panose="020F0502020204030204" pitchFamily="34" charset="0"/>
                </a:defRPr>
              </a:pPr>
              <a:r>
                <a:rPr dirty="0" err="1"/>
                <a:t>Comprendere</a:t>
              </a:r>
              <a:r>
                <a:rPr dirty="0"/>
                <a:t> </a:t>
              </a:r>
              <a:r>
                <a:rPr dirty="0" err="1"/>
                <a:t>il</a:t>
              </a:r>
              <a:r>
                <a:rPr dirty="0"/>
                <a:t> </a:t>
              </a:r>
              <a:r>
                <a:rPr dirty="0" err="1"/>
                <a:t>ciclo</a:t>
              </a:r>
              <a:r>
                <a:rPr dirty="0"/>
                <a:t> di vita del </a:t>
              </a:r>
              <a:r>
                <a:rPr dirty="0" err="1"/>
                <a:t>progetto</a:t>
              </a:r>
              <a:r>
                <a:rPr dirty="0"/>
                <a:t> </a:t>
              </a:r>
              <a:r>
                <a:rPr dirty="0" err="1"/>
                <a:t>dell'UE</a:t>
              </a:r>
              <a:r>
                <a:rPr dirty="0"/>
                <a:t>, </a:t>
              </a:r>
              <a:r>
                <a:rPr dirty="0" err="1"/>
                <a:t>dall'idea</a:t>
              </a:r>
              <a:r>
                <a:rPr dirty="0"/>
                <a:t> del </a:t>
              </a:r>
              <a:r>
                <a:rPr dirty="0" err="1"/>
                <a:t>progetto</a:t>
              </a:r>
              <a:r>
                <a:rPr dirty="0"/>
                <a:t> al </a:t>
              </a:r>
              <a:r>
                <a:rPr dirty="0" err="1"/>
                <a:t>processo</a:t>
              </a:r>
              <a:r>
                <a:rPr dirty="0"/>
                <a:t> di </a:t>
              </a:r>
              <a:r>
                <a:rPr dirty="0" err="1"/>
                <a:t>valutazione</a:t>
              </a:r>
              <a:endParaRPr sz="1800" dirty="0">
                <a:latin typeface="Calibri" panose="020F0502020204030204" pitchFamily="34" charset="0"/>
                <a:cs typeface="Calibri" panose="020F0502020204030204" pitchFamily="34" charset="0"/>
              </a:endParaRPr>
            </a:p>
          </p:txBody>
        </p:sp>
        <p:sp>
          <p:nvSpPr>
            <p:cNvPr id="27" name="Elipse 12">
              <a:extLst>
                <a:ext uri="{FF2B5EF4-FFF2-40B4-BE49-F238E27FC236}">
                  <a16:creationId xmlns:a16="http://schemas.microsoft.com/office/drawing/2014/main" id="{1E62CC35-DF27-341B-1DDD-90287F95FB0A}"/>
                </a:ext>
              </a:extLst>
            </p:cNvPr>
            <p:cNvSpPr/>
            <p:nvPr/>
          </p:nvSpPr>
          <p:spPr>
            <a:xfrm>
              <a:off x="561578" y="5425561"/>
              <a:ext cx="252000" cy="252000"/>
            </a:xfrm>
            <a:prstGeom prst="ellipse">
              <a:avLst/>
            </a:prstGeom>
            <a:solidFill>
              <a:srgbClr val="0AD99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a:p>
          </p:txBody>
        </p:sp>
      </p:grpSp>
    </p:spTree>
    <p:extLst>
      <p:ext uri="{BB962C8B-B14F-4D97-AF65-F5344CB8AC3E}">
        <p14:creationId xmlns:p14="http://schemas.microsoft.com/office/powerpoint/2010/main" val="18771042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sz="2800">
                <a:solidFill>
                  <a:srgbClr val="0AD995"/>
                </a:solidFill>
              </a:defRPr>
            </a:pPr>
            <a:r>
              <a:rPr dirty="0" err="1"/>
              <a:t>Unità</a:t>
            </a:r>
            <a:r>
              <a:rPr dirty="0"/>
              <a:t> 1. </a:t>
            </a:r>
            <a:r>
              <a:rPr dirty="0" err="1"/>
              <a:t>Introduzione</a:t>
            </a:r>
            <a:r>
              <a:rPr dirty="0"/>
              <a:t> al </a:t>
            </a:r>
            <a:r>
              <a:rPr dirty="0" err="1"/>
              <a:t>bilancio</a:t>
            </a:r>
            <a:r>
              <a:rPr dirty="0"/>
              <a:t> </a:t>
            </a:r>
            <a:r>
              <a:rPr dirty="0" err="1"/>
              <a:t>dell'UE</a:t>
            </a:r>
            <a:endParaRPr dirty="0"/>
          </a:p>
          <a:p>
            <a:pPr>
              <a:defRPr sz="2200"/>
            </a:pPr>
            <a:r>
              <a:rPr dirty="0"/>
              <a:t>1.1 </a:t>
            </a:r>
            <a:r>
              <a:rPr dirty="0" smtClean="0"/>
              <a:t>: </a:t>
            </a:r>
            <a:r>
              <a:rPr lang="it-IT" dirty="0" smtClean="0"/>
              <a:t>Preparare il contesto: </a:t>
            </a:r>
            <a:r>
              <a:rPr dirty="0" err="1" smtClean="0"/>
              <a:t>Comprendere</a:t>
            </a:r>
            <a:r>
              <a:rPr dirty="0" smtClean="0"/>
              <a:t> </a:t>
            </a:r>
            <a:r>
              <a:rPr dirty="0" err="1"/>
              <a:t>il</a:t>
            </a:r>
            <a:r>
              <a:rPr dirty="0"/>
              <a:t> panorama </a:t>
            </a:r>
            <a:r>
              <a:rPr dirty="0" err="1"/>
              <a:t>finanziario</a:t>
            </a:r>
            <a:r>
              <a:rPr dirty="0"/>
              <a:t> </a:t>
            </a:r>
            <a:r>
              <a:rPr dirty="0" err="1"/>
              <a:t>dell'UE</a:t>
            </a:r>
            <a:r>
              <a:rPr dirty="0"/>
              <a:t> (1)</a:t>
            </a:r>
          </a:p>
        </p:txBody>
      </p:sp>
      <p:grpSp>
        <p:nvGrpSpPr>
          <p:cNvPr id="12" name="Gruppo 11">
            <a:extLst>
              <a:ext uri="{FF2B5EF4-FFF2-40B4-BE49-F238E27FC236}">
                <a16:creationId xmlns:a16="http://schemas.microsoft.com/office/drawing/2014/main" id="{8DC596F9-9014-7250-28C6-00923589FCD9}"/>
              </a:ext>
            </a:extLst>
          </p:cNvPr>
          <p:cNvGrpSpPr/>
          <p:nvPr/>
        </p:nvGrpSpPr>
        <p:grpSpPr>
          <a:xfrm>
            <a:off x="471472" y="1489412"/>
            <a:ext cx="11152657" cy="4524315"/>
            <a:chOff x="471472" y="1489412"/>
            <a:chExt cx="11152657" cy="4524315"/>
          </a:xfrm>
        </p:grpSpPr>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4524315"/>
            </a:xfrm>
            <a:prstGeom prst="rect">
              <a:avLst/>
            </a:prstGeom>
            <a:noFill/>
          </p:spPr>
          <p:txBody>
            <a:bodyPr wrap="square">
              <a:spAutoFit/>
            </a:bodyPr>
            <a:lstStyle/>
            <a:p>
              <a:pPr algn="just">
                <a:defRPr sz="1600">
                  <a:latin typeface="Calibri" panose="020F0502020204030204" pitchFamily="34" charset="0"/>
                  <a:cs typeface="Calibri" panose="020F0502020204030204" pitchFamily="34" charset="0"/>
                </a:defRPr>
              </a:pPr>
              <a:r>
                <a:rPr b="1" dirty="0">
                  <a:solidFill>
                    <a:srgbClr val="1B193E"/>
                  </a:solidFill>
                </a:rPr>
                <a:t>BILANCIO DELL'UE</a:t>
              </a:r>
              <a:r>
                <a:rPr dirty="0"/>
                <a:t>: </a:t>
              </a:r>
              <a:r>
                <a:rPr dirty="0" err="1"/>
                <a:t>una</a:t>
              </a:r>
              <a:r>
                <a:rPr dirty="0"/>
                <a:t> </a:t>
              </a:r>
              <a:r>
                <a:rPr dirty="0" err="1"/>
                <a:t>forza</a:t>
              </a:r>
              <a:r>
                <a:rPr dirty="0"/>
                <a:t> </a:t>
              </a:r>
              <a:r>
                <a:rPr dirty="0" err="1"/>
                <a:t>fondamentale</a:t>
              </a:r>
              <a:r>
                <a:rPr dirty="0"/>
                <a:t>, non come </a:t>
              </a:r>
              <a:r>
                <a:rPr dirty="0" err="1"/>
                <a:t>sostituto</a:t>
              </a:r>
              <a:r>
                <a:rPr dirty="0"/>
                <a:t> ma come </a:t>
              </a:r>
              <a:r>
                <a:rPr dirty="0" err="1"/>
                <a:t>complemento</a:t>
              </a:r>
              <a:r>
                <a:rPr dirty="0"/>
                <a:t> </a:t>
              </a:r>
              <a:r>
                <a:rPr dirty="0" err="1"/>
                <a:t>ai</a:t>
              </a:r>
              <a:r>
                <a:rPr dirty="0"/>
                <a:t> </a:t>
              </a:r>
              <a:r>
                <a:rPr dirty="0" err="1"/>
                <a:t>bilanci</a:t>
              </a:r>
              <a:r>
                <a:rPr dirty="0"/>
                <a:t> </a:t>
              </a:r>
              <a:r>
                <a:rPr dirty="0" err="1"/>
                <a:t>nazionali</a:t>
              </a:r>
              <a:r>
                <a:rPr dirty="0"/>
                <a:t>. </a:t>
              </a:r>
              <a:r>
                <a:rPr dirty="0" err="1"/>
                <a:t>Funge</a:t>
              </a:r>
              <a:r>
                <a:rPr dirty="0"/>
                <a:t> da </a:t>
              </a:r>
              <a:r>
                <a:rPr dirty="0" err="1"/>
                <a:t>riserva</a:t>
              </a:r>
              <a:r>
                <a:rPr dirty="0"/>
                <a:t> di </a:t>
              </a:r>
              <a:r>
                <a:rPr dirty="0" err="1"/>
                <a:t>risorse</a:t>
              </a:r>
              <a:r>
                <a:rPr dirty="0"/>
                <a:t> </a:t>
              </a:r>
              <a:r>
                <a:rPr dirty="0" err="1"/>
                <a:t>finanziarie</a:t>
              </a:r>
              <a:r>
                <a:rPr dirty="0"/>
                <a:t> </a:t>
              </a:r>
              <a:r>
                <a:rPr dirty="0" err="1"/>
                <a:t>ed</a:t>
              </a:r>
              <a:r>
                <a:rPr dirty="0"/>
                <a:t> </a:t>
              </a:r>
              <a:r>
                <a:rPr dirty="0" err="1"/>
                <a:t>economiche</a:t>
              </a:r>
              <a:r>
                <a:rPr dirty="0"/>
                <a:t> </a:t>
              </a:r>
              <a:r>
                <a:rPr dirty="0" err="1"/>
                <a:t>strategicamente</a:t>
              </a:r>
              <a:r>
                <a:rPr dirty="0"/>
                <a:t> </a:t>
              </a:r>
              <a:r>
                <a:rPr dirty="0" err="1"/>
                <a:t>impiegate</a:t>
              </a:r>
              <a:r>
                <a:rPr dirty="0"/>
                <a:t> </a:t>
              </a:r>
              <a:r>
                <a:rPr dirty="0" err="1"/>
                <a:t>dalle</a:t>
              </a:r>
              <a:r>
                <a:rPr dirty="0"/>
                <a:t> </a:t>
              </a:r>
              <a:r>
                <a:rPr dirty="0" err="1"/>
                <a:t>istituzioni</a:t>
              </a:r>
              <a:r>
                <a:rPr dirty="0"/>
                <a:t> </a:t>
              </a:r>
              <a:r>
                <a:rPr dirty="0" err="1"/>
                <a:t>dell'UE</a:t>
              </a:r>
              <a:r>
                <a:rPr dirty="0"/>
                <a:t> per </a:t>
              </a:r>
              <a:r>
                <a:rPr dirty="0" err="1"/>
                <a:t>sostenere</a:t>
              </a:r>
              <a:r>
                <a:rPr dirty="0"/>
                <a:t> le </a:t>
              </a:r>
              <a:r>
                <a:rPr dirty="0" err="1"/>
                <a:t>economie</a:t>
              </a:r>
              <a:r>
                <a:rPr dirty="0"/>
                <a:t> e le </a:t>
              </a:r>
              <a:r>
                <a:rPr dirty="0" err="1"/>
                <a:t>società</a:t>
              </a:r>
              <a:r>
                <a:rPr dirty="0"/>
                <a:t>, </a:t>
              </a:r>
              <a:r>
                <a:rPr dirty="0" err="1"/>
                <a:t>estendendo</a:t>
              </a:r>
              <a:r>
                <a:rPr dirty="0"/>
                <a:t> </a:t>
              </a:r>
              <a:r>
                <a:rPr dirty="0" err="1"/>
                <a:t>l'impatto</a:t>
              </a:r>
              <a:r>
                <a:rPr dirty="0"/>
                <a:t> </a:t>
              </a:r>
              <a:r>
                <a:rPr dirty="0" err="1"/>
                <a:t>oltre</a:t>
              </a:r>
              <a:r>
                <a:rPr dirty="0"/>
                <a:t> </a:t>
              </a:r>
              <a:r>
                <a:rPr dirty="0" err="1"/>
                <a:t>i</a:t>
              </a:r>
              <a:r>
                <a:rPr dirty="0"/>
                <a:t> </a:t>
              </a:r>
              <a:r>
                <a:rPr dirty="0" err="1"/>
                <a:t>confini</a:t>
              </a:r>
              <a:r>
                <a:rPr dirty="0"/>
                <a:t> </a:t>
              </a:r>
              <a:r>
                <a:rPr dirty="0" err="1"/>
                <a:t>nazionali</a:t>
              </a:r>
              <a:r>
                <a:rPr dirty="0"/>
                <a:t>. Questa </a:t>
              </a:r>
              <a:r>
                <a:rPr dirty="0" err="1"/>
                <a:t>linea</a:t>
              </a:r>
              <a:r>
                <a:rPr dirty="0"/>
                <a:t> di </a:t>
              </a:r>
              <a:r>
                <a:rPr dirty="0" err="1"/>
                <a:t>salvataggio</a:t>
              </a:r>
              <a:r>
                <a:rPr dirty="0"/>
                <a:t> </a:t>
              </a:r>
              <a:r>
                <a:rPr dirty="0" err="1"/>
                <a:t>finanziaria</a:t>
              </a:r>
              <a:r>
                <a:rPr dirty="0"/>
                <a:t> </a:t>
              </a:r>
              <a:r>
                <a:rPr dirty="0" err="1"/>
                <a:t>consente</a:t>
              </a:r>
              <a:r>
                <a:rPr dirty="0"/>
                <a:t> </a:t>
              </a:r>
              <a:r>
                <a:rPr dirty="0" err="1"/>
                <a:t>ai</a:t>
              </a:r>
              <a:r>
                <a:rPr dirty="0"/>
                <a:t> </a:t>
              </a:r>
              <a:r>
                <a:rPr dirty="0" err="1"/>
                <a:t>paesi</a:t>
              </a:r>
              <a:r>
                <a:rPr dirty="0"/>
                <a:t> </a:t>
              </a:r>
              <a:r>
                <a:rPr dirty="0" err="1"/>
                <a:t>dell'UE</a:t>
              </a:r>
              <a:r>
                <a:rPr dirty="0"/>
                <a:t> di </a:t>
              </a:r>
              <a:r>
                <a:rPr dirty="0" err="1"/>
                <a:t>raggiungere</a:t>
              </a:r>
              <a:r>
                <a:rPr dirty="0"/>
                <a:t> </a:t>
              </a:r>
              <a:r>
                <a:rPr dirty="0" err="1"/>
                <a:t>prestazioni</a:t>
              </a:r>
              <a:r>
                <a:rPr dirty="0"/>
                <a:t> </a:t>
              </a:r>
              <a:r>
                <a:rPr dirty="0" err="1"/>
                <a:t>superiori</a:t>
              </a:r>
              <a:r>
                <a:rPr dirty="0"/>
                <a:t> a </a:t>
              </a:r>
              <a:r>
                <a:rPr dirty="0" err="1"/>
                <a:t>quelle</a:t>
              </a:r>
              <a:r>
                <a:rPr dirty="0"/>
                <a:t> </a:t>
              </a:r>
              <a:r>
                <a:rPr dirty="0" err="1"/>
                <a:t>che</a:t>
              </a:r>
              <a:r>
                <a:rPr dirty="0"/>
                <a:t> </a:t>
              </a:r>
              <a:r>
                <a:rPr dirty="0" err="1"/>
                <a:t>otterrebbero</a:t>
              </a:r>
              <a:r>
                <a:rPr dirty="0"/>
                <a:t> in </a:t>
              </a:r>
              <a:r>
                <a:rPr dirty="0" err="1"/>
                <a:t>modo</a:t>
              </a:r>
              <a:r>
                <a:rPr dirty="0"/>
                <a:t> </a:t>
              </a:r>
              <a:r>
                <a:rPr dirty="0" err="1"/>
                <a:t>indipendente</a:t>
              </a:r>
              <a:r>
                <a:rPr dirty="0"/>
                <a:t>.</a:t>
              </a:r>
            </a:p>
            <a:p>
              <a:pPr algn="just"/>
              <a:endParaRPr sz="1600" dirty="0">
                <a:latin typeface="Calibri" panose="020F0502020204030204" pitchFamily="34" charset="0"/>
                <a:cs typeface="Calibri" panose="020F0502020204030204" pitchFamily="34" charset="0"/>
              </a:endParaRPr>
            </a:p>
            <a:p>
              <a:pPr algn="just">
                <a:defRPr sz="1600">
                  <a:latin typeface="Calibri" panose="020F0502020204030204" pitchFamily="34" charset="0"/>
                  <a:cs typeface="Calibri" panose="020F0502020204030204" pitchFamily="34" charset="0"/>
                </a:defRPr>
              </a:pPr>
              <a:r>
                <a:rPr dirty="0" err="1"/>
                <a:t>L'essenza</a:t>
              </a:r>
              <a:r>
                <a:rPr dirty="0"/>
                <a:t> del </a:t>
              </a:r>
              <a:r>
                <a:rPr dirty="0" err="1"/>
                <a:t>bilancio</a:t>
              </a:r>
              <a:r>
                <a:rPr dirty="0"/>
                <a:t> </a:t>
              </a:r>
              <a:r>
                <a:rPr dirty="0" err="1"/>
                <a:t>dell'UE</a:t>
              </a:r>
              <a:r>
                <a:rPr dirty="0"/>
                <a:t> </a:t>
              </a:r>
              <a:r>
                <a:rPr dirty="0" err="1"/>
                <a:t>risiede</a:t>
              </a:r>
              <a:r>
                <a:rPr dirty="0"/>
                <a:t> </a:t>
              </a:r>
              <a:r>
                <a:rPr dirty="0" err="1"/>
                <a:t>nel</a:t>
              </a:r>
              <a:r>
                <a:rPr dirty="0"/>
                <a:t> </a:t>
              </a:r>
              <a:r>
                <a:rPr dirty="0" err="1"/>
                <a:t>suo</a:t>
              </a:r>
              <a:r>
                <a:rPr dirty="0"/>
                <a:t> </a:t>
              </a:r>
              <a:r>
                <a:rPr dirty="0" err="1"/>
                <a:t>multiforme</a:t>
              </a:r>
              <a:r>
                <a:rPr dirty="0"/>
                <a:t> </a:t>
              </a:r>
              <a:r>
                <a:rPr dirty="0" err="1"/>
                <a:t>sistema</a:t>
              </a:r>
              <a:r>
                <a:rPr dirty="0"/>
                <a:t> di </a:t>
              </a:r>
              <a:r>
                <a:rPr dirty="0" err="1"/>
                <a:t>sostegno</a:t>
              </a:r>
              <a:r>
                <a:rPr dirty="0"/>
                <a:t>:</a:t>
              </a:r>
            </a:p>
            <a:p>
              <a:pPr algn="just"/>
              <a:endParaRPr sz="1600" dirty="0">
                <a:latin typeface="Calibri" panose="020F0502020204030204" pitchFamily="34" charset="0"/>
                <a:cs typeface="Calibri" panose="020F0502020204030204" pitchFamily="34" charset="0"/>
              </a:endParaRPr>
            </a:p>
            <a:p>
              <a:pPr algn="just">
                <a:defRPr sz="1600">
                  <a:effectLst/>
                  <a:latin typeface="Calibri" panose="020F0502020204030204" pitchFamily="34" charset="0"/>
                  <a:cs typeface="Calibri" panose="020F0502020204030204" pitchFamily="34" charset="0"/>
                </a:defRPr>
              </a:pPr>
              <a:r>
                <a:rPr b="1" dirty="0"/>
                <a:t>	</a:t>
              </a:r>
              <a:r>
                <a:rPr b="1" dirty="0" err="1"/>
                <a:t>Obiettivi</a:t>
              </a:r>
              <a:r>
                <a:rPr b="1" dirty="0"/>
                <a:t> di </a:t>
              </a:r>
              <a:r>
                <a:rPr b="1" dirty="0" err="1"/>
                <a:t>sviluppo</a:t>
              </a:r>
              <a:r>
                <a:rPr b="1" dirty="0"/>
                <a:t> a </a:t>
              </a:r>
              <a:r>
                <a:rPr b="1" dirty="0" err="1"/>
                <a:t>lungo</a:t>
              </a:r>
              <a:r>
                <a:rPr b="1" dirty="0"/>
                <a:t> </a:t>
              </a:r>
              <a:r>
                <a:rPr b="1" dirty="0" err="1"/>
                <a:t>termine</a:t>
              </a:r>
              <a:r>
                <a:rPr b="1" dirty="0"/>
                <a:t>: </a:t>
              </a:r>
              <a:r>
                <a:rPr dirty="0"/>
                <a:t>Il </a:t>
              </a:r>
              <a:r>
                <a:rPr dirty="0" err="1"/>
                <a:t>bilancio</a:t>
              </a:r>
              <a:r>
                <a:rPr dirty="0"/>
                <a:t> </a:t>
              </a:r>
              <a:r>
                <a:rPr dirty="0" err="1"/>
                <a:t>dell'UE</a:t>
              </a:r>
              <a:r>
                <a:rPr dirty="0"/>
                <a:t> </a:t>
              </a:r>
              <a:r>
                <a:rPr dirty="0" err="1"/>
                <a:t>incanala</a:t>
              </a:r>
              <a:r>
                <a:rPr dirty="0"/>
                <a:t> le </a:t>
              </a:r>
              <a:r>
                <a:rPr dirty="0" err="1"/>
                <a:t>risorse</a:t>
              </a:r>
              <a:r>
                <a:rPr dirty="0"/>
                <a:t> per </a:t>
              </a:r>
              <a:r>
                <a:rPr dirty="0" err="1"/>
                <a:t>promuovere</a:t>
              </a:r>
              <a:r>
                <a:rPr dirty="0"/>
                <a:t> lo </a:t>
              </a:r>
              <a:r>
                <a:rPr dirty="0" err="1"/>
                <a:t>sviluppo</a:t>
              </a:r>
              <a:r>
                <a:rPr dirty="0"/>
                <a:t> </a:t>
              </a:r>
              <a:r>
                <a:rPr dirty="0" err="1"/>
                <a:t>sostenibile</a:t>
              </a:r>
              <a:r>
                <a:rPr dirty="0"/>
                <a:t>, </a:t>
              </a:r>
              <a:r>
                <a:rPr dirty="0" err="1"/>
                <a:t>stabilendo</a:t>
              </a:r>
              <a:r>
                <a:rPr dirty="0"/>
                <a:t> 	le </a:t>
              </a:r>
              <a:r>
                <a:rPr dirty="0" err="1"/>
                <a:t>basi</a:t>
              </a:r>
              <a:r>
                <a:rPr dirty="0"/>
                <a:t> per </a:t>
              </a:r>
              <a:r>
                <a:rPr dirty="0" err="1"/>
                <a:t>i</a:t>
              </a:r>
              <a:r>
                <a:rPr dirty="0"/>
                <a:t> </a:t>
              </a:r>
              <a:r>
                <a:rPr dirty="0" err="1"/>
                <a:t>progressi</a:t>
              </a:r>
              <a:r>
                <a:rPr dirty="0"/>
                <a:t> </a:t>
              </a:r>
              <a:r>
                <a:rPr dirty="0" err="1"/>
                <a:t>sociali</a:t>
              </a:r>
              <a:r>
                <a:rPr dirty="0"/>
                <a:t> </a:t>
              </a:r>
              <a:r>
                <a:rPr dirty="0" err="1"/>
                <a:t>ed</a:t>
              </a:r>
              <a:r>
                <a:rPr dirty="0"/>
                <a:t> </a:t>
              </a:r>
              <a:r>
                <a:rPr dirty="0" err="1"/>
                <a:t>economici</a:t>
              </a:r>
              <a:r>
                <a:rPr dirty="0"/>
                <a:t> </a:t>
              </a:r>
              <a:r>
                <a:rPr dirty="0" err="1"/>
                <a:t>duraturi</a:t>
              </a:r>
              <a:endParaRPr dirty="0"/>
            </a:p>
            <a:p>
              <a:pPr algn="just"/>
              <a:endParaRPr sz="1600" dirty="0">
                <a:effectLst/>
                <a:latin typeface="Calibri" panose="020F0502020204030204" pitchFamily="34" charset="0"/>
                <a:cs typeface="Calibri" panose="020F0502020204030204" pitchFamily="34" charset="0"/>
              </a:endParaRPr>
            </a:p>
            <a:p>
              <a:pPr algn="just">
                <a:defRPr sz="1600">
                  <a:latin typeface="Calibri" panose="020F0502020204030204" pitchFamily="34" charset="0"/>
                  <a:cs typeface="Calibri" panose="020F0502020204030204" pitchFamily="34" charset="0"/>
                </a:defRPr>
              </a:pPr>
              <a:r>
                <a:rPr b="1" dirty="0"/>
                <a:t>	</a:t>
              </a:r>
              <a:r>
                <a:rPr b="1" dirty="0" err="1">
                  <a:effectLst/>
                </a:rPr>
                <a:t>Risparmio</a:t>
              </a:r>
              <a:r>
                <a:rPr b="1" dirty="0">
                  <a:effectLst/>
                </a:rPr>
                <a:t> di </a:t>
              </a:r>
              <a:r>
                <a:rPr b="1" dirty="0" err="1">
                  <a:effectLst/>
                </a:rPr>
                <a:t>fondi</a:t>
              </a:r>
              <a:r>
                <a:rPr b="1" dirty="0">
                  <a:effectLst/>
                </a:rPr>
                <a:t> </a:t>
              </a:r>
              <a:r>
                <a:rPr b="1" dirty="0" err="1">
                  <a:effectLst/>
                </a:rPr>
                <a:t>pubblici</a:t>
              </a:r>
              <a:r>
                <a:rPr b="1" dirty="0">
                  <a:effectLst/>
                </a:rPr>
                <a:t>: </a:t>
              </a:r>
              <a:r>
                <a:rPr dirty="0" err="1">
                  <a:effectLst/>
                </a:rPr>
                <a:t>Agendo</a:t>
              </a:r>
              <a:r>
                <a:rPr dirty="0">
                  <a:effectLst/>
                </a:rPr>
                <a:t> in </a:t>
              </a:r>
              <a:r>
                <a:rPr dirty="0" err="1">
                  <a:effectLst/>
                </a:rPr>
                <a:t>qualità</a:t>
              </a:r>
              <a:r>
                <a:rPr dirty="0">
                  <a:effectLst/>
                </a:rPr>
                <a:t> di (co)</a:t>
              </a:r>
              <a:r>
                <a:rPr dirty="0" err="1">
                  <a:effectLst/>
                </a:rPr>
                <a:t>finanziatore</a:t>
              </a:r>
              <a:r>
                <a:rPr dirty="0">
                  <a:effectLst/>
                </a:rPr>
                <a:t> di </a:t>
              </a:r>
              <a:r>
                <a:rPr dirty="0" err="1">
                  <a:effectLst/>
                </a:rPr>
                <a:t>progetti</a:t>
              </a:r>
              <a:r>
                <a:rPr dirty="0">
                  <a:effectLst/>
                </a:rPr>
                <a:t> </a:t>
              </a:r>
              <a:r>
                <a:rPr dirty="0" err="1">
                  <a:effectLst/>
                </a:rPr>
                <a:t>espansivi</a:t>
              </a:r>
              <a:r>
                <a:rPr dirty="0">
                  <a:effectLst/>
                </a:rPr>
                <a:t>, </a:t>
              </a:r>
              <a:r>
                <a:rPr dirty="0" err="1">
                  <a:effectLst/>
                </a:rPr>
                <a:t>il</a:t>
              </a:r>
              <a:r>
                <a:rPr dirty="0">
                  <a:effectLst/>
                </a:rPr>
                <a:t> </a:t>
              </a:r>
              <a:r>
                <a:rPr dirty="0" err="1">
                  <a:effectLst/>
                </a:rPr>
                <a:t>bilancio</a:t>
              </a:r>
              <a:r>
                <a:rPr dirty="0">
                  <a:effectLst/>
                </a:rPr>
                <a:t> </a:t>
              </a:r>
              <a:r>
                <a:rPr dirty="0" err="1">
                  <a:effectLst/>
                </a:rPr>
                <a:t>dell'UE</a:t>
              </a:r>
              <a:r>
                <a:rPr dirty="0">
                  <a:effectLst/>
                </a:rPr>
                <a:t> </a:t>
              </a:r>
              <a:r>
                <a:rPr dirty="0" err="1">
                  <a:effectLst/>
                </a:rPr>
                <a:t>facilita</a:t>
              </a:r>
              <a:r>
                <a:rPr dirty="0">
                  <a:effectLst/>
                </a:rPr>
                <a:t> </a:t>
              </a:r>
              <a:r>
                <a:rPr dirty="0" err="1">
                  <a:effectLst/>
                </a:rPr>
                <a:t>notevoli</a:t>
              </a:r>
              <a:r>
                <a:rPr dirty="0">
                  <a:effectLst/>
                </a:rPr>
                <a:t> </a:t>
              </a:r>
              <a:r>
                <a:rPr dirty="0" err="1">
                  <a:effectLst/>
                </a:rPr>
                <a:t>risparmi</a:t>
              </a:r>
              <a:r>
                <a:rPr dirty="0">
                  <a:effectLst/>
                </a:rPr>
                <a:t> in termini di 	</a:t>
              </a:r>
              <a:r>
                <a:rPr dirty="0" err="1">
                  <a:effectLst/>
                </a:rPr>
                <a:t>fondi</a:t>
              </a:r>
              <a:r>
                <a:rPr dirty="0">
                  <a:effectLst/>
                </a:rPr>
                <a:t> </a:t>
              </a:r>
              <a:r>
                <a:rPr dirty="0" err="1">
                  <a:effectLst/>
                </a:rPr>
                <a:t>pubblici</a:t>
              </a:r>
              <a:r>
                <a:rPr dirty="0">
                  <a:effectLst/>
                </a:rPr>
                <a:t>, </a:t>
              </a:r>
              <a:r>
                <a:rPr dirty="0" err="1">
                  <a:effectLst/>
                </a:rPr>
                <a:t>promuovendo</a:t>
              </a:r>
              <a:r>
                <a:rPr dirty="0">
                  <a:effectLst/>
                </a:rPr>
                <a:t> </a:t>
              </a:r>
              <a:r>
                <a:rPr dirty="0" err="1">
                  <a:effectLst/>
                </a:rPr>
                <a:t>pratiche</a:t>
              </a:r>
              <a:r>
                <a:rPr dirty="0">
                  <a:effectLst/>
                </a:rPr>
                <a:t> </a:t>
              </a:r>
              <a:r>
                <a:rPr dirty="0" err="1">
                  <a:effectLst/>
                </a:rPr>
                <a:t>finanziarie</a:t>
              </a:r>
              <a:r>
                <a:rPr dirty="0">
                  <a:effectLst/>
                </a:rPr>
                <a:t> </a:t>
              </a:r>
              <a:r>
                <a:rPr dirty="0" err="1">
                  <a:effectLst/>
                </a:rPr>
                <a:t>responsabili</a:t>
              </a:r>
              <a:r>
                <a:rPr dirty="0">
                  <a:effectLst/>
                </a:rPr>
                <a:t> e di </a:t>
              </a:r>
              <a:r>
                <a:rPr dirty="0" err="1">
                  <a:effectLst/>
                </a:rPr>
                <a:t>impatto</a:t>
              </a:r>
              <a:endParaRPr dirty="0">
                <a:effectLst/>
              </a:endParaRPr>
            </a:p>
            <a:p>
              <a:pPr algn="just"/>
              <a:endParaRPr sz="1600" dirty="0">
                <a:effectLst/>
                <a:latin typeface="Calibri" panose="020F0502020204030204" pitchFamily="34" charset="0"/>
                <a:cs typeface="Calibri" panose="020F0502020204030204" pitchFamily="34" charset="0"/>
              </a:endParaRPr>
            </a:p>
            <a:p>
              <a:pPr algn="just">
                <a:defRPr sz="1600">
                  <a:latin typeface="Calibri" panose="020F0502020204030204" pitchFamily="34" charset="0"/>
                  <a:cs typeface="Calibri" panose="020F0502020204030204" pitchFamily="34" charset="0"/>
                </a:defRPr>
              </a:pPr>
              <a:r>
                <a:rPr b="1" dirty="0"/>
                <a:t>	</a:t>
              </a:r>
              <a:r>
                <a:rPr b="1" dirty="0" err="1">
                  <a:effectLst/>
                </a:rPr>
                <a:t>Internazionalizzazione</a:t>
              </a:r>
              <a:r>
                <a:rPr b="1" dirty="0">
                  <a:effectLst/>
                </a:rPr>
                <a:t> </a:t>
              </a:r>
              <a:r>
                <a:rPr b="1" dirty="0" err="1">
                  <a:effectLst/>
                </a:rPr>
                <a:t>delle</a:t>
              </a:r>
              <a:r>
                <a:rPr b="1" dirty="0">
                  <a:effectLst/>
                </a:rPr>
                <a:t> </a:t>
              </a:r>
              <a:r>
                <a:rPr b="1" dirty="0" err="1">
                  <a:effectLst/>
                </a:rPr>
                <a:t>migliori</a:t>
              </a:r>
              <a:r>
                <a:rPr b="1" dirty="0">
                  <a:effectLst/>
                </a:rPr>
                <a:t> </a:t>
              </a:r>
              <a:r>
                <a:rPr b="1" dirty="0" err="1">
                  <a:effectLst/>
                </a:rPr>
                <a:t>pratiche</a:t>
              </a:r>
              <a:r>
                <a:rPr b="1" dirty="0">
                  <a:effectLst/>
                </a:rPr>
                <a:t>: </a:t>
              </a:r>
              <a:r>
                <a:rPr dirty="0" err="1">
                  <a:effectLst/>
                </a:rPr>
                <a:t>Alimentando</a:t>
              </a:r>
              <a:r>
                <a:rPr dirty="0">
                  <a:effectLst/>
                </a:rPr>
                <a:t> un </a:t>
              </a:r>
              <a:r>
                <a:rPr dirty="0" err="1">
                  <a:effectLst/>
                </a:rPr>
                <a:t>ambiente</a:t>
              </a:r>
              <a:r>
                <a:rPr dirty="0">
                  <a:effectLst/>
                </a:rPr>
                <a:t> </a:t>
              </a:r>
              <a:r>
                <a:rPr dirty="0" err="1">
                  <a:effectLst/>
                </a:rPr>
                <a:t>favorevole</a:t>
              </a:r>
              <a:r>
                <a:rPr dirty="0">
                  <a:effectLst/>
                </a:rPr>
                <a:t> </a:t>
              </a:r>
              <a:r>
                <a:rPr dirty="0" err="1">
                  <a:effectLst/>
                </a:rPr>
                <a:t>alla</a:t>
              </a:r>
              <a:r>
                <a:rPr dirty="0">
                  <a:effectLst/>
                </a:rPr>
                <a:t> </a:t>
              </a:r>
              <a:r>
                <a:rPr dirty="0" err="1">
                  <a:effectLst/>
                </a:rPr>
                <a:t>collaborazione</a:t>
              </a:r>
              <a:r>
                <a:rPr dirty="0">
                  <a:effectLst/>
                </a:rPr>
                <a:t> </a:t>
              </a:r>
              <a:r>
                <a:rPr dirty="0" err="1">
                  <a:effectLst/>
                </a:rPr>
                <a:t>internazionale</a:t>
              </a:r>
              <a:r>
                <a:rPr dirty="0">
                  <a:effectLst/>
                </a:rPr>
                <a:t>, </a:t>
              </a:r>
              <a:r>
                <a:rPr dirty="0" smtClean="0">
                  <a:effectLst/>
                </a:rPr>
                <a:t>l'</a:t>
              </a:r>
              <a:r>
                <a:rPr dirty="0">
                  <a:effectLst/>
                </a:rPr>
                <a:t>	</a:t>
              </a:r>
              <a:r>
                <a:rPr dirty="0" err="1">
                  <a:effectLst/>
                </a:rPr>
                <a:t>il</a:t>
              </a:r>
              <a:r>
                <a:rPr dirty="0">
                  <a:effectLst/>
                </a:rPr>
                <a:t> </a:t>
              </a:r>
              <a:r>
                <a:rPr dirty="0" err="1">
                  <a:effectLst/>
                </a:rPr>
                <a:t>bilancio</a:t>
              </a:r>
              <a:r>
                <a:rPr dirty="0">
                  <a:effectLst/>
                </a:rPr>
                <a:t> </a:t>
              </a:r>
              <a:r>
                <a:rPr lang="it-IT" dirty="0" smtClean="0">
                  <a:effectLst/>
                </a:rPr>
                <a:t>dell’UE </a:t>
              </a:r>
              <a:r>
                <a:rPr dirty="0" err="1" smtClean="0">
                  <a:effectLst/>
                </a:rPr>
                <a:t>promuove</a:t>
              </a:r>
              <a:r>
                <a:rPr dirty="0" smtClean="0">
                  <a:effectLst/>
                </a:rPr>
                <a:t> </a:t>
              </a:r>
              <a:r>
                <a:rPr dirty="0">
                  <a:effectLst/>
                </a:rPr>
                <a:t>lo </a:t>
              </a:r>
              <a:r>
                <a:rPr dirty="0" err="1">
                  <a:effectLst/>
                </a:rPr>
                <a:t>scambio</a:t>
              </a:r>
              <a:r>
                <a:rPr dirty="0">
                  <a:effectLst/>
                </a:rPr>
                <a:t> di </a:t>
              </a:r>
              <a:r>
                <a:rPr dirty="0" err="1">
                  <a:effectLst/>
                </a:rPr>
                <a:t>migliori</a:t>
              </a:r>
              <a:r>
                <a:rPr dirty="0">
                  <a:effectLst/>
                </a:rPr>
                <a:t> </a:t>
              </a:r>
              <a:r>
                <a:rPr dirty="0" err="1">
                  <a:effectLst/>
                </a:rPr>
                <a:t>pratiche</a:t>
              </a:r>
              <a:r>
                <a:rPr dirty="0">
                  <a:effectLst/>
                </a:rPr>
                <a:t> e </a:t>
              </a:r>
              <a:r>
                <a:rPr dirty="0" err="1">
                  <a:effectLst/>
                </a:rPr>
                <a:t>studi</a:t>
              </a:r>
              <a:r>
                <a:rPr dirty="0">
                  <a:effectLst/>
                </a:rPr>
                <a:t> di </a:t>
              </a:r>
              <a:r>
                <a:rPr dirty="0" err="1">
                  <a:effectLst/>
                </a:rPr>
                <a:t>casi</a:t>
              </a:r>
              <a:r>
                <a:rPr dirty="0">
                  <a:effectLst/>
                </a:rPr>
                <a:t> al di </a:t>
              </a:r>
              <a:r>
                <a:rPr dirty="0" err="1">
                  <a:effectLst/>
                </a:rPr>
                <a:t>là</a:t>
              </a:r>
              <a:r>
                <a:rPr dirty="0">
                  <a:effectLst/>
                </a:rPr>
                <a:t> </a:t>
              </a:r>
              <a:r>
                <a:rPr dirty="0" err="1">
                  <a:effectLst/>
                </a:rPr>
                <a:t>dei</a:t>
              </a:r>
              <a:r>
                <a:rPr dirty="0">
                  <a:effectLst/>
                </a:rPr>
                <a:t> </a:t>
              </a:r>
              <a:r>
                <a:rPr dirty="0" err="1">
                  <a:effectLst/>
                </a:rPr>
                <a:t>confini</a:t>
              </a:r>
              <a:r>
                <a:rPr dirty="0">
                  <a:effectLst/>
                </a:rPr>
                <a:t> </a:t>
              </a:r>
              <a:r>
                <a:rPr dirty="0" err="1">
                  <a:effectLst/>
                </a:rPr>
                <a:t>nazionali</a:t>
              </a:r>
              <a:endParaRPr dirty="0">
                <a:effectLst/>
              </a:endParaRPr>
            </a:p>
            <a:p>
              <a:pPr lvl="3" algn="just"/>
              <a:endParaRPr sz="1600" dirty="0">
                <a:effectLst/>
                <a:latin typeface="Calibri" panose="020F0502020204030204" pitchFamily="34" charset="0"/>
                <a:cs typeface="Calibri" panose="020F0502020204030204" pitchFamily="34" charset="0"/>
              </a:endParaRPr>
            </a:p>
            <a:p>
              <a:pPr algn="just">
                <a:defRPr sz="1600">
                  <a:effectLst/>
                  <a:latin typeface="Calibri" panose="020F0502020204030204" pitchFamily="34" charset="0"/>
                  <a:cs typeface="Calibri" panose="020F0502020204030204" pitchFamily="34" charset="0"/>
                </a:defRPr>
              </a:pPr>
              <a:r>
                <a:rPr b="1" dirty="0"/>
                <a:t>	</a:t>
              </a:r>
              <a:r>
                <a:rPr b="1" dirty="0" err="1"/>
                <a:t>Sostegno</a:t>
              </a:r>
              <a:r>
                <a:rPr b="1" dirty="0"/>
                <a:t> </a:t>
              </a:r>
              <a:r>
                <a:rPr b="1" dirty="0" err="1"/>
                <a:t>tempestivo</a:t>
              </a:r>
              <a:r>
                <a:rPr b="1" dirty="0"/>
                <a:t> </a:t>
              </a:r>
              <a:r>
                <a:rPr b="1" dirty="0" err="1"/>
                <a:t>ed</a:t>
              </a:r>
              <a:r>
                <a:rPr b="1" dirty="0"/>
                <a:t> </a:t>
              </a:r>
              <a:r>
                <a:rPr b="1" dirty="0" err="1"/>
                <a:t>efficiente</a:t>
              </a:r>
              <a:r>
                <a:rPr b="1" dirty="0"/>
                <a:t>: </a:t>
              </a:r>
              <a:r>
                <a:rPr dirty="0"/>
                <a:t>Il </a:t>
              </a:r>
              <a:r>
                <a:rPr dirty="0" err="1"/>
                <a:t>bilancio</a:t>
              </a:r>
              <a:r>
                <a:rPr dirty="0"/>
                <a:t> </a:t>
              </a:r>
              <a:r>
                <a:rPr dirty="0" err="1"/>
                <a:t>dell'UE</a:t>
              </a:r>
              <a:r>
                <a:rPr dirty="0"/>
                <a:t> </a:t>
              </a:r>
              <a:r>
                <a:rPr dirty="0" err="1"/>
                <a:t>si</a:t>
              </a:r>
              <a:r>
                <a:rPr dirty="0"/>
                <a:t> </a:t>
              </a:r>
              <a:r>
                <a:rPr dirty="0" err="1"/>
                <a:t>posiziona</a:t>
              </a:r>
              <a:r>
                <a:rPr dirty="0"/>
                <a:t> come un </a:t>
              </a:r>
              <a:r>
                <a:rPr dirty="0" err="1"/>
                <a:t>sistema</a:t>
              </a:r>
              <a:r>
                <a:rPr dirty="0"/>
                <a:t> di </a:t>
              </a:r>
              <a:r>
                <a:rPr dirty="0" err="1"/>
                <a:t>sostegno</a:t>
              </a:r>
              <a:r>
                <a:rPr dirty="0"/>
                <a:t> </a:t>
              </a:r>
              <a:r>
                <a:rPr dirty="0" err="1"/>
                <a:t>tempestivo</a:t>
              </a:r>
              <a:r>
                <a:rPr dirty="0"/>
                <a:t> </a:t>
              </a:r>
              <a:r>
                <a:rPr dirty="0" err="1"/>
                <a:t>ed</a:t>
              </a:r>
              <a:r>
                <a:rPr dirty="0"/>
                <a:t> </a:t>
              </a:r>
              <a:r>
                <a:rPr dirty="0" err="1"/>
                <a:t>efficiente</a:t>
              </a:r>
              <a:r>
                <a:rPr dirty="0"/>
                <a:t>, </a:t>
              </a:r>
              <a:r>
                <a:rPr dirty="0" err="1"/>
                <a:t>estendendone</a:t>
              </a:r>
              <a:r>
                <a:rPr dirty="0"/>
                <a:t> la </a:t>
              </a:r>
              <a:r>
                <a:rPr dirty="0" err="1"/>
                <a:t>portata</a:t>
              </a:r>
              <a:r>
                <a:rPr dirty="0"/>
                <a:t> </a:t>
              </a:r>
              <a:r>
                <a:rPr dirty="0" err="1" smtClean="0"/>
                <a:t>ai</a:t>
              </a:r>
              <a:r>
                <a:rPr dirty="0" smtClean="0"/>
                <a:t> </a:t>
              </a:r>
              <a:r>
                <a:rPr dirty="0" err="1"/>
                <a:t>cittadini</a:t>
              </a:r>
              <a:r>
                <a:rPr dirty="0"/>
                <a:t>, </a:t>
              </a:r>
              <a:r>
                <a:rPr dirty="0" err="1"/>
                <a:t>alle</a:t>
              </a:r>
              <a:r>
                <a:rPr dirty="0"/>
                <a:t> </a:t>
              </a:r>
              <a:r>
                <a:rPr dirty="0" err="1"/>
                <a:t>pubbliche</a:t>
              </a:r>
              <a:r>
                <a:rPr dirty="0"/>
                <a:t> </a:t>
              </a:r>
              <a:r>
                <a:rPr dirty="0" err="1"/>
                <a:t>amministrazioni</a:t>
              </a:r>
              <a:r>
                <a:rPr dirty="0"/>
                <a:t> e </a:t>
              </a:r>
              <a:r>
                <a:rPr dirty="0" err="1"/>
                <a:t>alle</a:t>
              </a:r>
              <a:r>
                <a:rPr dirty="0"/>
                <a:t> </a:t>
              </a:r>
              <a:r>
                <a:rPr dirty="0" err="1"/>
                <a:t>imprese</a:t>
              </a:r>
              <a:r>
                <a:rPr dirty="0"/>
                <a:t> </a:t>
              </a:r>
              <a:r>
                <a:rPr dirty="0" err="1"/>
                <a:t>quando</a:t>
              </a:r>
              <a:r>
                <a:rPr dirty="0"/>
                <a:t> </a:t>
              </a:r>
              <a:r>
                <a:rPr dirty="0" err="1"/>
                <a:t>necessario</a:t>
              </a:r>
              <a:endParaRPr dirty="0"/>
            </a:p>
          </p:txBody>
        </p:sp>
        <p:sp>
          <p:nvSpPr>
            <p:cNvPr id="7" name="Ovale 6">
              <a:extLst>
                <a:ext uri="{FF2B5EF4-FFF2-40B4-BE49-F238E27FC236}">
                  <a16:creationId xmlns:a16="http://schemas.microsoft.com/office/drawing/2014/main" id="{32F2D643-19D0-1D56-DC56-DA844526A0C8}"/>
                </a:ext>
              </a:extLst>
            </p:cNvPr>
            <p:cNvSpPr/>
            <p:nvPr/>
          </p:nvSpPr>
          <p:spPr>
            <a:xfrm>
              <a:off x="850602" y="5323815"/>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300" b="1">
                  <a:cs typeface="Arial" panose="020B0604020202020204" pitchFamily="34" charset="0"/>
                </a:defRPr>
              </a:pPr>
              <a:r>
                <a:t>4</a:t>
              </a:r>
              <a:endParaRPr sz="1300" b="1">
                <a:cs typeface="Arial" panose="020B0604020202020204" pitchFamily="34" charset="0"/>
              </a:endParaRPr>
            </a:p>
          </p:txBody>
        </p:sp>
        <p:sp>
          <p:nvSpPr>
            <p:cNvPr id="8" name="Ovale 7">
              <a:extLst>
                <a:ext uri="{FF2B5EF4-FFF2-40B4-BE49-F238E27FC236}">
                  <a16:creationId xmlns:a16="http://schemas.microsoft.com/office/drawing/2014/main" id="{57C9C13F-6ED2-52D3-2C87-C31D7D7B9530}"/>
                </a:ext>
              </a:extLst>
            </p:cNvPr>
            <p:cNvSpPr/>
            <p:nvPr/>
          </p:nvSpPr>
          <p:spPr>
            <a:xfrm>
              <a:off x="850601" y="4640127"/>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300" b="1">
                  <a:cs typeface="Arial" panose="020B0604020202020204" pitchFamily="34" charset="0"/>
                </a:defRPr>
              </a:pPr>
              <a:r>
                <a:rPr dirty="0"/>
                <a:t>3</a:t>
              </a:r>
              <a:endParaRPr sz="1300" b="1" dirty="0">
                <a:cs typeface="Arial" panose="020B0604020202020204" pitchFamily="34" charset="0"/>
              </a:endParaRPr>
            </a:p>
          </p:txBody>
        </p:sp>
        <p:sp>
          <p:nvSpPr>
            <p:cNvPr id="9" name="Ovale 8">
              <a:extLst>
                <a:ext uri="{FF2B5EF4-FFF2-40B4-BE49-F238E27FC236}">
                  <a16:creationId xmlns:a16="http://schemas.microsoft.com/office/drawing/2014/main" id="{937DD67C-1BDD-AF74-85FC-0174B9DC7805}"/>
                </a:ext>
              </a:extLst>
            </p:cNvPr>
            <p:cNvSpPr/>
            <p:nvPr/>
          </p:nvSpPr>
          <p:spPr>
            <a:xfrm>
              <a:off x="850602" y="3829031"/>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300" b="1">
                  <a:cs typeface="Arial" panose="020B0604020202020204" pitchFamily="34" charset="0"/>
                </a:defRPr>
              </a:pPr>
              <a:r>
                <a:rPr dirty="0"/>
                <a:t>2</a:t>
              </a:r>
              <a:endParaRPr sz="1300" b="1" dirty="0">
                <a:cs typeface="Arial" panose="020B0604020202020204" pitchFamily="34" charset="0"/>
              </a:endParaRPr>
            </a:p>
          </p:txBody>
        </p:sp>
        <p:sp>
          <p:nvSpPr>
            <p:cNvPr id="10" name="Ovale 9">
              <a:extLst>
                <a:ext uri="{FF2B5EF4-FFF2-40B4-BE49-F238E27FC236}">
                  <a16:creationId xmlns:a16="http://schemas.microsoft.com/office/drawing/2014/main" id="{1F0BED19-3966-256D-53C0-01878E250BAE}"/>
                </a:ext>
              </a:extLst>
            </p:cNvPr>
            <p:cNvSpPr/>
            <p:nvPr/>
          </p:nvSpPr>
          <p:spPr>
            <a:xfrm>
              <a:off x="850602" y="3137151"/>
              <a:ext cx="441177" cy="324204"/>
            </a:xfrm>
            <a:prstGeom prst="ellipse">
              <a:avLst/>
            </a:prstGeom>
            <a:solidFill>
              <a:srgbClr val="1B193E"/>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sz="1300" b="1">
                  <a:cs typeface="Arial" panose="020B0604020202020204" pitchFamily="34" charset="0"/>
                </a:defRPr>
              </a:pPr>
              <a:r>
                <a:t>1</a:t>
              </a:r>
              <a:endParaRPr sz="1300" b="1">
                <a:cs typeface="Arial" panose="020B0604020202020204" pitchFamily="34" charset="0"/>
              </a:endParaRPr>
            </a:p>
          </p:txBody>
        </p:sp>
      </p:grpSp>
    </p:spTree>
    <p:extLst>
      <p:ext uri="{BB962C8B-B14F-4D97-AF65-F5344CB8AC3E}">
        <p14:creationId xmlns:p14="http://schemas.microsoft.com/office/powerpoint/2010/main" val="17021403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rPr dirty="0" err="1"/>
              <a:t>Unità</a:t>
            </a:r>
            <a:r>
              <a:rPr dirty="0"/>
              <a:t> 1. </a:t>
            </a:r>
            <a:r>
              <a:rPr dirty="0" err="1"/>
              <a:t>Introduzione</a:t>
            </a:r>
            <a:r>
              <a:rPr dirty="0"/>
              <a:t> al </a:t>
            </a:r>
            <a:r>
              <a:rPr dirty="0" err="1"/>
              <a:t>bilancio</a:t>
            </a:r>
            <a:r>
              <a:rPr dirty="0"/>
              <a:t> </a:t>
            </a:r>
            <a:r>
              <a:rPr dirty="0" err="1"/>
              <a:t>dell'UE</a:t>
            </a:r>
            <a:endParaRPr dirty="0"/>
          </a:p>
          <a:p>
            <a:pPr>
              <a:defRPr sz="2200"/>
            </a:pPr>
            <a:r>
              <a:rPr dirty="0"/>
              <a:t>1.1 </a:t>
            </a:r>
            <a:r>
              <a:rPr lang="it-IT" dirty="0" smtClean="0"/>
              <a:t>Preparare il contesto</a:t>
            </a:r>
            <a:r>
              <a:rPr dirty="0" smtClean="0"/>
              <a:t>: </a:t>
            </a:r>
            <a:r>
              <a:rPr dirty="0" err="1"/>
              <a:t>Comprendere</a:t>
            </a:r>
            <a:r>
              <a:rPr dirty="0"/>
              <a:t> </a:t>
            </a:r>
            <a:r>
              <a:rPr dirty="0" err="1"/>
              <a:t>il</a:t>
            </a:r>
            <a:r>
              <a:rPr dirty="0"/>
              <a:t> panorama </a:t>
            </a:r>
            <a:r>
              <a:rPr dirty="0" err="1"/>
              <a:t>finanziario</a:t>
            </a:r>
            <a:r>
              <a:rPr dirty="0"/>
              <a:t> </a:t>
            </a:r>
            <a:r>
              <a:rPr dirty="0" err="1"/>
              <a:t>dell'UE</a:t>
            </a:r>
            <a:r>
              <a:rPr dirty="0"/>
              <a:t> (2)</a:t>
            </a:r>
          </a:p>
        </p:txBody>
      </p:sp>
      <p:grpSp>
        <p:nvGrpSpPr>
          <p:cNvPr id="16" name="Gruppo 15">
            <a:extLst>
              <a:ext uri="{FF2B5EF4-FFF2-40B4-BE49-F238E27FC236}">
                <a16:creationId xmlns:a16="http://schemas.microsoft.com/office/drawing/2014/main" id="{7642157B-421D-046B-4E15-8A24F9B0F9DB}"/>
              </a:ext>
            </a:extLst>
          </p:cNvPr>
          <p:cNvGrpSpPr/>
          <p:nvPr/>
        </p:nvGrpSpPr>
        <p:grpSpPr>
          <a:xfrm>
            <a:off x="471472" y="1489412"/>
            <a:ext cx="11434416" cy="4701016"/>
            <a:chOff x="471472" y="1489412"/>
            <a:chExt cx="11434416" cy="4701016"/>
          </a:xfrm>
        </p:grpSpPr>
        <p:grpSp>
          <p:nvGrpSpPr>
            <p:cNvPr id="5" name="Gruppo 4">
              <a:extLst>
                <a:ext uri="{FF2B5EF4-FFF2-40B4-BE49-F238E27FC236}">
                  <a16:creationId xmlns:a16="http://schemas.microsoft.com/office/drawing/2014/main" id="{6B8EEB92-0267-DEDF-56FD-AB930E8F630B}"/>
                </a:ext>
              </a:extLst>
            </p:cNvPr>
            <p:cNvGrpSpPr/>
            <p:nvPr/>
          </p:nvGrpSpPr>
          <p:grpSpPr>
            <a:xfrm>
              <a:off x="471472" y="1489412"/>
              <a:ext cx="11200856" cy="3131356"/>
              <a:chOff x="471472" y="1489412"/>
              <a:chExt cx="11200856" cy="3131356"/>
            </a:xfrm>
          </p:grpSpPr>
          <p:sp>
            <p:nvSpPr>
              <p:cNvPr id="6" name="CasellaDiTesto 5">
                <a:extLst>
                  <a:ext uri="{FF2B5EF4-FFF2-40B4-BE49-F238E27FC236}">
                    <a16:creationId xmlns:a16="http://schemas.microsoft.com/office/drawing/2014/main" id="{DF8EAC4C-3E0C-2A09-47B8-5E8A97F9E53B}"/>
                  </a:ext>
                </a:extLst>
              </p:cNvPr>
              <p:cNvSpPr txBox="1"/>
              <p:nvPr/>
            </p:nvSpPr>
            <p:spPr>
              <a:xfrm>
                <a:off x="471472" y="1489412"/>
                <a:ext cx="11152657" cy="2800767"/>
              </a:xfrm>
              <a:prstGeom prst="rect">
                <a:avLst/>
              </a:prstGeom>
              <a:noFill/>
            </p:spPr>
            <p:txBody>
              <a:bodyPr wrap="square">
                <a:spAutoFit/>
              </a:bodyPr>
              <a:lstStyle/>
              <a:p>
                <a:pPr algn="just">
                  <a:defRPr sz="1600">
                    <a:solidFill>
                      <a:srgbClr val="1B193E"/>
                    </a:solidFill>
                    <a:effectLst/>
                    <a:latin typeface="Calibri" panose="020F0502020204030204" pitchFamily="34" charset="0"/>
                    <a:cs typeface="Calibri" panose="020F0502020204030204" pitchFamily="34" charset="0"/>
                  </a:defRPr>
                </a:pPr>
                <a:r>
                  <a:rPr dirty="0"/>
                  <a:t>Il </a:t>
                </a:r>
                <a:r>
                  <a:rPr dirty="0" err="1"/>
                  <a:t>bilancio</a:t>
                </a:r>
                <a:r>
                  <a:rPr dirty="0"/>
                  <a:t> </a:t>
                </a:r>
                <a:r>
                  <a:rPr dirty="0" err="1"/>
                  <a:t>dell'UE</a:t>
                </a:r>
                <a:r>
                  <a:rPr dirty="0"/>
                  <a:t> </a:t>
                </a:r>
                <a:r>
                  <a:rPr dirty="0" err="1"/>
                  <a:t>rappresenta</a:t>
                </a:r>
                <a:r>
                  <a:rPr dirty="0"/>
                  <a:t> un </a:t>
                </a:r>
                <a:r>
                  <a:rPr dirty="0" err="1"/>
                  <a:t>percorso</a:t>
                </a:r>
                <a:r>
                  <a:rPr dirty="0"/>
                  <a:t> </a:t>
                </a:r>
                <a:r>
                  <a:rPr dirty="0" err="1"/>
                  <a:t>finanziario</a:t>
                </a:r>
                <a:r>
                  <a:rPr dirty="0"/>
                  <a:t> </a:t>
                </a:r>
                <a:r>
                  <a:rPr dirty="0" err="1"/>
                  <a:t>dinamico</a:t>
                </a:r>
                <a:r>
                  <a:rPr dirty="0"/>
                  <a:t>, in </a:t>
                </a:r>
                <a:r>
                  <a:rPr dirty="0" err="1"/>
                  <a:t>linea</a:t>
                </a:r>
                <a:r>
                  <a:rPr dirty="0"/>
                  <a:t> </a:t>
                </a:r>
                <a:r>
                  <a:rPr dirty="0" err="1"/>
                  <a:t>strategicamente</a:t>
                </a:r>
                <a:r>
                  <a:rPr dirty="0"/>
                  <a:t> con </a:t>
                </a:r>
                <a:r>
                  <a:rPr dirty="0" err="1"/>
                  <a:t>gli</a:t>
                </a:r>
                <a:r>
                  <a:rPr dirty="0"/>
                  <a:t> </a:t>
                </a:r>
                <a:r>
                  <a:rPr dirty="0" err="1"/>
                  <a:t>obiettivi</a:t>
                </a:r>
                <a:r>
                  <a:rPr dirty="0"/>
                  <a:t> a </a:t>
                </a:r>
                <a:r>
                  <a:rPr dirty="0" err="1"/>
                  <a:t>lungo</a:t>
                </a:r>
                <a:r>
                  <a:rPr dirty="0"/>
                  <a:t> </a:t>
                </a:r>
                <a:r>
                  <a:rPr dirty="0" err="1"/>
                  <a:t>termine</a:t>
                </a:r>
                <a:r>
                  <a:rPr dirty="0"/>
                  <a:t> </a:t>
                </a:r>
                <a:r>
                  <a:rPr dirty="0" err="1"/>
                  <a:t>dell'UE</a:t>
                </a:r>
                <a:r>
                  <a:rPr dirty="0"/>
                  <a:t>. Opera </a:t>
                </a:r>
                <a:r>
                  <a:rPr dirty="0" err="1"/>
                  <a:t>nell'ambito</a:t>
                </a:r>
                <a:r>
                  <a:rPr dirty="0"/>
                  <a:t> di </a:t>
                </a:r>
                <a:r>
                  <a:rPr dirty="0" err="1"/>
                  <a:t>cicli</a:t>
                </a:r>
                <a:r>
                  <a:rPr dirty="0"/>
                  <a:t> </a:t>
                </a:r>
                <a:r>
                  <a:rPr dirty="0" err="1"/>
                  <a:t>strutturati</a:t>
                </a:r>
                <a:r>
                  <a:rPr dirty="0"/>
                  <a:t> </a:t>
                </a:r>
                <a:r>
                  <a:rPr dirty="0" err="1"/>
                  <a:t>pluriennali</a:t>
                </a:r>
                <a:r>
                  <a:rPr dirty="0"/>
                  <a:t>, con </a:t>
                </a:r>
                <a:r>
                  <a:rPr dirty="0" err="1"/>
                  <a:t>l'obiettivo</a:t>
                </a:r>
                <a:r>
                  <a:rPr dirty="0"/>
                  <a:t> di </a:t>
                </a:r>
                <a:r>
                  <a:rPr dirty="0" err="1"/>
                  <a:t>garantire</a:t>
                </a:r>
                <a:r>
                  <a:rPr dirty="0"/>
                  <a:t> </a:t>
                </a:r>
                <a:r>
                  <a:rPr dirty="0" err="1"/>
                  <a:t>una</a:t>
                </a:r>
                <a:r>
                  <a:rPr dirty="0"/>
                  <a:t> </a:t>
                </a:r>
                <a:r>
                  <a:rPr dirty="0" err="1"/>
                  <a:t>gestione</a:t>
                </a:r>
                <a:r>
                  <a:rPr dirty="0"/>
                  <a:t> </a:t>
                </a:r>
                <a:r>
                  <a:rPr dirty="0" err="1"/>
                  <a:t>finanziaria</a:t>
                </a:r>
                <a:r>
                  <a:rPr dirty="0"/>
                  <a:t> </a:t>
                </a:r>
                <a:r>
                  <a:rPr dirty="0" err="1"/>
                  <a:t>strategica</a:t>
                </a:r>
                <a:r>
                  <a:rPr dirty="0"/>
                  <a:t> </a:t>
                </a:r>
                <a:r>
                  <a:rPr lang="it-IT" dirty="0" smtClean="0"/>
                  <a:t>in</a:t>
                </a:r>
                <a:r>
                  <a:rPr dirty="0" smtClean="0"/>
                  <a:t> </a:t>
                </a:r>
                <a:r>
                  <a:rPr dirty="0" err="1"/>
                  <a:t>periodi</a:t>
                </a:r>
                <a:r>
                  <a:rPr dirty="0"/>
                  <a:t> </a:t>
                </a:r>
                <a:r>
                  <a:rPr dirty="0" err="1"/>
                  <a:t>prestabiliti</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effectLst/>
                    <a:latin typeface="Calibri" panose="020F0502020204030204" pitchFamily="34" charset="0"/>
                    <a:cs typeface="Calibri" panose="020F0502020204030204" pitchFamily="34" charset="0"/>
                  </a:defRPr>
                </a:pPr>
                <a:r>
                  <a:rPr dirty="0"/>
                  <a:t>I </a:t>
                </a:r>
                <a:r>
                  <a:rPr dirty="0" err="1"/>
                  <a:t>cicli</a:t>
                </a:r>
                <a:r>
                  <a:rPr dirty="0"/>
                  <a:t> </a:t>
                </a:r>
                <a:r>
                  <a:rPr dirty="0" err="1"/>
                  <a:t>strutturati</a:t>
                </a:r>
                <a:r>
                  <a:rPr dirty="0"/>
                  <a:t> </a:t>
                </a:r>
                <a:r>
                  <a:rPr dirty="0" err="1"/>
                  <a:t>pluriennali</a:t>
                </a:r>
                <a:r>
                  <a:rPr dirty="0"/>
                  <a:t> </a:t>
                </a:r>
                <a:r>
                  <a:rPr dirty="0" err="1"/>
                  <a:t>sono</a:t>
                </a:r>
                <a:r>
                  <a:rPr dirty="0"/>
                  <a:t> </a:t>
                </a:r>
                <a:r>
                  <a:rPr dirty="0" err="1"/>
                  <a:t>regolati</a:t>
                </a:r>
                <a:r>
                  <a:rPr dirty="0"/>
                  <a:t> in </a:t>
                </a:r>
                <a:r>
                  <a:rPr dirty="0" err="1"/>
                  <a:t>intervalli</a:t>
                </a:r>
                <a:r>
                  <a:rPr dirty="0"/>
                  <a:t> di </a:t>
                </a:r>
                <a:r>
                  <a:rPr dirty="0" err="1"/>
                  <a:t>sette</a:t>
                </a:r>
                <a:r>
                  <a:rPr dirty="0"/>
                  <a:t> </a:t>
                </a:r>
                <a:r>
                  <a:rPr dirty="0" err="1"/>
                  <a:t>anni</a:t>
                </a:r>
                <a:r>
                  <a:rPr dirty="0"/>
                  <a:t>, con </a:t>
                </a:r>
                <a:r>
                  <a:rPr dirty="0" err="1"/>
                  <a:t>quello</a:t>
                </a:r>
                <a:r>
                  <a:rPr dirty="0"/>
                  <a:t> </a:t>
                </a:r>
                <a:r>
                  <a:rPr dirty="0" err="1"/>
                  <a:t>attuale</a:t>
                </a:r>
                <a:r>
                  <a:rPr dirty="0"/>
                  <a:t> </a:t>
                </a:r>
                <a:r>
                  <a:rPr dirty="0" err="1"/>
                  <a:t>che</a:t>
                </a:r>
                <a:r>
                  <a:rPr dirty="0"/>
                  <a:t> </a:t>
                </a:r>
                <a:r>
                  <a:rPr dirty="0" err="1"/>
                  <a:t>va</a:t>
                </a:r>
                <a:r>
                  <a:rPr dirty="0"/>
                  <a:t> dal 2021 al 2027.</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effectLst/>
                    <a:latin typeface="Calibri" panose="020F0502020204030204" pitchFamily="34" charset="0"/>
                    <a:cs typeface="Calibri" panose="020F0502020204030204" pitchFamily="34" charset="0"/>
                  </a:defRPr>
                </a:pPr>
                <a:r>
                  <a:rPr dirty="0"/>
                  <a:t>Questo </a:t>
                </a:r>
                <a:r>
                  <a:rPr dirty="0" err="1"/>
                  <a:t>approccio</a:t>
                </a:r>
                <a:r>
                  <a:rPr dirty="0"/>
                  <a:t> </a:t>
                </a:r>
                <a:r>
                  <a:rPr dirty="0" err="1"/>
                  <a:t>ciclico</a:t>
                </a:r>
                <a:r>
                  <a:rPr dirty="0"/>
                  <a:t> </a:t>
                </a:r>
                <a:r>
                  <a:rPr dirty="0" err="1"/>
                  <a:t>nella</a:t>
                </a:r>
                <a:r>
                  <a:rPr dirty="0"/>
                  <a:t> </a:t>
                </a:r>
                <a:r>
                  <a:rPr dirty="0" err="1"/>
                  <a:t>pianificazione</a:t>
                </a:r>
                <a:r>
                  <a:rPr dirty="0"/>
                  <a:t> </a:t>
                </a:r>
                <a:r>
                  <a:rPr dirty="0" err="1"/>
                  <a:t>strategica</a:t>
                </a:r>
                <a:r>
                  <a:rPr dirty="0"/>
                  <a:t> </a:t>
                </a:r>
                <a:r>
                  <a:rPr dirty="0" err="1"/>
                  <a:t>delle</a:t>
                </a:r>
                <a:r>
                  <a:rPr dirty="0"/>
                  <a:t> </a:t>
                </a:r>
                <a:r>
                  <a:rPr dirty="0" err="1"/>
                  <a:t>attività</a:t>
                </a:r>
                <a:r>
                  <a:rPr dirty="0"/>
                  <a:t> </a:t>
                </a:r>
                <a:r>
                  <a:rPr dirty="0" err="1"/>
                  <a:t>finanziarie</a:t>
                </a:r>
                <a:r>
                  <a:rPr dirty="0"/>
                  <a:t> </a:t>
                </a:r>
                <a:r>
                  <a:rPr dirty="0" err="1"/>
                  <a:t>si</a:t>
                </a:r>
                <a:r>
                  <a:rPr dirty="0"/>
                  <a:t> </a:t>
                </a:r>
                <a:r>
                  <a:rPr dirty="0" err="1"/>
                  <a:t>riflette</a:t>
                </a:r>
                <a:r>
                  <a:rPr dirty="0"/>
                  <a:t> </a:t>
                </a:r>
                <a:r>
                  <a:rPr dirty="0" err="1"/>
                  <a:t>nel</a:t>
                </a:r>
                <a:r>
                  <a:rPr dirty="0"/>
                  <a:t> </a:t>
                </a:r>
                <a:r>
                  <a:rPr dirty="0" err="1"/>
                  <a:t>funzionamento</a:t>
                </a:r>
                <a:r>
                  <a:rPr dirty="0"/>
                  <a:t> del </a:t>
                </a:r>
                <a:r>
                  <a:rPr dirty="0" err="1"/>
                  <a:t>bilancio</a:t>
                </a:r>
                <a:r>
                  <a:rPr dirty="0"/>
                  <a:t> e </a:t>
                </a:r>
                <a:r>
                  <a:rPr dirty="0" err="1"/>
                  <a:t>della</a:t>
                </a:r>
                <a:r>
                  <a:rPr dirty="0"/>
                  <a:t> </a:t>
                </a:r>
                <a:r>
                  <a:rPr dirty="0" err="1"/>
                  <a:t>gestione</a:t>
                </a:r>
                <a:r>
                  <a:rPr dirty="0"/>
                  <a:t> </a:t>
                </a:r>
                <a:r>
                  <a:rPr dirty="0" err="1"/>
                  <a:t>dei</a:t>
                </a:r>
                <a:r>
                  <a:rPr dirty="0"/>
                  <a:t> </a:t>
                </a:r>
                <a:r>
                  <a:rPr dirty="0" err="1"/>
                  <a:t>fondi</a:t>
                </a:r>
                <a:r>
                  <a:rPr dirty="0"/>
                  <a:t> </a:t>
                </a:r>
                <a:r>
                  <a:rPr dirty="0" err="1"/>
                  <a:t>entro</a:t>
                </a:r>
                <a:r>
                  <a:rPr dirty="0"/>
                  <a:t> </a:t>
                </a:r>
                <a:r>
                  <a:rPr dirty="0" err="1"/>
                  <a:t>intervalli</a:t>
                </a:r>
                <a:r>
                  <a:rPr dirty="0"/>
                  <a:t> </a:t>
                </a:r>
                <a:r>
                  <a:rPr dirty="0" err="1"/>
                  <a:t>specifici</a:t>
                </a:r>
                <a:r>
                  <a:rPr dirty="0"/>
                  <a:t>, </a:t>
                </a:r>
                <a:r>
                  <a:rPr dirty="0" err="1"/>
                  <a:t>che</a:t>
                </a:r>
                <a:r>
                  <a:rPr dirty="0"/>
                  <a:t> </a:t>
                </a:r>
                <a:r>
                  <a:rPr dirty="0" err="1"/>
                  <a:t>sono</a:t>
                </a:r>
                <a:r>
                  <a:rPr dirty="0"/>
                  <a:t> anche </a:t>
                </a:r>
                <a:r>
                  <a:rPr dirty="0" err="1"/>
                  <a:t>ciclici</a:t>
                </a:r>
                <a:r>
                  <a:rPr dirty="0"/>
                  <a:t> </a:t>
                </a:r>
                <a:r>
                  <a:rPr lang="it-IT" dirty="0" smtClean="0"/>
                  <a:t>-</a:t>
                </a:r>
                <a:r>
                  <a:rPr dirty="0" smtClean="0"/>
                  <a:t> </a:t>
                </a:r>
                <a:r>
                  <a:rPr dirty="0"/>
                  <a:t>dal </a:t>
                </a:r>
                <a:r>
                  <a:rPr dirty="0" err="1"/>
                  <a:t>bilancio</a:t>
                </a:r>
                <a:r>
                  <a:rPr dirty="0"/>
                  <a:t> a </a:t>
                </a:r>
                <a:r>
                  <a:rPr dirty="0" err="1"/>
                  <a:t>lungo</a:t>
                </a:r>
                <a:r>
                  <a:rPr dirty="0"/>
                  <a:t> </a:t>
                </a:r>
                <a:r>
                  <a:rPr dirty="0" err="1"/>
                  <a:t>termine</a:t>
                </a:r>
                <a:r>
                  <a:rPr dirty="0"/>
                  <a:t> al </a:t>
                </a:r>
                <a:r>
                  <a:rPr dirty="0" err="1"/>
                  <a:t>bilancio</a:t>
                </a:r>
                <a:r>
                  <a:rPr dirty="0"/>
                  <a:t> </a:t>
                </a:r>
                <a:r>
                  <a:rPr dirty="0" err="1"/>
                  <a:t>annuale</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effectLst/>
                    <a:latin typeface="Calibri" panose="020F0502020204030204" pitchFamily="34" charset="0"/>
                    <a:cs typeface="Calibri" panose="020F0502020204030204" pitchFamily="34" charset="0"/>
                  </a:defRPr>
                </a:pPr>
                <a:r>
                  <a:rPr dirty="0" err="1"/>
                  <a:t>Periodicamente</a:t>
                </a:r>
                <a:r>
                  <a:rPr dirty="0"/>
                  <a:t>, </a:t>
                </a:r>
                <a:r>
                  <a:rPr dirty="0" err="1"/>
                  <a:t>l'effettiva</a:t>
                </a:r>
                <a:r>
                  <a:rPr dirty="0"/>
                  <a:t> </a:t>
                </a:r>
                <a:r>
                  <a:rPr dirty="0" err="1"/>
                  <a:t>distribuzione</a:t>
                </a:r>
                <a:r>
                  <a:rPr dirty="0"/>
                  <a:t> </a:t>
                </a:r>
                <a:r>
                  <a:rPr dirty="0" err="1"/>
                  <a:t>dei</a:t>
                </a:r>
                <a:r>
                  <a:rPr dirty="0"/>
                  <a:t> </a:t>
                </a:r>
                <a:r>
                  <a:rPr dirty="0" err="1"/>
                  <a:t>fondi</a:t>
                </a:r>
                <a:r>
                  <a:rPr dirty="0"/>
                  <a:t> </a:t>
                </a:r>
                <a:r>
                  <a:rPr dirty="0" err="1"/>
                  <a:t>passa</a:t>
                </a:r>
                <a:r>
                  <a:rPr dirty="0"/>
                  <a:t> </a:t>
                </a:r>
                <a:r>
                  <a:rPr dirty="0" err="1"/>
                  <a:t>attraverso</a:t>
                </a:r>
                <a:r>
                  <a:rPr dirty="0"/>
                  <a:t> le </a:t>
                </a:r>
                <a:r>
                  <a:rPr dirty="0" err="1"/>
                  <a:t>seguenti</a:t>
                </a:r>
                <a:r>
                  <a:rPr dirty="0"/>
                  <a:t> </a:t>
                </a:r>
                <a:r>
                  <a:rPr dirty="0" err="1"/>
                  <a:t>fasi</a:t>
                </a:r>
                <a:r>
                  <a:rPr dirty="0"/>
                  <a:t> </a:t>
                </a:r>
                <a:r>
                  <a:rPr dirty="0" err="1"/>
                  <a:t>che</a:t>
                </a:r>
                <a:r>
                  <a:rPr dirty="0"/>
                  <a:t> </a:t>
                </a:r>
                <a:r>
                  <a:rPr dirty="0" err="1"/>
                  <a:t>costituiscono</a:t>
                </a:r>
                <a:r>
                  <a:rPr dirty="0"/>
                  <a:t> un </a:t>
                </a:r>
                <a:r>
                  <a:rPr dirty="0" err="1"/>
                  <a:t>processo</a:t>
                </a:r>
                <a:r>
                  <a:rPr dirty="0"/>
                  <a:t> di </a:t>
                </a:r>
                <a:r>
                  <a:rPr dirty="0" err="1"/>
                  <a:t>gestione</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endParaRPr sz="1600" dirty="0">
                  <a:solidFill>
                    <a:srgbClr val="1B193E"/>
                  </a:solidFill>
                  <a:effectLst/>
                  <a:latin typeface="Calibri" panose="020F0502020204030204" pitchFamily="34" charset="0"/>
                  <a:cs typeface="Calibri" panose="020F0502020204030204" pitchFamily="34" charset="0"/>
                </a:endParaRPr>
              </a:p>
            </p:txBody>
          </p:sp>
          <p:graphicFrame>
            <p:nvGraphicFramePr>
              <p:cNvPr id="3" name="Diagramma 2">
                <a:extLst>
                  <a:ext uri="{FF2B5EF4-FFF2-40B4-BE49-F238E27FC236}">
                    <a16:creationId xmlns:a16="http://schemas.microsoft.com/office/drawing/2014/main" id="{D60F082A-5601-AE5C-95A4-3AE83989BDC1}"/>
                  </a:ext>
                </a:extLst>
              </p:cNvPr>
              <p:cNvGraphicFramePr/>
              <p:nvPr>
                <p:extLst>
                  <p:ext uri="{D42A27DB-BD31-4B8C-83A1-F6EECF244321}">
                    <p14:modId xmlns:p14="http://schemas.microsoft.com/office/powerpoint/2010/main" val="467015822"/>
                  </p:ext>
                </p:extLst>
              </p:nvPr>
            </p:nvGraphicFramePr>
            <p:xfrm>
              <a:off x="519671" y="4022389"/>
              <a:ext cx="11152657" cy="598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
          <p:nvSpPr>
            <p:cNvPr id="11" name="CasellaDiTesto 10">
              <a:extLst>
                <a:ext uri="{FF2B5EF4-FFF2-40B4-BE49-F238E27FC236}">
                  <a16:creationId xmlns:a16="http://schemas.microsoft.com/office/drawing/2014/main" id="{84CD1F21-7443-6884-F5AE-11CF2F42BB35}"/>
                </a:ext>
              </a:extLst>
            </p:cNvPr>
            <p:cNvSpPr txBox="1"/>
            <p:nvPr/>
          </p:nvSpPr>
          <p:spPr>
            <a:xfrm>
              <a:off x="471472" y="4620768"/>
              <a:ext cx="2635009" cy="1323439"/>
            </a:xfrm>
            <a:prstGeom prst="rect">
              <a:avLst/>
            </a:prstGeom>
            <a:noFill/>
          </p:spPr>
          <p:txBody>
            <a:bodyPr wrap="square">
              <a:spAutoFit/>
            </a:bodyPr>
            <a:lstStyle/>
            <a:p>
              <a:pPr algn="just">
                <a:defRPr sz="1600"/>
              </a:pPr>
              <a:r>
                <a:rPr dirty="0"/>
                <a:t>Le </a:t>
              </a:r>
              <a:r>
                <a:rPr dirty="0" err="1"/>
                <a:t>istituzioni</a:t>
              </a:r>
              <a:r>
                <a:rPr dirty="0"/>
                <a:t> </a:t>
              </a:r>
              <a:r>
                <a:rPr dirty="0" err="1"/>
                <a:t>dell'UE</a:t>
              </a:r>
              <a:r>
                <a:rPr dirty="0"/>
                <a:t> </a:t>
              </a:r>
              <a:r>
                <a:rPr dirty="0" err="1"/>
                <a:t>pianificano</a:t>
              </a:r>
              <a:r>
                <a:rPr dirty="0"/>
                <a:t> in </a:t>
              </a:r>
              <a:r>
                <a:rPr dirty="0" err="1"/>
                <a:t>modo</a:t>
              </a:r>
              <a:r>
                <a:rPr dirty="0"/>
                <a:t> </a:t>
              </a:r>
              <a:r>
                <a:rPr dirty="0" err="1"/>
                <a:t>collaborativo</a:t>
              </a:r>
              <a:r>
                <a:rPr dirty="0"/>
                <a:t> </a:t>
              </a:r>
              <a:r>
                <a:rPr lang="it-IT" dirty="0" err="1" smtClean="0"/>
                <a:t>gl</a:t>
              </a:r>
              <a:r>
                <a:rPr dirty="0" err="1" smtClean="0"/>
                <a:t>i</a:t>
              </a:r>
              <a:r>
                <a:rPr lang="it-IT" dirty="0" smtClean="0"/>
                <a:t> stanziamenti</a:t>
              </a:r>
              <a:r>
                <a:rPr dirty="0" smtClean="0"/>
                <a:t> </a:t>
              </a:r>
              <a:r>
                <a:rPr dirty="0" err="1" smtClean="0"/>
                <a:t>finanziari</a:t>
              </a:r>
              <a:r>
                <a:rPr dirty="0" smtClean="0"/>
                <a:t> </a:t>
              </a:r>
              <a:r>
                <a:rPr dirty="0" err="1"/>
                <a:t>attraverso</a:t>
              </a:r>
              <a:r>
                <a:rPr dirty="0"/>
                <a:t> </a:t>
              </a:r>
              <a:r>
                <a:rPr dirty="0" err="1"/>
                <a:t>l'avvio</a:t>
              </a:r>
              <a:r>
                <a:rPr dirty="0"/>
                <a:t> di </a:t>
              </a:r>
              <a:r>
                <a:rPr dirty="0" err="1"/>
                <a:t>programmi</a:t>
              </a:r>
              <a:r>
                <a:rPr dirty="0"/>
                <a:t> </a:t>
              </a:r>
              <a:r>
                <a:rPr dirty="0" err="1"/>
                <a:t>specifici</a:t>
              </a:r>
              <a:r>
                <a:rPr dirty="0"/>
                <a:t>.</a:t>
              </a:r>
            </a:p>
          </p:txBody>
        </p:sp>
        <p:sp>
          <p:nvSpPr>
            <p:cNvPr id="13" name="CasellaDiTesto 12">
              <a:extLst>
                <a:ext uri="{FF2B5EF4-FFF2-40B4-BE49-F238E27FC236}">
                  <a16:creationId xmlns:a16="http://schemas.microsoft.com/office/drawing/2014/main" id="{7420BB04-66B3-7967-4878-09422DF223DD}"/>
                </a:ext>
              </a:extLst>
            </p:cNvPr>
            <p:cNvSpPr txBox="1"/>
            <p:nvPr/>
          </p:nvSpPr>
          <p:spPr>
            <a:xfrm>
              <a:off x="3344212" y="4620768"/>
              <a:ext cx="2635009" cy="1569660"/>
            </a:xfrm>
            <a:prstGeom prst="rect">
              <a:avLst/>
            </a:prstGeom>
            <a:noFill/>
          </p:spPr>
          <p:txBody>
            <a:bodyPr wrap="square">
              <a:spAutoFit/>
            </a:bodyPr>
            <a:lstStyle/>
            <a:p>
              <a:pPr algn="just">
                <a:defRPr sz="1600"/>
              </a:pPr>
              <a:r>
                <a:rPr dirty="0"/>
                <a:t>Il </a:t>
              </a:r>
              <a:r>
                <a:rPr dirty="0" err="1"/>
                <a:t>bilancio</a:t>
              </a:r>
              <a:r>
                <a:rPr dirty="0"/>
                <a:t> </a:t>
              </a:r>
              <a:r>
                <a:rPr dirty="0" err="1"/>
                <a:t>previsto</a:t>
              </a:r>
              <a:r>
                <a:rPr dirty="0"/>
                <a:t> o </a:t>
              </a:r>
              <a:r>
                <a:rPr dirty="0" err="1"/>
                <a:t>richiesto</a:t>
              </a:r>
              <a:r>
                <a:rPr dirty="0"/>
                <a:t> </a:t>
              </a:r>
              <a:r>
                <a:rPr dirty="0" err="1"/>
                <a:t>dai</a:t>
              </a:r>
              <a:r>
                <a:rPr dirty="0"/>
                <a:t> </a:t>
              </a:r>
              <a:r>
                <a:rPr dirty="0" err="1"/>
                <a:t>vari</a:t>
              </a:r>
              <a:r>
                <a:rPr dirty="0"/>
                <a:t> </a:t>
              </a:r>
              <a:r>
                <a:rPr dirty="0" err="1"/>
                <a:t>beneficiari</a:t>
              </a:r>
              <a:r>
                <a:rPr dirty="0"/>
                <a:t> è </a:t>
              </a:r>
              <a:r>
                <a:rPr dirty="0" err="1"/>
                <a:t>sottoposto</a:t>
              </a:r>
              <a:r>
                <a:rPr dirty="0"/>
                <a:t> a procedure di </a:t>
              </a:r>
              <a:r>
                <a:rPr dirty="0" err="1" smtClean="0"/>
                <a:t>approvazione</a:t>
              </a:r>
              <a:r>
                <a:rPr dirty="0" smtClean="0"/>
                <a:t>,</a:t>
              </a:r>
              <a:r>
                <a:rPr lang="it-IT" dirty="0" smtClean="0"/>
                <a:t> </a:t>
              </a:r>
              <a:r>
                <a:rPr dirty="0" err="1" smtClean="0"/>
                <a:t>garantendo</a:t>
              </a:r>
              <a:r>
                <a:rPr dirty="0" smtClean="0"/>
                <a:t> </a:t>
              </a:r>
              <a:r>
                <a:rPr dirty="0" err="1"/>
                <a:t>l'allineamento</a:t>
              </a:r>
              <a:r>
                <a:rPr dirty="0"/>
                <a:t> con </a:t>
              </a:r>
              <a:r>
                <a:rPr dirty="0" err="1"/>
                <a:t>gli</a:t>
              </a:r>
              <a:r>
                <a:rPr dirty="0"/>
                <a:t> </a:t>
              </a:r>
              <a:r>
                <a:rPr dirty="0" err="1"/>
                <a:t>obiettivi</a:t>
              </a:r>
              <a:r>
                <a:rPr dirty="0"/>
                <a:t> </a:t>
              </a:r>
              <a:r>
                <a:rPr dirty="0" err="1"/>
                <a:t>dell'UE</a:t>
              </a:r>
              <a:r>
                <a:rPr dirty="0"/>
                <a:t>.</a:t>
              </a:r>
            </a:p>
          </p:txBody>
        </p:sp>
        <p:sp>
          <p:nvSpPr>
            <p:cNvPr id="14" name="CasellaDiTesto 13">
              <a:extLst>
                <a:ext uri="{FF2B5EF4-FFF2-40B4-BE49-F238E27FC236}">
                  <a16:creationId xmlns:a16="http://schemas.microsoft.com/office/drawing/2014/main" id="{C6E9982D-FE7B-837F-09EE-C83F291D8E2A}"/>
                </a:ext>
              </a:extLst>
            </p:cNvPr>
            <p:cNvSpPr txBox="1"/>
            <p:nvPr/>
          </p:nvSpPr>
          <p:spPr>
            <a:xfrm>
              <a:off x="6212781" y="4620768"/>
              <a:ext cx="2824538" cy="584775"/>
            </a:xfrm>
            <a:prstGeom prst="rect">
              <a:avLst/>
            </a:prstGeom>
            <a:noFill/>
          </p:spPr>
          <p:txBody>
            <a:bodyPr wrap="square">
              <a:spAutoFit/>
            </a:bodyPr>
            <a:lstStyle/>
            <a:p>
              <a:pPr algn="just">
                <a:defRPr sz="1600"/>
              </a:pPr>
              <a:r>
                <a:rPr dirty="0"/>
                <a:t>I </a:t>
              </a:r>
              <a:r>
                <a:rPr dirty="0" err="1"/>
                <a:t>fondi</a:t>
              </a:r>
              <a:r>
                <a:rPr dirty="0"/>
                <a:t> </a:t>
              </a:r>
              <a:r>
                <a:rPr dirty="0" err="1"/>
                <a:t>sono</a:t>
              </a:r>
              <a:r>
                <a:rPr dirty="0"/>
                <a:t> </a:t>
              </a:r>
              <a:r>
                <a:rPr dirty="0" err="1"/>
                <a:t>distribuiti</a:t>
              </a:r>
              <a:r>
                <a:rPr dirty="0"/>
                <a:t> e </a:t>
              </a:r>
              <a:r>
                <a:rPr dirty="0" err="1"/>
                <a:t>i</a:t>
              </a:r>
              <a:r>
                <a:rPr dirty="0"/>
                <a:t> </a:t>
              </a:r>
              <a:r>
                <a:rPr dirty="0" err="1" smtClean="0"/>
                <a:t>progetti</a:t>
              </a:r>
              <a:r>
                <a:rPr lang="it-IT" dirty="0" smtClean="0"/>
                <a:t> </a:t>
              </a:r>
              <a:r>
                <a:rPr dirty="0" err="1" smtClean="0"/>
                <a:t>vengono</a:t>
              </a:r>
              <a:r>
                <a:rPr dirty="0" smtClean="0"/>
                <a:t> </a:t>
              </a:r>
              <a:r>
                <a:rPr lang="it-IT" dirty="0" smtClean="0"/>
                <a:t>implementati</a:t>
              </a:r>
              <a:r>
                <a:rPr dirty="0" smtClean="0"/>
                <a:t>. </a:t>
              </a:r>
              <a:endParaRPr dirty="0"/>
            </a:p>
          </p:txBody>
        </p:sp>
        <p:sp>
          <p:nvSpPr>
            <p:cNvPr id="15" name="CasellaDiTesto 14">
              <a:extLst>
                <a:ext uri="{FF2B5EF4-FFF2-40B4-BE49-F238E27FC236}">
                  <a16:creationId xmlns:a16="http://schemas.microsoft.com/office/drawing/2014/main" id="{BE022E30-F927-A4E8-596C-E51B12F2B48F}"/>
                </a:ext>
              </a:extLst>
            </p:cNvPr>
            <p:cNvSpPr txBox="1"/>
            <p:nvPr/>
          </p:nvSpPr>
          <p:spPr>
            <a:xfrm>
              <a:off x="9081350" y="4620768"/>
              <a:ext cx="2824538" cy="1077218"/>
            </a:xfrm>
            <a:prstGeom prst="rect">
              <a:avLst/>
            </a:prstGeom>
            <a:noFill/>
          </p:spPr>
          <p:txBody>
            <a:bodyPr wrap="square">
              <a:spAutoFit/>
            </a:bodyPr>
            <a:lstStyle/>
            <a:p>
              <a:pPr algn="just">
                <a:defRPr sz="1600">
                  <a:effectLst/>
                  <a:latin typeface="Calibri" panose="020F0502020204030204" pitchFamily="34" charset="0"/>
                  <a:cs typeface="Calibri" panose="020F0502020204030204" pitchFamily="34" charset="0"/>
                </a:defRPr>
              </a:pPr>
              <a:r>
                <a:rPr dirty="0"/>
                <a:t>I </a:t>
              </a:r>
              <a:r>
                <a:rPr dirty="0" err="1"/>
                <a:t>risultati</a:t>
              </a:r>
              <a:r>
                <a:rPr dirty="0"/>
                <a:t> </a:t>
              </a:r>
              <a:r>
                <a:rPr dirty="0" err="1"/>
                <a:t>sono</a:t>
              </a:r>
              <a:r>
                <a:rPr dirty="0"/>
                <a:t> </a:t>
              </a:r>
              <a:r>
                <a:rPr dirty="0" err="1"/>
                <a:t>costantemente</a:t>
              </a:r>
              <a:r>
                <a:rPr dirty="0"/>
                <a:t> </a:t>
              </a:r>
              <a:r>
                <a:rPr dirty="0" err="1"/>
                <a:t>valutati</a:t>
              </a:r>
              <a:r>
                <a:rPr dirty="0"/>
                <a:t> per </a:t>
              </a:r>
              <a:r>
                <a:rPr lang="it-IT" dirty="0" smtClean="0"/>
                <a:t>misurare</a:t>
              </a:r>
              <a:r>
                <a:rPr dirty="0" smtClean="0"/>
                <a:t> </a:t>
              </a:r>
              <a:r>
                <a:rPr dirty="0" err="1"/>
                <a:t>l'impatto</a:t>
              </a:r>
              <a:r>
                <a:rPr dirty="0"/>
                <a:t> e </a:t>
              </a:r>
              <a:r>
                <a:rPr dirty="0" err="1"/>
                <a:t>l'efficacia</a:t>
              </a:r>
              <a:r>
                <a:rPr dirty="0"/>
                <a:t> </a:t>
              </a:r>
              <a:r>
                <a:rPr dirty="0" err="1"/>
                <a:t>delle</a:t>
              </a:r>
              <a:r>
                <a:rPr dirty="0"/>
                <a:t> </a:t>
              </a:r>
              <a:r>
                <a:rPr dirty="0" err="1"/>
                <a:t>dotazioni</a:t>
              </a:r>
              <a:r>
                <a:rPr dirty="0"/>
                <a:t> </a:t>
              </a:r>
              <a:r>
                <a:rPr dirty="0" err="1"/>
                <a:t>finanziarie</a:t>
              </a:r>
              <a:r>
                <a:rPr dirty="0"/>
                <a:t>.</a:t>
              </a:r>
              <a:endParaRPr sz="1600" dirty="0">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3983734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t>Unità 1. Introduzione al bilancio dell'UE</a:t>
            </a:r>
          </a:p>
          <a:p>
            <a:pPr>
              <a:defRPr sz="2200"/>
            </a:pPr>
            <a:r>
              <a:t>1.2 All'interno del processo di bilancio: Bilancio a lungo termine e annuale (1)</a:t>
            </a:r>
          </a:p>
        </p:txBody>
      </p:sp>
      <p:grpSp>
        <p:nvGrpSpPr>
          <p:cNvPr id="10" name="Gruppo 9">
            <a:extLst>
              <a:ext uri="{FF2B5EF4-FFF2-40B4-BE49-F238E27FC236}">
                <a16:creationId xmlns:a16="http://schemas.microsoft.com/office/drawing/2014/main" id="{ECEC986F-2856-EA97-E4BB-18E3194C2212}"/>
              </a:ext>
            </a:extLst>
          </p:cNvPr>
          <p:cNvGrpSpPr/>
          <p:nvPr/>
        </p:nvGrpSpPr>
        <p:grpSpPr>
          <a:xfrm>
            <a:off x="219075" y="1279577"/>
            <a:ext cx="11972926" cy="4773639"/>
            <a:chOff x="219075" y="1279577"/>
            <a:chExt cx="11972926" cy="4773639"/>
          </a:xfrm>
        </p:grpSpPr>
        <p:grpSp>
          <p:nvGrpSpPr>
            <p:cNvPr id="16" name="Gruppo 15">
              <a:extLst>
                <a:ext uri="{FF2B5EF4-FFF2-40B4-BE49-F238E27FC236}">
                  <a16:creationId xmlns:a16="http://schemas.microsoft.com/office/drawing/2014/main" id="{F770F07D-F6C1-6DD7-42FA-135EFE6FD15D}"/>
                </a:ext>
              </a:extLst>
            </p:cNvPr>
            <p:cNvGrpSpPr/>
            <p:nvPr/>
          </p:nvGrpSpPr>
          <p:grpSpPr>
            <a:xfrm>
              <a:off x="471471" y="1898233"/>
              <a:ext cx="11152657" cy="3570208"/>
              <a:chOff x="471471" y="2986401"/>
              <a:chExt cx="11152657" cy="3570208"/>
            </a:xfrm>
          </p:grpSpPr>
          <p:sp>
            <p:nvSpPr>
              <p:cNvPr id="5" name="CasellaDiTesto 4">
                <a:extLst>
                  <a:ext uri="{FF2B5EF4-FFF2-40B4-BE49-F238E27FC236}">
                    <a16:creationId xmlns:a16="http://schemas.microsoft.com/office/drawing/2014/main" id="{674FD3F7-6A79-A991-F698-ADD6E2D50907}"/>
                  </a:ext>
                </a:extLst>
              </p:cNvPr>
              <p:cNvSpPr txBox="1"/>
              <p:nvPr/>
            </p:nvSpPr>
            <p:spPr>
              <a:xfrm>
                <a:off x="471471" y="2986401"/>
                <a:ext cx="5594049" cy="3570208"/>
              </a:xfrm>
              <a:prstGeom prst="rect">
                <a:avLst/>
              </a:prstGeom>
              <a:noFill/>
              <a:ln>
                <a:solidFill>
                  <a:srgbClr val="1B193E"/>
                </a:solidFill>
              </a:ln>
            </p:spPr>
            <p:txBody>
              <a:bodyPr wrap="square">
                <a:spAutoFit/>
              </a:bodyPr>
              <a:lstStyle/>
              <a:p>
                <a:pPr algn="just">
                  <a:defRPr sz="1600" b="1">
                    <a:solidFill>
                      <a:srgbClr val="1B193E"/>
                    </a:solidFill>
                    <a:latin typeface="Calibri" panose="020F0502020204030204" pitchFamily="34" charset="0"/>
                    <a:cs typeface="Calibri" panose="020F0502020204030204" pitchFamily="34" charset="0"/>
                  </a:defRPr>
                </a:pPr>
                <a:r>
                  <a:rPr dirty="0" err="1"/>
                  <a:t>Bilancio</a:t>
                </a:r>
                <a:r>
                  <a:rPr dirty="0"/>
                  <a:t> a </a:t>
                </a:r>
                <a:r>
                  <a:rPr dirty="0" err="1"/>
                  <a:t>lungo</a:t>
                </a:r>
                <a:r>
                  <a:rPr dirty="0"/>
                  <a:t> </a:t>
                </a:r>
                <a:r>
                  <a:rPr dirty="0" err="1"/>
                  <a:t>termine</a:t>
                </a:r>
                <a:endParaRPr dirty="0"/>
              </a:p>
              <a:p>
                <a:pPr algn="just">
                  <a:defRPr sz="1400">
                    <a:solidFill>
                      <a:srgbClr val="1B193E"/>
                    </a:solidFill>
                    <a:latin typeface="Calibri" panose="020F0502020204030204" pitchFamily="34" charset="0"/>
                    <a:cs typeface="Calibri" panose="020F0502020204030204" pitchFamily="34" charset="0"/>
                  </a:defRPr>
                </a:pPr>
                <a:r>
                  <a:rPr dirty="0" err="1" smtClean="0"/>
                  <a:t>Riconosciuto</a:t>
                </a:r>
                <a:r>
                  <a:rPr dirty="0" smtClean="0"/>
                  <a:t> </a:t>
                </a:r>
                <a:r>
                  <a:rPr dirty="0"/>
                  <a:t>anche come </a:t>
                </a:r>
                <a:r>
                  <a:rPr b="1" dirty="0" err="1"/>
                  <a:t>quadro</a:t>
                </a:r>
                <a:r>
                  <a:rPr b="1" dirty="0"/>
                  <a:t> </a:t>
                </a:r>
                <a:r>
                  <a:rPr b="1" dirty="0" err="1"/>
                  <a:t>finanziario</a:t>
                </a:r>
                <a:r>
                  <a:rPr b="1" dirty="0"/>
                  <a:t> </a:t>
                </a:r>
                <a:r>
                  <a:rPr b="1" dirty="0" err="1"/>
                  <a:t>pluriennale</a:t>
                </a:r>
                <a:r>
                  <a:rPr b="1" dirty="0"/>
                  <a:t> </a:t>
                </a:r>
                <a:r>
                  <a:rPr dirty="0"/>
                  <a:t>(QFP), questo </a:t>
                </a:r>
                <a:r>
                  <a:rPr dirty="0" err="1"/>
                  <a:t>bilancio</a:t>
                </a:r>
                <a:r>
                  <a:rPr dirty="0"/>
                  <a:t> a </a:t>
                </a:r>
                <a:r>
                  <a:rPr dirty="0" err="1"/>
                  <a:t>lungo</a:t>
                </a:r>
                <a:r>
                  <a:rPr dirty="0"/>
                  <a:t> </a:t>
                </a:r>
                <a:r>
                  <a:rPr dirty="0" err="1"/>
                  <a:t>termine</a:t>
                </a:r>
                <a:r>
                  <a:rPr dirty="0"/>
                  <a:t> </a:t>
                </a:r>
                <a:r>
                  <a:rPr dirty="0" err="1"/>
                  <a:t>si</a:t>
                </a:r>
                <a:r>
                  <a:rPr dirty="0"/>
                  <a:t> </a:t>
                </a:r>
                <a:r>
                  <a:rPr dirty="0" err="1"/>
                  <a:t>estende</a:t>
                </a:r>
                <a:r>
                  <a:rPr dirty="0"/>
                  <a:t> </a:t>
                </a:r>
                <a:r>
                  <a:rPr dirty="0" err="1"/>
                  <a:t>su</a:t>
                </a:r>
                <a:r>
                  <a:rPr dirty="0"/>
                  <a:t> </a:t>
                </a:r>
                <a:r>
                  <a:rPr dirty="0" err="1"/>
                  <a:t>sette</a:t>
                </a:r>
                <a:r>
                  <a:rPr dirty="0"/>
                  <a:t> </a:t>
                </a:r>
                <a:r>
                  <a:rPr dirty="0" err="1"/>
                  <a:t>anni</a:t>
                </a:r>
                <a:r>
                  <a:rPr dirty="0"/>
                  <a:t>, </a:t>
                </a:r>
                <a:r>
                  <a:rPr dirty="0" err="1"/>
                  <a:t>stabilendo</a:t>
                </a:r>
                <a:r>
                  <a:rPr dirty="0"/>
                  <a:t> </a:t>
                </a:r>
                <a:r>
                  <a:rPr dirty="0" err="1"/>
                  <a:t>fondi</a:t>
                </a:r>
                <a:r>
                  <a:rPr dirty="0"/>
                  <a:t> di </a:t>
                </a:r>
                <a:r>
                  <a:rPr dirty="0" err="1"/>
                  <a:t>spesa</a:t>
                </a:r>
                <a:r>
                  <a:rPr dirty="0"/>
                  <a:t> per </a:t>
                </a:r>
                <a:r>
                  <a:rPr dirty="0" err="1"/>
                  <a:t>categorie</a:t>
                </a:r>
                <a:r>
                  <a:rPr dirty="0"/>
                  <a:t> e </a:t>
                </a:r>
                <a:r>
                  <a:rPr dirty="0" err="1"/>
                  <a:t>priorità</a:t>
                </a:r>
                <a:r>
                  <a:rPr dirty="0"/>
                  <a:t> </a:t>
                </a:r>
                <a:r>
                  <a:rPr dirty="0" err="1"/>
                  <a:t>dell'UE</a:t>
                </a:r>
                <a:r>
                  <a:rPr dirty="0"/>
                  <a:t> come la </a:t>
                </a:r>
                <a:r>
                  <a:rPr dirty="0" err="1"/>
                  <a:t>digitalizzazione</a:t>
                </a:r>
                <a:r>
                  <a:rPr dirty="0"/>
                  <a:t> o lo </a:t>
                </a:r>
                <a:r>
                  <a:rPr dirty="0" err="1"/>
                  <a:t>sviluppo</a:t>
                </a:r>
                <a:r>
                  <a:rPr dirty="0"/>
                  <a:t> </a:t>
                </a:r>
                <a:r>
                  <a:rPr dirty="0" err="1"/>
                  <a:t>rurale</a:t>
                </a:r>
                <a:r>
                  <a:rPr dirty="0"/>
                  <a:t>.</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err="1"/>
                  <a:t>Ricordando</a:t>
                </a:r>
                <a:r>
                  <a:rPr dirty="0"/>
                  <a:t> </a:t>
                </a:r>
                <a:r>
                  <a:rPr dirty="0" err="1"/>
                  <a:t>i</a:t>
                </a:r>
                <a:r>
                  <a:rPr dirty="0"/>
                  <a:t> </a:t>
                </a:r>
                <a:r>
                  <a:rPr dirty="0" err="1"/>
                  <a:t>cicli</a:t>
                </a:r>
                <a:r>
                  <a:rPr dirty="0"/>
                  <a:t> di </a:t>
                </a:r>
                <a:r>
                  <a:rPr dirty="0" err="1"/>
                  <a:t>sette</a:t>
                </a:r>
                <a:r>
                  <a:rPr dirty="0"/>
                  <a:t> </a:t>
                </a:r>
                <a:r>
                  <a:rPr dirty="0" err="1"/>
                  <a:t>anni</a:t>
                </a:r>
                <a:r>
                  <a:rPr dirty="0"/>
                  <a:t>, </a:t>
                </a:r>
                <a:r>
                  <a:rPr dirty="0" err="1"/>
                  <a:t>il</a:t>
                </a:r>
                <a:r>
                  <a:rPr dirty="0"/>
                  <a:t> QFP </a:t>
                </a:r>
                <a:r>
                  <a:rPr dirty="0" err="1"/>
                  <a:t>funge</a:t>
                </a:r>
                <a:r>
                  <a:rPr dirty="0"/>
                  <a:t> da piano </a:t>
                </a:r>
                <a:r>
                  <a:rPr dirty="0" err="1"/>
                  <a:t>strategico</a:t>
                </a:r>
                <a:r>
                  <a:rPr dirty="0"/>
                  <a:t>, </a:t>
                </a:r>
                <a:r>
                  <a:rPr dirty="0" err="1"/>
                  <a:t>guidando</a:t>
                </a:r>
                <a:r>
                  <a:rPr dirty="0"/>
                  <a:t> le </a:t>
                </a:r>
                <a:r>
                  <a:rPr dirty="0" err="1"/>
                  <a:t>iniziative</a:t>
                </a:r>
                <a:r>
                  <a:rPr dirty="0"/>
                  <a:t> </a:t>
                </a:r>
                <a:r>
                  <a:rPr dirty="0" err="1"/>
                  <a:t>dell'UE</a:t>
                </a:r>
                <a:r>
                  <a:rPr dirty="0"/>
                  <a:t>. </a:t>
                </a:r>
                <a:r>
                  <a:rPr dirty="0" err="1"/>
                  <a:t>L'attuale</a:t>
                </a:r>
                <a:r>
                  <a:rPr dirty="0"/>
                  <a:t> QFP 2021-2027 è in </a:t>
                </a:r>
                <a:r>
                  <a:rPr dirty="0" err="1"/>
                  <a:t>linea</a:t>
                </a:r>
                <a:r>
                  <a:rPr dirty="0"/>
                  <a:t> con le </a:t>
                </a:r>
                <a:r>
                  <a:rPr dirty="0" err="1"/>
                  <a:t>priorità</a:t>
                </a:r>
                <a:r>
                  <a:rPr dirty="0"/>
                  <a:t> </a:t>
                </a:r>
                <a:r>
                  <a:rPr dirty="0" err="1"/>
                  <a:t>dell'UE</a:t>
                </a:r>
                <a:r>
                  <a:rPr dirty="0"/>
                  <a:t> e con </a:t>
                </a:r>
                <a:r>
                  <a:rPr dirty="0" err="1"/>
                  <a:t>l'agenda</a:t>
                </a:r>
                <a:r>
                  <a:rPr dirty="0"/>
                  <a:t> a </a:t>
                </a:r>
                <a:r>
                  <a:rPr dirty="0" err="1"/>
                  <a:t>lungo</a:t>
                </a:r>
                <a:r>
                  <a:rPr dirty="0"/>
                  <a:t> </a:t>
                </a:r>
                <a:r>
                  <a:rPr dirty="0" err="1"/>
                  <a:t>termine</a:t>
                </a:r>
                <a:r>
                  <a:rPr dirty="0"/>
                  <a:t>, </a:t>
                </a:r>
                <a:r>
                  <a:rPr dirty="0" err="1"/>
                  <a:t>promuovendo</a:t>
                </a:r>
                <a:r>
                  <a:rPr dirty="0"/>
                  <a:t> la </a:t>
                </a:r>
                <a:r>
                  <a:rPr dirty="0" err="1"/>
                  <a:t>coerenza</a:t>
                </a:r>
                <a:r>
                  <a:rPr dirty="0"/>
                  <a:t> </a:t>
                </a:r>
                <a:r>
                  <a:rPr dirty="0" err="1"/>
                  <a:t>nei</a:t>
                </a:r>
                <a:r>
                  <a:rPr dirty="0"/>
                  <a:t> </a:t>
                </a:r>
                <a:r>
                  <a:rPr dirty="0" err="1"/>
                  <a:t>programmi</a:t>
                </a:r>
                <a:r>
                  <a:rPr dirty="0"/>
                  <a:t> e </a:t>
                </a:r>
                <a:r>
                  <a:rPr dirty="0" err="1"/>
                  <a:t>nei</a:t>
                </a:r>
                <a:r>
                  <a:rPr dirty="0"/>
                  <a:t> </a:t>
                </a:r>
                <a:r>
                  <a:rPr dirty="0" err="1"/>
                  <a:t>progetti</a:t>
                </a:r>
                <a:r>
                  <a:rPr dirty="0"/>
                  <a:t>.</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a:t>I </a:t>
                </a:r>
                <a:r>
                  <a:rPr dirty="0" err="1"/>
                  <a:t>negoziati</a:t>
                </a:r>
                <a:r>
                  <a:rPr dirty="0"/>
                  <a:t> </a:t>
                </a:r>
                <a:r>
                  <a:rPr dirty="0" err="1"/>
                  <a:t>sul</a:t>
                </a:r>
                <a:r>
                  <a:rPr dirty="0"/>
                  <a:t> QFP </a:t>
                </a:r>
                <a:r>
                  <a:rPr dirty="0" err="1"/>
                  <a:t>coinvolgono</a:t>
                </a:r>
                <a:r>
                  <a:rPr dirty="0"/>
                  <a:t> le </a:t>
                </a:r>
                <a:r>
                  <a:rPr dirty="0" err="1"/>
                  <a:t>principali</a:t>
                </a:r>
                <a:r>
                  <a:rPr dirty="0"/>
                  <a:t> </a:t>
                </a:r>
                <a:r>
                  <a:rPr dirty="0" err="1"/>
                  <a:t>istituzioni</a:t>
                </a:r>
                <a:r>
                  <a:rPr dirty="0"/>
                  <a:t> </a:t>
                </a:r>
                <a:r>
                  <a:rPr dirty="0" err="1"/>
                  <a:t>dell'UE</a:t>
                </a:r>
                <a:r>
                  <a:rPr dirty="0"/>
                  <a:t> (</a:t>
                </a:r>
                <a:r>
                  <a:rPr dirty="0" err="1"/>
                  <a:t>Parlamento</a:t>
                </a:r>
                <a:r>
                  <a:rPr dirty="0"/>
                  <a:t>, </a:t>
                </a:r>
                <a:r>
                  <a:rPr dirty="0" err="1"/>
                  <a:t>Consiglio</a:t>
                </a:r>
                <a:r>
                  <a:rPr dirty="0"/>
                  <a:t> e </a:t>
                </a:r>
                <a:r>
                  <a:rPr dirty="0" err="1"/>
                  <a:t>Commissione</a:t>
                </a:r>
                <a:r>
                  <a:rPr dirty="0"/>
                  <a:t>) in cui la </a:t>
                </a:r>
                <a:r>
                  <a:rPr dirty="0" err="1"/>
                  <a:t>Commissione</a:t>
                </a:r>
                <a:r>
                  <a:rPr dirty="0"/>
                  <a:t> </a:t>
                </a:r>
                <a:r>
                  <a:rPr dirty="0" err="1"/>
                  <a:t>svolge</a:t>
                </a:r>
                <a:r>
                  <a:rPr dirty="0"/>
                  <a:t> un </a:t>
                </a:r>
                <a:r>
                  <a:rPr dirty="0" err="1"/>
                  <a:t>ruolo</a:t>
                </a:r>
                <a:r>
                  <a:rPr dirty="0"/>
                  <a:t> </a:t>
                </a:r>
                <a:r>
                  <a:rPr dirty="0" err="1"/>
                  <a:t>fondamentale</a:t>
                </a:r>
                <a:r>
                  <a:rPr dirty="0"/>
                  <a:t> </a:t>
                </a:r>
                <a:r>
                  <a:rPr dirty="0" err="1"/>
                  <a:t>nel</a:t>
                </a:r>
                <a:r>
                  <a:rPr dirty="0"/>
                  <a:t> </a:t>
                </a:r>
                <a:r>
                  <a:rPr dirty="0" err="1"/>
                  <a:t>proporre</a:t>
                </a:r>
                <a:r>
                  <a:rPr dirty="0"/>
                  <a:t> </a:t>
                </a:r>
                <a:r>
                  <a:rPr dirty="0" err="1"/>
                  <a:t>l'assegnazione</a:t>
                </a:r>
                <a:r>
                  <a:rPr dirty="0"/>
                  <a:t> </a:t>
                </a:r>
                <a:r>
                  <a:rPr dirty="0" err="1"/>
                  <a:t>dei</a:t>
                </a:r>
                <a:r>
                  <a:rPr dirty="0"/>
                  <a:t> </a:t>
                </a:r>
                <a:r>
                  <a:rPr dirty="0" err="1"/>
                  <a:t>fondi</a:t>
                </a:r>
                <a:r>
                  <a:rPr dirty="0"/>
                  <a:t> e </a:t>
                </a:r>
                <a:r>
                  <a:rPr dirty="0" err="1"/>
                  <a:t>i</a:t>
                </a:r>
                <a:r>
                  <a:rPr dirty="0"/>
                  <a:t> </a:t>
                </a:r>
                <a:r>
                  <a:rPr dirty="0" err="1"/>
                  <a:t>massimali</a:t>
                </a:r>
                <a:r>
                  <a:rPr dirty="0"/>
                  <a:t> di </a:t>
                </a:r>
                <a:r>
                  <a:rPr dirty="0" err="1"/>
                  <a:t>spesa</a:t>
                </a:r>
                <a:r>
                  <a:rPr dirty="0"/>
                  <a:t>, </a:t>
                </a:r>
                <a:r>
                  <a:rPr dirty="0" err="1"/>
                  <a:t>i</a:t>
                </a:r>
                <a:r>
                  <a:rPr dirty="0"/>
                  <a:t> </a:t>
                </a:r>
                <a:r>
                  <a:rPr dirty="0" err="1"/>
                  <a:t>flussi</a:t>
                </a:r>
                <a:r>
                  <a:rPr dirty="0"/>
                  <a:t> di </a:t>
                </a:r>
                <a:r>
                  <a:rPr dirty="0" err="1"/>
                  <a:t>entrate</a:t>
                </a:r>
                <a:r>
                  <a:rPr dirty="0"/>
                  <a:t>, le </a:t>
                </a:r>
                <a:r>
                  <a:rPr dirty="0" err="1"/>
                  <a:t>decisioni</a:t>
                </a:r>
                <a:r>
                  <a:rPr dirty="0"/>
                  <a:t> in </a:t>
                </a:r>
                <a:r>
                  <a:rPr dirty="0" err="1"/>
                  <a:t>materia</a:t>
                </a:r>
                <a:r>
                  <a:rPr dirty="0"/>
                  <a:t> di </a:t>
                </a:r>
                <a:r>
                  <a:rPr dirty="0" err="1"/>
                  <a:t>risorse</a:t>
                </a:r>
                <a:r>
                  <a:rPr dirty="0"/>
                  <a:t> e la </a:t>
                </a:r>
                <a:r>
                  <a:rPr dirty="0" err="1"/>
                  <a:t>legislazione</a:t>
                </a:r>
                <a:r>
                  <a:rPr dirty="0"/>
                  <a:t> per </a:t>
                </a:r>
                <a:r>
                  <a:rPr dirty="0" err="1"/>
                  <a:t>i</a:t>
                </a:r>
                <a:r>
                  <a:rPr dirty="0"/>
                  <a:t> </a:t>
                </a:r>
                <a:r>
                  <a:rPr dirty="0" err="1"/>
                  <a:t>relativi</a:t>
                </a:r>
                <a:r>
                  <a:rPr dirty="0"/>
                  <a:t> </a:t>
                </a:r>
                <a:r>
                  <a:rPr dirty="0" err="1"/>
                  <a:t>programmi</a:t>
                </a:r>
                <a:r>
                  <a:rPr dirty="0"/>
                  <a:t> di </a:t>
                </a:r>
                <a:r>
                  <a:rPr dirty="0" err="1"/>
                  <a:t>finanziamento</a:t>
                </a:r>
                <a:r>
                  <a:rPr dirty="0"/>
                  <a:t>.</a:t>
                </a:r>
              </a:p>
            </p:txBody>
          </p:sp>
          <p:sp>
            <p:nvSpPr>
              <p:cNvPr id="3" name="CasellaDiTesto 2">
                <a:extLst>
                  <a:ext uri="{FF2B5EF4-FFF2-40B4-BE49-F238E27FC236}">
                    <a16:creationId xmlns:a16="http://schemas.microsoft.com/office/drawing/2014/main" id="{84EFE7F4-0E17-57FF-1F1F-3815599B621A}"/>
                  </a:ext>
                </a:extLst>
              </p:cNvPr>
              <p:cNvSpPr txBox="1"/>
              <p:nvPr/>
            </p:nvSpPr>
            <p:spPr>
              <a:xfrm>
                <a:off x="6202799" y="2986401"/>
                <a:ext cx="5421329" cy="3354765"/>
              </a:xfrm>
              <a:prstGeom prst="rect">
                <a:avLst/>
              </a:prstGeom>
              <a:noFill/>
              <a:ln>
                <a:solidFill>
                  <a:srgbClr val="1B193E"/>
                </a:solidFill>
              </a:ln>
            </p:spPr>
            <p:txBody>
              <a:bodyPr wrap="square">
                <a:spAutoFit/>
              </a:bodyPr>
              <a:lstStyle/>
              <a:p>
                <a:pPr algn="just">
                  <a:defRPr sz="1600" b="1">
                    <a:solidFill>
                      <a:srgbClr val="1B193E"/>
                    </a:solidFill>
                    <a:latin typeface="Calibri" panose="020F0502020204030204" pitchFamily="34" charset="0"/>
                    <a:cs typeface="Calibri" panose="020F0502020204030204" pitchFamily="34" charset="0"/>
                  </a:defRPr>
                </a:pPr>
                <a:r>
                  <a:rPr dirty="0" err="1"/>
                  <a:t>Bilancio</a:t>
                </a:r>
                <a:r>
                  <a:rPr dirty="0"/>
                  <a:t> </a:t>
                </a:r>
                <a:r>
                  <a:rPr dirty="0" err="1"/>
                  <a:t>annuale</a:t>
                </a:r>
                <a:endParaRPr dirty="0"/>
              </a:p>
              <a:p>
                <a:pPr algn="just">
                  <a:defRPr sz="1400">
                    <a:solidFill>
                      <a:srgbClr val="1B193E"/>
                    </a:solidFill>
                    <a:latin typeface="Calibri" panose="020F0502020204030204" pitchFamily="34" charset="0"/>
                    <a:cs typeface="Calibri" panose="020F0502020204030204" pitchFamily="34" charset="0"/>
                  </a:defRPr>
                </a:pPr>
                <a:r>
                  <a:rPr dirty="0" smtClean="0"/>
                  <a:t>A </a:t>
                </a:r>
                <a:r>
                  <a:rPr dirty="0" err="1"/>
                  <a:t>complemento</a:t>
                </a:r>
                <a:r>
                  <a:rPr dirty="0"/>
                  <a:t> del QFP, </a:t>
                </a:r>
                <a:r>
                  <a:rPr dirty="0" err="1"/>
                  <a:t>il</a:t>
                </a:r>
                <a:r>
                  <a:rPr dirty="0"/>
                  <a:t> </a:t>
                </a:r>
                <a:r>
                  <a:rPr dirty="0" err="1"/>
                  <a:t>bilancio</a:t>
                </a:r>
                <a:r>
                  <a:rPr dirty="0"/>
                  <a:t> </a:t>
                </a:r>
                <a:r>
                  <a:rPr dirty="0" err="1"/>
                  <a:t>annuale</a:t>
                </a:r>
                <a:r>
                  <a:rPr dirty="0"/>
                  <a:t> </a:t>
                </a:r>
                <a:r>
                  <a:rPr dirty="0" err="1"/>
                  <a:t>affronta</a:t>
                </a:r>
                <a:r>
                  <a:rPr dirty="0"/>
                  <a:t> </a:t>
                </a:r>
                <a:r>
                  <a:rPr dirty="0" err="1"/>
                  <a:t>specifiche</a:t>
                </a:r>
                <a:r>
                  <a:rPr dirty="0"/>
                  <a:t> </a:t>
                </a:r>
                <a:r>
                  <a:rPr dirty="0" err="1"/>
                  <a:t>priorità</a:t>
                </a:r>
                <a:r>
                  <a:rPr dirty="0"/>
                  <a:t> </a:t>
                </a:r>
                <a:r>
                  <a:rPr dirty="0" err="1"/>
                  <a:t>annuali</a:t>
                </a:r>
                <a:r>
                  <a:rPr dirty="0"/>
                  <a:t> </a:t>
                </a:r>
                <a:r>
                  <a:rPr dirty="0" err="1"/>
                  <a:t>attraverso</a:t>
                </a:r>
                <a:r>
                  <a:rPr dirty="0"/>
                  <a:t> la (</a:t>
                </a:r>
                <a:r>
                  <a:rPr dirty="0" err="1"/>
                  <a:t>ri</a:t>
                </a:r>
                <a:r>
                  <a:rPr dirty="0"/>
                  <a:t>)</a:t>
                </a:r>
                <a:r>
                  <a:rPr dirty="0" err="1"/>
                  <a:t>negoziazione</a:t>
                </a:r>
                <a:r>
                  <a:rPr dirty="0"/>
                  <a:t> </a:t>
                </a:r>
                <a:r>
                  <a:rPr dirty="0" err="1"/>
                  <a:t>collaborativa</a:t>
                </a:r>
                <a:r>
                  <a:rPr dirty="0"/>
                  <a:t> </a:t>
                </a:r>
                <a:r>
                  <a:rPr dirty="0" err="1"/>
                  <a:t>tra</a:t>
                </a:r>
                <a:r>
                  <a:rPr dirty="0"/>
                  <a:t> le </a:t>
                </a:r>
                <a:r>
                  <a:rPr dirty="0" err="1"/>
                  <a:t>istituzioni</a:t>
                </a:r>
                <a:r>
                  <a:rPr dirty="0"/>
                  <a:t> </a:t>
                </a:r>
                <a:r>
                  <a:rPr dirty="0" err="1"/>
                  <a:t>dell'UE</a:t>
                </a:r>
                <a:r>
                  <a:rPr dirty="0"/>
                  <a:t>.</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err="1"/>
                  <a:t>Nell'ambito</a:t>
                </a:r>
                <a:r>
                  <a:rPr dirty="0"/>
                  <a:t> di un </a:t>
                </a:r>
                <a:r>
                  <a:rPr dirty="0" err="1"/>
                  <a:t>ciclo</a:t>
                </a:r>
                <a:r>
                  <a:rPr dirty="0"/>
                  <a:t> di </a:t>
                </a:r>
                <a:r>
                  <a:rPr dirty="0" err="1"/>
                  <a:t>sette</a:t>
                </a:r>
                <a:r>
                  <a:rPr dirty="0"/>
                  <a:t> </a:t>
                </a:r>
                <a:r>
                  <a:rPr dirty="0" err="1"/>
                  <a:t>anni</a:t>
                </a:r>
                <a:r>
                  <a:rPr dirty="0"/>
                  <a:t>, </a:t>
                </a:r>
                <a:r>
                  <a:rPr dirty="0" err="1"/>
                  <a:t>esso</a:t>
                </a:r>
                <a:r>
                  <a:rPr dirty="0"/>
                  <a:t> </a:t>
                </a:r>
                <a:r>
                  <a:rPr dirty="0" err="1"/>
                  <a:t>rappresenta</a:t>
                </a:r>
                <a:r>
                  <a:rPr dirty="0"/>
                  <a:t> </a:t>
                </a:r>
                <a:r>
                  <a:rPr dirty="0" err="1"/>
                  <a:t>l'obiettivo</a:t>
                </a:r>
                <a:r>
                  <a:rPr dirty="0"/>
                  <a:t> </a:t>
                </a:r>
                <a:r>
                  <a:rPr dirty="0" err="1"/>
                  <a:t>fondamentale</a:t>
                </a:r>
                <a:r>
                  <a:rPr dirty="0"/>
                  <a:t> per </a:t>
                </a:r>
                <a:r>
                  <a:rPr dirty="0" err="1"/>
                  <a:t>allineare</a:t>
                </a:r>
                <a:r>
                  <a:rPr dirty="0"/>
                  <a:t> </a:t>
                </a:r>
                <a:r>
                  <a:rPr dirty="0" err="1"/>
                  <a:t>gli</a:t>
                </a:r>
                <a:r>
                  <a:rPr dirty="0"/>
                  <a:t> </a:t>
                </a:r>
                <a:r>
                  <a:rPr dirty="0" err="1"/>
                  <a:t>obiettivi</a:t>
                </a:r>
                <a:r>
                  <a:rPr dirty="0"/>
                  <a:t> a breve </a:t>
                </a:r>
                <a:r>
                  <a:rPr dirty="0" err="1"/>
                  <a:t>termine</a:t>
                </a:r>
                <a:r>
                  <a:rPr dirty="0"/>
                  <a:t> con la </a:t>
                </a:r>
                <a:r>
                  <a:rPr dirty="0" err="1"/>
                  <a:t>strategia</a:t>
                </a:r>
                <a:r>
                  <a:rPr dirty="0"/>
                  <a:t> </a:t>
                </a:r>
                <a:r>
                  <a:rPr dirty="0" err="1"/>
                  <a:t>più</a:t>
                </a:r>
                <a:r>
                  <a:rPr dirty="0"/>
                  <a:t> </a:t>
                </a:r>
                <a:r>
                  <a:rPr dirty="0" err="1"/>
                  <a:t>ampia</a:t>
                </a:r>
                <a:r>
                  <a:rPr dirty="0"/>
                  <a:t> del QFP. In </a:t>
                </a:r>
                <a:r>
                  <a:rPr dirty="0" err="1"/>
                  <a:t>quanto</a:t>
                </a:r>
                <a:r>
                  <a:rPr dirty="0"/>
                  <a:t> </a:t>
                </a:r>
                <a:r>
                  <a:rPr dirty="0" err="1"/>
                  <a:t>processo</a:t>
                </a:r>
                <a:r>
                  <a:rPr dirty="0"/>
                  <a:t> </a:t>
                </a:r>
                <a:r>
                  <a:rPr dirty="0" err="1"/>
                  <a:t>dinamico</a:t>
                </a:r>
                <a:r>
                  <a:rPr dirty="0"/>
                  <a:t>, </a:t>
                </a:r>
                <a:r>
                  <a:rPr dirty="0" err="1"/>
                  <a:t>consente</a:t>
                </a:r>
                <a:r>
                  <a:rPr dirty="0"/>
                  <a:t> </a:t>
                </a:r>
                <a:r>
                  <a:rPr dirty="0" err="1"/>
                  <a:t>risposte</a:t>
                </a:r>
                <a:r>
                  <a:rPr dirty="0"/>
                  <a:t> </a:t>
                </a:r>
                <a:r>
                  <a:rPr dirty="0" err="1"/>
                  <a:t>agili</a:t>
                </a:r>
                <a:r>
                  <a:rPr dirty="0"/>
                  <a:t>, </a:t>
                </a:r>
                <a:r>
                  <a:rPr dirty="0" err="1"/>
                  <a:t>adattandosi</a:t>
                </a:r>
                <a:r>
                  <a:rPr dirty="0"/>
                  <a:t> </a:t>
                </a:r>
                <a:r>
                  <a:rPr dirty="0" err="1"/>
                  <a:t>eventualmente</a:t>
                </a:r>
                <a:r>
                  <a:rPr dirty="0"/>
                  <a:t> </a:t>
                </a:r>
                <a:r>
                  <a:rPr dirty="0" err="1"/>
                  <a:t>alle</a:t>
                </a:r>
                <a:r>
                  <a:rPr dirty="0"/>
                  <a:t> </a:t>
                </a:r>
                <a:r>
                  <a:rPr dirty="0" err="1"/>
                  <a:t>esigenze</a:t>
                </a:r>
                <a:r>
                  <a:rPr dirty="0"/>
                  <a:t> e </a:t>
                </a:r>
                <a:r>
                  <a:rPr dirty="0" err="1"/>
                  <a:t>alle</a:t>
                </a:r>
                <a:r>
                  <a:rPr dirty="0"/>
                  <a:t> </a:t>
                </a:r>
                <a:r>
                  <a:rPr dirty="0" err="1"/>
                  <a:t>opportunità</a:t>
                </a:r>
                <a:r>
                  <a:rPr dirty="0"/>
                  <a:t> </a:t>
                </a:r>
                <a:r>
                  <a:rPr dirty="0" err="1"/>
                  <a:t>emergenti</a:t>
                </a:r>
                <a:r>
                  <a:rPr dirty="0"/>
                  <a:t> </a:t>
                </a:r>
                <a:r>
                  <a:rPr dirty="0" err="1"/>
                  <a:t>nell'arco</a:t>
                </a:r>
                <a:r>
                  <a:rPr dirty="0"/>
                  <a:t> </a:t>
                </a:r>
                <a:r>
                  <a:rPr dirty="0" err="1"/>
                  <a:t>dell'anno</a:t>
                </a:r>
                <a:r>
                  <a:rPr dirty="0"/>
                  <a:t>, ad </a:t>
                </a:r>
                <a:r>
                  <a:rPr dirty="0" err="1"/>
                  <a:t>esempio</a:t>
                </a:r>
                <a:r>
                  <a:rPr dirty="0"/>
                  <a:t> COVID, shock </a:t>
                </a:r>
                <a:r>
                  <a:rPr dirty="0" err="1"/>
                  <a:t>geopolitici</a:t>
                </a:r>
                <a:r>
                  <a:rPr dirty="0"/>
                  <a:t>.</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a:t>Il </a:t>
                </a:r>
                <a:r>
                  <a:rPr dirty="0" err="1"/>
                  <a:t>bilancio</a:t>
                </a:r>
                <a:r>
                  <a:rPr dirty="0"/>
                  <a:t> </a:t>
                </a:r>
                <a:r>
                  <a:rPr dirty="0" err="1"/>
                  <a:t>annuale</a:t>
                </a:r>
                <a:r>
                  <a:rPr dirty="0"/>
                  <a:t> è </a:t>
                </a:r>
                <a:r>
                  <a:rPr dirty="0" err="1"/>
                  <a:t>sottoposto</a:t>
                </a:r>
                <a:r>
                  <a:rPr dirty="0"/>
                  <a:t> a un </a:t>
                </a:r>
                <a:r>
                  <a:rPr dirty="0" err="1"/>
                  <a:t>rigoroso</a:t>
                </a:r>
                <a:r>
                  <a:rPr dirty="0"/>
                  <a:t> </a:t>
                </a:r>
                <a:r>
                  <a:rPr dirty="0" err="1"/>
                  <a:t>processo</a:t>
                </a:r>
                <a:r>
                  <a:rPr dirty="0"/>
                  <a:t> </a:t>
                </a:r>
                <a:r>
                  <a:rPr lang="it-IT" dirty="0" smtClean="0"/>
                  <a:t>di negoziazione</a:t>
                </a:r>
                <a:r>
                  <a:rPr dirty="0" smtClean="0"/>
                  <a:t> </a:t>
                </a:r>
                <a:r>
                  <a:rPr dirty="0" err="1"/>
                  <a:t>basato</a:t>
                </a:r>
                <a:r>
                  <a:rPr dirty="0"/>
                  <a:t> </a:t>
                </a:r>
                <a:r>
                  <a:rPr dirty="0" err="1"/>
                  <a:t>sul</a:t>
                </a:r>
                <a:r>
                  <a:rPr dirty="0"/>
                  <a:t> </a:t>
                </a:r>
                <a:r>
                  <a:rPr dirty="0" err="1"/>
                  <a:t>calendario</a:t>
                </a:r>
                <a:r>
                  <a:rPr dirty="0"/>
                  <a:t>, </a:t>
                </a:r>
                <a:r>
                  <a:rPr dirty="0" err="1"/>
                  <a:t>che</a:t>
                </a:r>
                <a:r>
                  <a:rPr dirty="0"/>
                  <a:t> </a:t>
                </a:r>
                <a:r>
                  <a:rPr dirty="0" err="1"/>
                  <a:t>prevede</a:t>
                </a:r>
                <a:r>
                  <a:rPr dirty="0"/>
                  <a:t> </a:t>
                </a:r>
                <a:r>
                  <a:rPr dirty="0" err="1"/>
                  <a:t>stime</a:t>
                </a:r>
                <a:r>
                  <a:rPr dirty="0"/>
                  <a:t> (</a:t>
                </a:r>
                <a:r>
                  <a:rPr dirty="0" err="1"/>
                  <a:t>entro</a:t>
                </a:r>
                <a:r>
                  <a:rPr dirty="0"/>
                  <a:t> </a:t>
                </a:r>
                <a:r>
                  <a:rPr dirty="0" err="1"/>
                  <a:t>luglio</a:t>
                </a:r>
                <a:r>
                  <a:rPr dirty="0"/>
                  <a:t>), </a:t>
                </a:r>
                <a:r>
                  <a:rPr dirty="0" err="1"/>
                  <a:t>proposte</a:t>
                </a:r>
                <a:r>
                  <a:rPr dirty="0"/>
                  <a:t> (</a:t>
                </a:r>
                <a:r>
                  <a:rPr dirty="0" err="1"/>
                  <a:t>entro</a:t>
                </a:r>
                <a:r>
                  <a:rPr dirty="0"/>
                  <a:t> </a:t>
                </a:r>
                <a:r>
                  <a:rPr dirty="0" err="1"/>
                  <a:t>settembre</a:t>
                </a:r>
                <a:r>
                  <a:rPr dirty="0"/>
                  <a:t>) e </a:t>
                </a:r>
                <a:r>
                  <a:rPr dirty="0" err="1"/>
                  <a:t>posizioni</a:t>
                </a:r>
                <a:r>
                  <a:rPr dirty="0"/>
                  <a:t> (</a:t>
                </a:r>
                <a:r>
                  <a:rPr dirty="0" err="1"/>
                  <a:t>entro</a:t>
                </a:r>
                <a:r>
                  <a:rPr dirty="0"/>
                  <a:t> </a:t>
                </a:r>
                <a:r>
                  <a:rPr dirty="0" err="1"/>
                  <a:t>ottobre</a:t>
                </a:r>
                <a:r>
                  <a:rPr dirty="0"/>
                  <a:t>) </a:t>
                </a:r>
                <a:r>
                  <a:rPr dirty="0" err="1"/>
                  <a:t>della</a:t>
                </a:r>
                <a:r>
                  <a:rPr dirty="0"/>
                  <a:t> </a:t>
                </a:r>
                <a:r>
                  <a:rPr dirty="0" err="1"/>
                  <a:t>Commissione</a:t>
                </a:r>
                <a:r>
                  <a:rPr dirty="0"/>
                  <a:t>, del </a:t>
                </a:r>
                <a:r>
                  <a:rPr dirty="0" err="1"/>
                  <a:t>Consiglio</a:t>
                </a:r>
                <a:r>
                  <a:rPr dirty="0"/>
                  <a:t> e del </a:t>
                </a:r>
                <a:r>
                  <a:rPr dirty="0" err="1"/>
                  <a:t>Parlamento</a:t>
                </a:r>
                <a:r>
                  <a:rPr dirty="0"/>
                  <a:t>, </a:t>
                </a:r>
                <a:r>
                  <a:rPr dirty="0" err="1"/>
                  <a:t>garantendo</a:t>
                </a:r>
                <a:r>
                  <a:rPr dirty="0"/>
                  <a:t> </a:t>
                </a:r>
                <a:r>
                  <a:rPr dirty="0" err="1"/>
                  <a:t>trasparenza</a:t>
                </a:r>
                <a:r>
                  <a:rPr dirty="0"/>
                  <a:t> e </a:t>
                </a:r>
                <a:r>
                  <a:rPr dirty="0" err="1"/>
                  <a:t>adattabilità</a:t>
                </a:r>
                <a:r>
                  <a:rPr dirty="0"/>
                  <a:t>.</a:t>
                </a:r>
                <a:endParaRPr sz="1400" dirty="0">
                  <a:solidFill>
                    <a:srgbClr val="1B193E"/>
                  </a:solidFill>
                  <a:highlight>
                    <a:srgbClr val="FFFF00"/>
                  </a:highlight>
                  <a:latin typeface="Calibri" panose="020F0502020204030204" pitchFamily="34" charset="0"/>
                  <a:cs typeface="Calibri" panose="020F0502020204030204" pitchFamily="34" charset="0"/>
                </a:endParaRPr>
              </a:p>
            </p:txBody>
          </p:sp>
        </p:grpSp>
        <p:sp>
          <p:nvSpPr>
            <p:cNvPr id="6" name="CasellaDiTesto 5">
              <a:extLst>
                <a:ext uri="{FF2B5EF4-FFF2-40B4-BE49-F238E27FC236}">
                  <a16:creationId xmlns:a16="http://schemas.microsoft.com/office/drawing/2014/main" id="{056C5824-1FB5-8302-22C4-9B94051DC3EB}"/>
                </a:ext>
              </a:extLst>
            </p:cNvPr>
            <p:cNvSpPr txBox="1"/>
            <p:nvPr/>
          </p:nvSpPr>
          <p:spPr>
            <a:xfrm>
              <a:off x="471471" y="1279577"/>
              <a:ext cx="11291904" cy="584775"/>
            </a:xfrm>
            <a:prstGeom prst="rect">
              <a:avLst/>
            </a:prstGeom>
            <a:noFill/>
          </p:spPr>
          <p:txBody>
            <a:bodyPr wrap="square">
              <a:spAutoFit/>
            </a:bodyPr>
            <a:lstStyle/>
            <a:p>
              <a:pPr algn="just">
                <a:defRPr sz="1600">
                  <a:solidFill>
                    <a:srgbClr val="1B193E"/>
                  </a:solidFill>
                  <a:latin typeface="Calibri" panose="020F0502020204030204" pitchFamily="34" charset="0"/>
                  <a:cs typeface="Calibri" panose="020F0502020204030204" pitchFamily="34" charset="0"/>
                </a:defRPr>
              </a:pPr>
              <a:r>
                <a:rPr dirty="0" err="1"/>
                <a:t>Basandosi</a:t>
              </a:r>
              <a:r>
                <a:rPr dirty="0"/>
                <a:t> </a:t>
              </a:r>
              <a:r>
                <a:rPr dirty="0" err="1"/>
                <a:t>sulla</a:t>
              </a:r>
              <a:r>
                <a:rPr dirty="0"/>
                <a:t> </a:t>
              </a:r>
              <a:r>
                <a:rPr dirty="0" err="1"/>
                <a:t>comprensione</a:t>
              </a:r>
              <a:r>
                <a:rPr dirty="0"/>
                <a:t> del panorama </a:t>
              </a:r>
              <a:r>
                <a:rPr dirty="0" err="1"/>
                <a:t>finanziario</a:t>
              </a:r>
              <a:r>
                <a:rPr dirty="0"/>
                <a:t> </a:t>
              </a:r>
              <a:r>
                <a:rPr dirty="0" err="1"/>
                <a:t>dell'UE</a:t>
              </a:r>
              <a:r>
                <a:rPr dirty="0"/>
                <a:t> e </a:t>
              </a:r>
              <a:r>
                <a:rPr dirty="0" err="1"/>
                <a:t>sull'introduzione</a:t>
              </a:r>
              <a:r>
                <a:rPr dirty="0"/>
                <a:t> </a:t>
              </a:r>
              <a:r>
                <a:rPr dirty="0" err="1"/>
                <a:t>della</a:t>
              </a:r>
              <a:r>
                <a:rPr dirty="0"/>
                <a:t> </a:t>
              </a:r>
              <a:r>
                <a:rPr dirty="0" err="1"/>
                <a:t>relativa</a:t>
              </a:r>
              <a:r>
                <a:rPr dirty="0"/>
                <a:t> </a:t>
              </a:r>
              <a:r>
                <a:rPr dirty="0" err="1"/>
                <a:t>ciclicità</a:t>
              </a:r>
              <a:r>
                <a:rPr dirty="0"/>
                <a:t> di </a:t>
              </a:r>
              <a:r>
                <a:rPr dirty="0" err="1"/>
                <a:t>sette</a:t>
              </a:r>
              <a:r>
                <a:rPr dirty="0"/>
                <a:t> </a:t>
              </a:r>
              <a:r>
                <a:rPr dirty="0" err="1"/>
                <a:t>anni</a:t>
              </a:r>
              <a:r>
                <a:rPr dirty="0"/>
                <a:t>, </a:t>
              </a:r>
              <a:r>
                <a:rPr dirty="0" err="1"/>
                <a:t>approfondiamo</a:t>
              </a:r>
              <a:r>
                <a:rPr dirty="0"/>
                <a:t> </a:t>
              </a:r>
              <a:r>
                <a:rPr dirty="0" err="1"/>
                <a:t>il</a:t>
              </a:r>
              <a:r>
                <a:rPr dirty="0"/>
                <a:t> </a:t>
              </a:r>
              <a:r>
                <a:rPr dirty="0" err="1"/>
                <a:t>processo</a:t>
              </a:r>
              <a:r>
                <a:rPr dirty="0"/>
                <a:t> di </a:t>
              </a:r>
              <a:r>
                <a:rPr dirty="0" err="1"/>
                <a:t>bilancio</a:t>
              </a:r>
              <a:r>
                <a:rPr dirty="0"/>
                <a:t>, </a:t>
              </a:r>
              <a:r>
                <a:rPr dirty="0" err="1"/>
                <a:t>navigandolo</a:t>
              </a:r>
              <a:r>
                <a:rPr dirty="0"/>
                <a:t> dal </a:t>
              </a:r>
              <a:r>
                <a:rPr dirty="0" err="1"/>
                <a:t>lungo</a:t>
              </a:r>
              <a:r>
                <a:rPr dirty="0"/>
                <a:t> </a:t>
              </a:r>
              <a:r>
                <a:rPr dirty="0" err="1"/>
                <a:t>termine</a:t>
              </a:r>
              <a:r>
                <a:rPr dirty="0"/>
                <a:t> </a:t>
              </a:r>
              <a:r>
                <a:rPr dirty="0" err="1"/>
                <a:t>alle</a:t>
              </a:r>
              <a:r>
                <a:rPr dirty="0"/>
                <a:t> </a:t>
              </a:r>
              <a:r>
                <a:rPr dirty="0" err="1"/>
                <a:t>implicazioni</a:t>
              </a:r>
              <a:r>
                <a:rPr dirty="0"/>
                <a:t> </a:t>
              </a:r>
              <a:r>
                <a:rPr dirty="0" err="1"/>
                <a:t>annuali</a:t>
              </a:r>
              <a:r>
                <a:rPr dirty="0"/>
                <a:t>.</a:t>
              </a:r>
              <a:endParaRPr sz="1600" dirty="0">
                <a:solidFill>
                  <a:srgbClr val="1B193E"/>
                </a:solidFill>
                <a:effectLst/>
                <a:latin typeface="Calibri" panose="020F0502020204030204" pitchFamily="34" charset="0"/>
                <a:cs typeface="Calibri" panose="020F0502020204030204" pitchFamily="34" charset="0"/>
              </a:endParaRPr>
            </a:p>
          </p:txBody>
        </p:sp>
        <p:sp>
          <p:nvSpPr>
            <p:cNvPr id="8" name="CasellaDiTesto 7">
              <a:extLst>
                <a:ext uri="{FF2B5EF4-FFF2-40B4-BE49-F238E27FC236}">
                  <a16:creationId xmlns:a16="http://schemas.microsoft.com/office/drawing/2014/main" id="{5F6DCC2E-41B9-3237-5888-C7361D1E9666}"/>
                </a:ext>
              </a:extLst>
            </p:cNvPr>
            <p:cNvSpPr txBox="1"/>
            <p:nvPr/>
          </p:nvSpPr>
          <p:spPr>
            <a:xfrm>
              <a:off x="219075" y="5468441"/>
              <a:ext cx="11972926" cy="584775"/>
            </a:xfrm>
            <a:prstGeom prst="rect">
              <a:avLst/>
            </a:prstGeom>
            <a:noFill/>
          </p:spPr>
          <p:txBody>
            <a:bodyPr wrap="square">
              <a:spAutoFit/>
            </a:bodyPr>
            <a:lstStyle/>
            <a:p>
              <a:pPr algn="just">
                <a:defRPr sz="1600">
                  <a:solidFill>
                    <a:srgbClr val="1B193E"/>
                  </a:solidFill>
                  <a:latin typeface="Calibri" panose="020F0502020204030204" pitchFamily="34" charset="0"/>
                  <a:cs typeface="Calibri" panose="020F0502020204030204" pitchFamily="34" charset="0"/>
                </a:defRPr>
              </a:pPr>
              <a:r>
                <a:rPr dirty="0" err="1">
                  <a:effectLst/>
                </a:rPr>
                <a:t>Nell'ambito</a:t>
              </a:r>
              <a:r>
                <a:rPr dirty="0">
                  <a:effectLst/>
                </a:rPr>
                <a:t> di questo </a:t>
              </a:r>
              <a:r>
                <a:rPr dirty="0" err="1"/>
                <a:t>quadro</a:t>
              </a:r>
              <a:r>
                <a:rPr dirty="0"/>
                <a:t> </a:t>
              </a:r>
              <a:r>
                <a:rPr dirty="0" err="1"/>
                <a:t>olistico</a:t>
              </a:r>
              <a:r>
                <a:rPr dirty="0"/>
                <a:t> del </a:t>
              </a:r>
              <a:r>
                <a:rPr dirty="0" err="1"/>
                <a:t>processo</a:t>
              </a:r>
              <a:r>
                <a:rPr dirty="0"/>
                <a:t> di </a:t>
              </a:r>
              <a:r>
                <a:rPr dirty="0" err="1"/>
                <a:t>bilancio</a:t>
              </a:r>
              <a:r>
                <a:rPr dirty="0"/>
                <a:t> </a:t>
              </a:r>
              <a:r>
                <a:rPr dirty="0" err="1"/>
                <a:t>dell'UE</a:t>
              </a:r>
              <a:r>
                <a:rPr dirty="0"/>
                <a:t>, </a:t>
              </a:r>
              <a:r>
                <a:rPr dirty="0" err="1"/>
                <a:t>il</a:t>
              </a:r>
              <a:r>
                <a:rPr dirty="0" err="1">
                  <a:effectLst/>
                </a:rPr>
                <a:t>QFP</a:t>
              </a:r>
              <a:r>
                <a:rPr dirty="0">
                  <a:effectLst/>
                </a:rPr>
                <a:t> e </a:t>
              </a:r>
              <a:r>
                <a:rPr dirty="0" err="1">
                  <a:effectLst/>
                </a:rPr>
                <a:t>il</a:t>
              </a:r>
              <a:r>
                <a:rPr dirty="0">
                  <a:effectLst/>
                </a:rPr>
                <a:t> </a:t>
              </a:r>
              <a:r>
                <a:rPr dirty="0" err="1">
                  <a:effectLst/>
                </a:rPr>
                <a:t>bilancio</a:t>
              </a:r>
              <a:r>
                <a:rPr dirty="0">
                  <a:effectLst/>
                </a:rPr>
                <a:t> </a:t>
              </a:r>
              <a:r>
                <a:rPr dirty="0" err="1">
                  <a:effectLst/>
                </a:rPr>
                <a:t>annuale</a:t>
              </a:r>
              <a:r>
                <a:rPr dirty="0">
                  <a:effectLst/>
                </a:rPr>
                <a:t> </a:t>
              </a:r>
              <a:r>
                <a:rPr dirty="0" err="1">
                  <a:effectLst/>
                </a:rPr>
                <a:t>lavorano</a:t>
              </a:r>
              <a:r>
                <a:rPr dirty="0">
                  <a:effectLst/>
                </a:rPr>
                <a:t> in tandem, </a:t>
              </a:r>
              <a:r>
                <a:rPr dirty="0" err="1">
                  <a:effectLst/>
                </a:rPr>
                <a:t>garantendo</a:t>
              </a:r>
              <a:r>
                <a:rPr dirty="0">
                  <a:effectLst/>
                </a:rPr>
                <a:t> </a:t>
              </a:r>
              <a:r>
                <a:rPr dirty="0" err="1">
                  <a:effectLst/>
                </a:rPr>
                <a:t>efficacemente</a:t>
              </a:r>
              <a:r>
                <a:rPr dirty="0">
                  <a:effectLst/>
                </a:rPr>
                <a:t> un </a:t>
              </a:r>
              <a:r>
                <a:rPr dirty="0" err="1">
                  <a:effectLst/>
                </a:rPr>
                <a:t>equilibrio</a:t>
              </a:r>
              <a:r>
                <a:rPr dirty="0">
                  <a:effectLst/>
                </a:rPr>
                <a:t> </a:t>
              </a:r>
              <a:r>
                <a:rPr dirty="0" err="1">
                  <a:effectLst/>
                </a:rPr>
                <a:t>tra</a:t>
              </a:r>
              <a:r>
                <a:rPr dirty="0">
                  <a:effectLst/>
                </a:rPr>
                <a:t> la </a:t>
              </a:r>
              <a:r>
                <a:rPr dirty="0" err="1">
                  <a:effectLst/>
                </a:rPr>
                <a:t>visione</a:t>
              </a:r>
              <a:r>
                <a:rPr dirty="0">
                  <a:effectLst/>
                </a:rPr>
                <a:t> a </a:t>
              </a:r>
              <a:r>
                <a:rPr dirty="0" err="1">
                  <a:effectLst/>
                </a:rPr>
                <a:t>lungo</a:t>
              </a:r>
              <a:r>
                <a:rPr dirty="0">
                  <a:effectLst/>
                </a:rPr>
                <a:t> </a:t>
              </a:r>
              <a:r>
                <a:rPr dirty="0" err="1">
                  <a:effectLst/>
                </a:rPr>
                <a:t>termine</a:t>
              </a:r>
              <a:r>
                <a:rPr dirty="0">
                  <a:effectLst/>
                </a:rPr>
                <a:t> e </a:t>
              </a:r>
              <a:r>
                <a:rPr dirty="0" err="1">
                  <a:effectLst/>
                </a:rPr>
                <a:t>gli</a:t>
              </a:r>
              <a:r>
                <a:rPr dirty="0">
                  <a:effectLst/>
                </a:rPr>
                <a:t> </a:t>
              </a:r>
              <a:r>
                <a:rPr dirty="0" err="1">
                  <a:effectLst/>
                </a:rPr>
                <a:t>obiettivi</a:t>
              </a:r>
              <a:r>
                <a:rPr dirty="0">
                  <a:effectLst/>
                </a:rPr>
                <a:t> a breve </a:t>
              </a:r>
              <a:r>
                <a:rPr dirty="0" err="1">
                  <a:effectLst/>
                </a:rPr>
                <a:t>termine</a:t>
              </a:r>
              <a:r>
                <a:rPr dirty="0">
                  <a:effectLst/>
                </a:rPr>
                <a:t>, </a:t>
              </a:r>
              <a:r>
                <a:rPr dirty="0" err="1">
                  <a:effectLst/>
                </a:rPr>
                <a:t>consentendo</a:t>
              </a:r>
              <a:r>
                <a:rPr dirty="0">
                  <a:effectLst/>
                </a:rPr>
                <a:t> </a:t>
              </a:r>
              <a:r>
                <a:rPr dirty="0" smtClean="0">
                  <a:effectLst/>
                </a:rPr>
                <a:t>anche</a:t>
              </a:r>
              <a:r>
                <a:rPr lang="it-IT" dirty="0" smtClean="0">
                  <a:effectLst/>
                </a:rPr>
                <a:t> </a:t>
              </a:r>
              <a:r>
                <a:rPr dirty="0" err="1" smtClean="0"/>
                <a:t>una</a:t>
              </a:r>
              <a:r>
                <a:rPr dirty="0" smtClean="0"/>
                <a:t> </a:t>
              </a:r>
              <a:r>
                <a:rPr dirty="0" err="1">
                  <a:effectLst/>
                </a:rPr>
                <a:t>risposta</a:t>
              </a:r>
              <a:r>
                <a:rPr dirty="0">
                  <a:effectLst/>
                </a:rPr>
                <a:t> agile, se </a:t>
              </a:r>
              <a:r>
                <a:rPr dirty="0" err="1">
                  <a:effectLst/>
                </a:rPr>
                <a:t>necessario</a:t>
              </a:r>
              <a:r>
                <a:rPr dirty="0">
                  <a:effectLst/>
                </a:rPr>
                <a:t>.</a:t>
              </a:r>
            </a:p>
          </p:txBody>
        </p:sp>
      </p:grpSp>
    </p:spTree>
    <p:extLst>
      <p:ext uri="{BB962C8B-B14F-4D97-AF65-F5344CB8AC3E}">
        <p14:creationId xmlns:p14="http://schemas.microsoft.com/office/powerpoint/2010/main" val="830543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Marcador de texto 1">
            <a:extLst>
              <a:ext uri="{FF2B5EF4-FFF2-40B4-BE49-F238E27FC236}">
                <a16:creationId xmlns:a16="http://schemas.microsoft.com/office/drawing/2014/main" id="{918AA710-D580-3DCC-D5C2-A0ADE773A2E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rPr dirty="0" err="1"/>
              <a:t>Unità</a:t>
            </a:r>
            <a:r>
              <a:rPr dirty="0"/>
              <a:t> 1. </a:t>
            </a:r>
            <a:r>
              <a:rPr dirty="0" err="1"/>
              <a:t>Introduzione</a:t>
            </a:r>
            <a:r>
              <a:rPr dirty="0"/>
              <a:t> al </a:t>
            </a:r>
            <a:r>
              <a:rPr dirty="0" err="1"/>
              <a:t>bilancio</a:t>
            </a:r>
            <a:r>
              <a:rPr dirty="0"/>
              <a:t> </a:t>
            </a:r>
            <a:r>
              <a:rPr dirty="0" err="1"/>
              <a:t>dell'UE</a:t>
            </a:r>
            <a:endParaRPr dirty="0"/>
          </a:p>
          <a:p>
            <a:pPr>
              <a:defRPr sz="2200"/>
            </a:pPr>
            <a:r>
              <a:rPr dirty="0"/>
              <a:t>1.2 </a:t>
            </a:r>
            <a:r>
              <a:rPr dirty="0" err="1"/>
              <a:t>All'interno</a:t>
            </a:r>
            <a:r>
              <a:rPr dirty="0"/>
              <a:t> del </a:t>
            </a:r>
            <a:r>
              <a:rPr dirty="0" err="1"/>
              <a:t>processo</a:t>
            </a:r>
            <a:r>
              <a:rPr dirty="0"/>
              <a:t> di </a:t>
            </a:r>
            <a:r>
              <a:rPr dirty="0" err="1"/>
              <a:t>bilancio</a:t>
            </a:r>
            <a:r>
              <a:rPr dirty="0"/>
              <a:t>: </a:t>
            </a:r>
            <a:r>
              <a:rPr dirty="0" err="1"/>
              <a:t>Bilancio</a:t>
            </a:r>
            <a:r>
              <a:rPr dirty="0"/>
              <a:t> a </a:t>
            </a:r>
            <a:r>
              <a:rPr dirty="0" err="1"/>
              <a:t>lungo</a:t>
            </a:r>
            <a:r>
              <a:rPr dirty="0"/>
              <a:t> </a:t>
            </a:r>
            <a:r>
              <a:rPr dirty="0" err="1"/>
              <a:t>termine</a:t>
            </a:r>
            <a:r>
              <a:rPr dirty="0"/>
              <a:t> e </a:t>
            </a:r>
            <a:r>
              <a:rPr dirty="0" err="1"/>
              <a:t>annuale</a:t>
            </a:r>
            <a:r>
              <a:rPr dirty="0"/>
              <a:t> (2)</a:t>
            </a:r>
          </a:p>
        </p:txBody>
      </p:sp>
      <p:grpSp>
        <p:nvGrpSpPr>
          <p:cNvPr id="10" name="Gruppo 9">
            <a:extLst>
              <a:ext uri="{FF2B5EF4-FFF2-40B4-BE49-F238E27FC236}">
                <a16:creationId xmlns:a16="http://schemas.microsoft.com/office/drawing/2014/main" id="{B7E53CBA-6B10-F797-FBB3-11A9EB460E4F}"/>
              </a:ext>
            </a:extLst>
          </p:cNvPr>
          <p:cNvGrpSpPr/>
          <p:nvPr/>
        </p:nvGrpSpPr>
        <p:grpSpPr>
          <a:xfrm>
            <a:off x="100484" y="1302139"/>
            <a:ext cx="12091516" cy="4832092"/>
            <a:chOff x="351692" y="1302139"/>
            <a:chExt cx="11835065" cy="4832092"/>
          </a:xfrm>
        </p:grpSpPr>
        <p:grpSp>
          <p:nvGrpSpPr>
            <p:cNvPr id="13" name="Gruppo 12">
              <a:extLst>
                <a:ext uri="{FF2B5EF4-FFF2-40B4-BE49-F238E27FC236}">
                  <a16:creationId xmlns:a16="http://schemas.microsoft.com/office/drawing/2014/main" id="{8BB8A6B5-34A1-0200-5129-E97BCFAA5A8A}"/>
                </a:ext>
              </a:extLst>
            </p:cNvPr>
            <p:cNvGrpSpPr/>
            <p:nvPr/>
          </p:nvGrpSpPr>
          <p:grpSpPr>
            <a:xfrm>
              <a:off x="351692" y="1302139"/>
              <a:ext cx="11675907" cy="4832092"/>
              <a:chOff x="351692" y="1302139"/>
              <a:chExt cx="11675907" cy="4832092"/>
            </a:xfrm>
          </p:grpSpPr>
          <p:pic>
            <p:nvPicPr>
              <p:cNvPr id="3" name="Immagine 2">
                <a:extLst>
                  <a:ext uri="{FF2B5EF4-FFF2-40B4-BE49-F238E27FC236}">
                    <a16:creationId xmlns:a16="http://schemas.microsoft.com/office/drawing/2014/main" id="{DD90451B-EE98-37F9-B043-E43B3F7619B2}"/>
                  </a:ext>
                </a:extLst>
              </p:cNvPr>
              <p:cNvPicPr>
                <a:picLocks noChangeAspect="1"/>
              </p:cNvPicPr>
              <p:nvPr/>
            </p:nvPicPr>
            <p:blipFill>
              <a:blip r:embed="rId2"/>
              <a:stretch>
                <a:fillRect/>
              </a:stretch>
            </p:blipFill>
            <p:spPr>
              <a:xfrm>
                <a:off x="6361019" y="2062906"/>
                <a:ext cx="5666580" cy="2837423"/>
              </a:xfrm>
              <a:prstGeom prst="rect">
                <a:avLst/>
              </a:prstGeom>
              <a:ln>
                <a:solidFill>
                  <a:schemeClr val="accent6"/>
                </a:solidFill>
              </a:ln>
            </p:spPr>
          </p:pic>
          <p:sp>
            <p:nvSpPr>
              <p:cNvPr id="4" name="CasellaDiTesto 3">
                <a:extLst>
                  <a:ext uri="{FF2B5EF4-FFF2-40B4-BE49-F238E27FC236}">
                    <a16:creationId xmlns:a16="http://schemas.microsoft.com/office/drawing/2014/main" id="{DBB59978-FA16-F8C6-B937-BBD91B46E605}"/>
                  </a:ext>
                </a:extLst>
              </p:cNvPr>
              <p:cNvSpPr txBox="1"/>
              <p:nvPr/>
            </p:nvSpPr>
            <p:spPr>
              <a:xfrm>
                <a:off x="351692" y="1302139"/>
                <a:ext cx="6009327" cy="4832092"/>
              </a:xfrm>
              <a:prstGeom prst="rect">
                <a:avLst/>
              </a:prstGeom>
              <a:noFill/>
            </p:spPr>
            <p:txBody>
              <a:bodyPr wrap="square">
                <a:spAutoFit/>
              </a:bodyPr>
              <a:lstStyle/>
              <a:p>
                <a:pPr algn="just">
                  <a:defRPr sz="1400">
                    <a:solidFill>
                      <a:srgbClr val="1B193E"/>
                    </a:solidFill>
                    <a:latin typeface="Calibri" panose="020F0502020204030204" pitchFamily="34" charset="0"/>
                    <a:cs typeface="Calibri" panose="020F0502020204030204" pitchFamily="34" charset="0"/>
                  </a:defRPr>
                </a:pPr>
                <a:r>
                  <a:rPr dirty="0" err="1">
                    <a:effectLst/>
                  </a:rPr>
                  <a:t>Concentrandosi</a:t>
                </a:r>
                <a:r>
                  <a:rPr dirty="0">
                    <a:effectLst/>
                  </a:rPr>
                  <a:t> </a:t>
                </a:r>
                <a:r>
                  <a:rPr dirty="0" err="1">
                    <a:effectLst/>
                  </a:rPr>
                  <a:t>sul</a:t>
                </a:r>
                <a:r>
                  <a:rPr dirty="0">
                    <a:effectLst/>
                  </a:rPr>
                  <a:t> </a:t>
                </a:r>
                <a:r>
                  <a:rPr dirty="0" err="1">
                    <a:effectLst/>
                  </a:rPr>
                  <a:t>ciclo</a:t>
                </a:r>
                <a:r>
                  <a:rPr dirty="0">
                    <a:effectLst/>
                  </a:rPr>
                  <a:t> 2021-2027, </a:t>
                </a:r>
                <a:r>
                  <a:rPr dirty="0" err="1">
                    <a:effectLst/>
                  </a:rPr>
                  <a:t>il</a:t>
                </a:r>
                <a:r>
                  <a:rPr dirty="0">
                    <a:effectLst/>
                  </a:rPr>
                  <a:t> </a:t>
                </a:r>
                <a:r>
                  <a:rPr dirty="0" err="1">
                    <a:effectLst/>
                  </a:rPr>
                  <a:t>bilancio</a:t>
                </a:r>
                <a:r>
                  <a:rPr dirty="0">
                    <a:effectLst/>
                  </a:rPr>
                  <a:t> a </a:t>
                </a:r>
                <a:r>
                  <a:rPr dirty="0" err="1">
                    <a:effectLst/>
                  </a:rPr>
                  <a:t>lungo</a:t>
                </a:r>
                <a:r>
                  <a:rPr dirty="0">
                    <a:effectLst/>
                  </a:rPr>
                  <a:t> </a:t>
                </a:r>
                <a:r>
                  <a:rPr dirty="0" err="1">
                    <a:effectLst/>
                  </a:rPr>
                  <a:t>termine</a:t>
                </a:r>
                <a:r>
                  <a:rPr dirty="0">
                    <a:effectLst/>
                  </a:rPr>
                  <a:t> </a:t>
                </a:r>
                <a:r>
                  <a:rPr dirty="0" err="1">
                    <a:effectLst/>
                  </a:rPr>
                  <a:t>dell'UE</a:t>
                </a:r>
                <a:r>
                  <a:rPr dirty="0">
                    <a:effectLst/>
                  </a:rPr>
                  <a:t>, </a:t>
                </a:r>
                <a:r>
                  <a:rPr dirty="0" err="1">
                    <a:effectLst/>
                  </a:rPr>
                  <a:t>alimentato</a:t>
                </a:r>
                <a:r>
                  <a:rPr dirty="0">
                    <a:effectLst/>
                  </a:rPr>
                  <a:t> </a:t>
                </a:r>
                <a:r>
                  <a:rPr dirty="0" err="1">
                    <a:effectLst/>
                  </a:rPr>
                  <a:t>dallo</a:t>
                </a:r>
                <a:r>
                  <a:rPr dirty="0">
                    <a:effectLst/>
                  </a:rPr>
                  <a:t> </a:t>
                </a:r>
                <a:r>
                  <a:rPr dirty="0" err="1">
                    <a:effectLst/>
                  </a:rPr>
                  <a:t>strumento</a:t>
                </a:r>
                <a:r>
                  <a:rPr dirty="0">
                    <a:effectLst/>
                  </a:rPr>
                  <a:t> per la </a:t>
                </a:r>
                <a:r>
                  <a:rPr dirty="0" err="1">
                    <a:effectLst/>
                  </a:rPr>
                  <a:t>ripresa</a:t>
                </a:r>
                <a:r>
                  <a:rPr dirty="0">
                    <a:effectLst/>
                  </a:rPr>
                  <a:t> </a:t>
                </a:r>
                <a:r>
                  <a:rPr dirty="0" err="1">
                    <a:effectLst/>
                  </a:rPr>
                  <a:t>NextGenerationEU</a:t>
                </a:r>
                <a:r>
                  <a:rPr dirty="0">
                    <a:effectLst/>
                  </a:rPr>
                  <a:t>, </a:t>
                </a:r>
                <a:r>
                  <a:rPr dirty="0" err="1">
                    <a:effectLst/>
                  </a:rPr>
                  <a:t>raggiunge</a:t>
                </a:r>
                <a:r>
                  <a:rPr dirty="0">
                    <a:effectLst/>
                  </a:rPr>
                  <a:t> un </a:t>
                </a:r>
                <a:r>
                  <a:rPr dirty="0" err="1">
                    <a:effectLst/>
                  </a:rPr>
                  <a:t>importo</a:t>
                </a:r>
                <a:r>
                  <a:rPr dirty="0"/>
                  <a:t> </a:t>
                </a:r>
                <a:r>
                  <a:rPr dirty="0" err="1">
                    <a:effectLst/>
                  </a:rPr>
                  <a:t>senza</a:t>
                </a:r>
                <a:r>
                  <a:rPr dirty="0">
                    <a:effectLst/>
                  </a:rPr>
                  <a:t> </a:t>
                </a:r>
                <a:r>
                  <a:rPr dirty="0" err="1">
                    <a:effectLst/>
                  </a:rPr>
                  <a:t>precedenti</a:t>
                </a:r>
                <a:r>
                  <a:rPr dirty="0">
                    <a:effectLst/>
                  </a:rPr>
                  <a:t> di </a:t>
                </a:r>
                <a:r>
                  <a:rPr b="1" dirty="0">
                    <a:effectLst/>
                  </a:rPr>
                  <a:t>2.018 </a:t>
                </a:r>
                <a:r>
                  <a:rPr b="1" dirty="0" err="1">
                    <a:effectLst/>
                  </a:rPr>
                  <a:t>trilioni</a:t>
                </a:r>
                <a:r>
                  <a:rPr b="1" dirty="0">
                    <a:effectLst/>
                  </a:rPr>
                  <a:t> di </a:t>
                </a:r>
                <a:r>
                  <a:rPr b="1" dirty="0" smtClean="0">
                    <a:effectLst/>
                  </a:rPr>
                  <a:t>EUR</a:t>
                </a:r>
                <a:r>
                  <a:rPr lang="it-IT" b="1" dirty="0" smtClean="0">
                    <a:effectLst/>
                  </a:rPr>
                  <a:t>O</a:t>
                </a:r>
                <a:r>
                  <a:rPr dirty="0" smtClean="0">
                    <a:effectLst/>
                  </a:rPr>
                  <a:t> </a:t>
                </a:r>
                <a:r>
                  <a:rPr dirty="0">
                    <a:effectLst/>
                  </a:rPr>
                  <a:t>(secondo </a:t>
                </a:r>
                <a:r>
                  <a:rPr dirty="0" err="1">
                    <a:effectLst/>
                  </a:rPr>
                  <a:t>i</a:t>
                </a:r>
                <a:r>
                  <a:rPr dirty="0">
                    <a:effectLst/>
                  </a:rPr>
                  <a:t> </a:t>
                </a:r>
                <a:r>
                  <a:rPr dirty="0" err="1">
                    <a:effectLst/>
                  </a:rPr>
                  <a:t>prezzi</a:t>
                </a:r>
                <a:r>
                  <a:rPr dirty="0">
                    <a:effectLst/>
                  </a:rPr>
                  <a:t> </a:t>
                </a:r>
                <a:r>
                  <a:rPr dirty="0" err="1">
                    <a:effectLst/>
                  </a:rPr>
                  <a:t>correnti</a:t>
                </a:r>
                <a:r>
                  <a:rPr dirty="0">
                    <a:effectLst/>
                  </a:rPr>
                  <a:t> </a:t>
                </a:r>
                <a:r>
                  <a:rPr dirty="0" err="1">
                    <a:effectLst/>
                  </a:rPr>
                  <a:t>nel</a:t>
                </a:r>
                <a:r>
                  <a:rPr dirty="0">
                    <a:effectLst/>
                  </a:rPr>
                  <a:t> </a:t>
                </a:r>
                <a:r>
                  <a:rPr dirty="0" err="1">
                    <a:effectLst/>
                  </a:rPr>
                  <a:t>novembre</a:t>
                </a:r>
                <a:r>
                  <a:rPr dirty="0">
                    <a:effectLst/>
                  </a:rPr>
                  <a:t> 2020</a:t>
                </a:r>
                <a:r>
                  <a:rPr dirty="0" smtClean="0">
                    <a:effectLst/>
                  </a:rPr>
                  <a:t>).</a:t>
                </a:r>
                <a:endParaRPr lang="it-IT" dirty="0" smtClean="0">
                  <a:effectLst/>
                </a:endParaRPr>
              </a:p>
              <a:p>
                <a:pPr algn="just">
                  <a:defRPr sz="1400">
                    <a:solidFill>
                      <a:srgbClr val="1B193E"/>
                    </a:solidFill>
                    <a:latin typeface="Calibri" panose="020F0502020204030204" pitchFamily="34" charset="0"/>
                    <a:cs typeface="Calibri" panose="020F0502020204030204" pitchFamily="34" charset="0"/>
                  </a:defRPr>
                </a:pPr>
                <a:r>
                  <a:rPr b="1" dirty="0" err="1" smtClean="0"/>
                  <a:t>Doppia</a:t>
                </a:r>
                <a:r>
                  <a:rPr b="1" dirty="0" smtClean="0"/>
                  <a:t> </a:t>
                </a:r>
                <a:r>
                  <a:rPr b="1" dirty="0" err="1"/>
                  <a:t>composizione</a:t>
                </a:r>
                <a:r>
                  <a:rPr dirty="0"/>
                  <a:t>:</a:t>
                </a:r>
              </a:p>
              <a:p>
                <a:pPr algn="just"/>
                <a:endParaRPr sz="4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latin typeface="Calibri" panose="020F0502020204030204" pitchFamily="34" charset="0"/>
                    <a:cs typeface="Calibri" panose="020F0502020204030204" pitchFamily="34" charset="0"/>
                  </a:defRPr>
                </a:pPr>
                <a:r>
                  <a:rPr dirty="0"/>
                  <a:t>QFP per </a:t>
                </a:r>
                <a:r>
                  <a:rPr dirty="0" err="1"/>
                  <a:t>il</a:t>
                </a:r>
                <a:r>
                  <a:rPr dirty="0"/>
                  <a:t> </a:t>
                </a:r>
                <a:r>
                  <a:rPr dirty="0" err="1"/>
                  <a:t>periodo</a:t>
                </a:r>
                <a:r>
                  <a:rPr dirty="0"/>
                  <a:t> 2021-2027: 1.211 </a:t>
                </a:r>
                <a:r>
                  <a:rPr dirty="0" err="1"/>
                  <a:t>trilioni</a:t>
                </a:r>
                <a:r>
                  <a:rPr dirty="0"/>
                  <a:t> di euro</a:t>
                </a:r>
              </a:p>
              <a:p>
                <a:pPr marL="285750" indent="-285750" algn="just">
                  <a:buFont typeface="Arial" panose="020B0604020202020204" pitchFamily="34" charset="0"/>
                  <a:buChar char="•"/>
                </a:pPr>
                <a:endParaRPr sz="4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latin typeface="Calibri" panose="020F0502020204030204" pitchFamily="34" charset="0"/>
                    <a:cs typeface="Calibri" panose="020F0502020204030204" pitchFamily="34" charset="0"/>
                  </a:defRPr>
                </a:pPr>
                <a:r>
                  <a:rPr dirty="0" err="1"/>
                  <a:t>NextGenerationEU</a:t>
                </a:r>
                <a:r>
                  <a:rPr dirty="0"/>
                  <a:t>: 806,9 </a:t>
                </a:r>
                <a:r>
                  <a:rPr dirty="0" err="1"/>
                  <a:t>miliardi</a:t>
                </a:r>
                <a:r>
                  <a:rPr dirty="0"/>
                  <a:t> di </a:t>
                </a:r>
                <a:r>
                  <a:rPr dirty="0" smtClean="0"/>
                  <a:t>EUR</a:t>
                </a:r>
                <a:r>
                  <a:rPr lang="it-IT" dirty="0" smtClean="0"/>
                  <a:t>O</a:t>
                </a:r>
              </a:p>
              <a:p>
                <a:pPr marL="285750" indent="-285750" algn="just">
                  <a:buFont typeface="Arial" panose="020B0604020202020204" pitchFamily="34" charset="0"/>
                  <a:buChar char="•"/>
                  <a:defRPr sz="1400">
                    <a:solidFill>
                      <a:srgbClr val="1B193E"/>
                    </a:solidFill>
                    <a:latin typeface="Calibri" panose="020F0502020204030204" pitchFamily="34" charset="0"/>
                    <a:cs typeface="Calibri" panose="020F0502020204030204" pitchFamily="34" charset="0"/>
                  </a:defRPr>
                </a:pPr>
                <a:endParaRPr dirty="0"/>
              </a:p>
              <a:p>
                <a:pPr algn="just">
                  <a:defRPr sz="1400">
                    <a:solidFill>
                      <a:srgbClr val="1B193E"/>
                    </a:solidFill>
                    <a:latin typeface="Calibri" panose="020F0502020204030204" pitchFamily="34" charset="0"/>
                    <a:cs typeface="Calibri" panose="020F0502020204030204" pitchFamily="34" charset="0"/>
                  </a:defRPr>
                </a:pPr>
                <a:r>
                  <a:rPr b="1" dirty="0" err="1" smtClean="0"/>
                  <a:t>Punti</a:t>
                </a:r>
                <a:r>
                  <a:rPr b="1" dirty="0" smtClean="0"/>
                  <a:t> </a:t>
                </a:r>
                <a:r>
                  <a:rPr b="1" dirty="0" err="1"/>
                  <a:t>salienti</a:t>
                </a:r>
                <a:r>
                  <a:rPr b="1" dirty="0"/>
                  <a:t> </a:t>
                </a:r>
                <a:r>
                  <a:rPr b="1" dirty="0" err="1"/>
                  <a:t>principali</a:t>
                </a:r>
                <a:r>
                  <a:rPr dirty="0"/>
                  <a:t>:</a:t>
                </a:r>
              </a:p>
              <a:p>
                <a:pPr algn="just"/>
                <a:endParaRPr sz="400" dirty="0">
                  <a:solidFill>
                    <a:srgbClr val="1B193E"/>
                  </a:solidFill>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latin typeface="Calibri" panose="020F0502020204030204" pitchFamily="34" charset="0"/>
                    <a:cs typeface="Calibri" panose="020F0502020204030204" pitchFamily="34" charset="0"/>
                  </a:defRPr>
                </a:pPr>
                <a:r>
                  <a:rPr dirty="0" smtClean="0"/>
                  <a:t>Il</a:t>
                </a:r>
                <a:r>
                  <a:rPr lang="it-IT" dirty="0" smtClean="0"/>
                  <a:t> </a:t>
                </a:r>
                <a:r>
                  <a:rPr dirty="0" smtClean="0">
                    <a:effectLst/>
                  </a:rPr>
                  <a:t>50</a:t>
                </a:r>
                <a:r>
                  <a:rPr dirty="0">
                    <a:effectLst/>
                  </a:rPr>
                  <a:t> % del </a:t>
                </a:r>
                <a:r>
                  <a:rPr dirty="0" err="1">
                    <a:effectLst/>
                  </a:rPr>
                  <a:t>totale</a:t>
                </a:r>
                <a:r>
                  <a:rPr dirty="0">
                    <a:effectLst/>
                  </a:rPr>
                  <a:t> </a:t>
                </a:r>
                <a:r>
                  <a:rPr dirty="0" err="1">
                    <a:effectLst/>
                  </a:rPr>
                  <a:t>mira</a:t>
                </a:r>
                <a:r>
                  <a:rPr dirty="0">
                    <a:effectLst/>
                  </a:rPr>
                  <a:t> a far </a:t>
                </a:r>
                <a:r>
                  <a:rPr dirty="0" err="1">
                    <a:effectLst/>
                  </a:rPr>
                  <a:t>progredire</a:t>
                </a:r>
                <a:r>
                  <a:rPr dirty="0">
                    <a:effectLst/>
                  </a:rPr>
                  <a:t> </a:t>
                </a:r>
                <a:r>
                  <a:rPr dirty="0" err="1">
                    <a:effectLst/>
                  </a:rPr>
                  <a:t>l'UE</a:t>
                </a:r>
                <a:r>
                  <a:rPr dirty="0">
                    <a:effectLst/>
                  </a:rPr>
                  <a:t> </a:t>
                </a:r>
                <a:r>
                  <a:rPr dirty="0" err="1">
                    <a:effectLst/>
                  </a:rPr>
                  <a:t>attraverso</a:t>
                </a:r>
                <a:r>
                  <a:rPr dirty="0">
                    <a:effectLst/>
                  </a:rPr>
                  <a:t> la </a:t>
                </a:r>
                <a:r>
                  <a:rPr dirty="0" err="1">
                    <a:effectLst/>
                  </a:rPr>
                  <a:t>ricerca</a:t>
                </a:r>
                <a:r>
                  <a:rPr dirty="0">
                    <a:effectLst/>
                  </a:rPr>
                  <a:t>, </a:t>
                </a:r>
                <a:r>
                  <a:rPr dirty="0" err="1">
                    <a:effectLst/>
                  </a:rPr>
                  <a:t>l'innovazione</a:t>
                </a:r>
                <a:r>
                  <a:rPr dirty="0">
                    <a:effectLst/>
                  </a:rPr>
                  <a:t>, un </a:t>
                </a:r>
                <a:r>
                  <a:rPr dirty="0" err="1">
                    <a:effectLst/>
                  </a:rPr>
                  <a:t>clima</a:t>
                </a:r>
                <a:r>
                  <a:rPr dirty="0">
                    <a:effectLst/>
                  </a:rPr>
                  <a:t> </a:t>
                </a:r>
                <a:r>
                  <a:rPr dirty="0" err="1">
                    <a:effectLst/>
                  </a:rPr>
                  <a:t>equo</a:t>
                </a:r>
                <a:r>
                  <a:rPr dirty="0">
                    <a:effectLst/>
                  </a:rPr>
                  <a:t> e </a:t>
                </a:r>
                <a:r>
                  <a:rPr dirty="0" err="1">
                    <a:effectLst/>
                  </a:rPr>
                  <a:t>transizioni</a:t>
                </a:r>
                <a:r>
                  <a:rPr dirty="0">
                    <a:effectLst/>
                  </a:rPr>
                  <a:t> </a:t>
                </a:r>
                <a:r>
                  <a:rPr dirty="0" err="1">
                    <a:effectLst/>
                  </a:rPr>
                  <a:t>digitali</a:t>
                </a:r>
                <a:r>
                  <a:rPr dirty="0">
                    <a:effectLst/>
                  </a:rPr>
                  <a:t>, </a:t>
                </a:r>
                <a:r>
                  <a:rPr dirty="0" err="1" smtClean="0">
                    <a:effectLst/>
                  </a:rPr>
                  <a:t>nonch</a:t>
                </a:r>
                <a:r>
                  <a:rPr lang="it-IT" dirty="0" smtClean="0">
                    <a:effectLst/>
                  </a:rPr>
                  <a:t>è</a:t>
                </a:r>
                <a:r>
                  <a:rPr dirty="0" smtClean="0">
                    <a:effectLst/>
                  </a:rPr>
                  <a:t> </a:t>
                </a:r>
                <a:r>
                  <a:rPr dirty="0">
                    <a:effectLst/>
                  </a:rPr>
                  <a:t>la </a:t>
                </a:r>
                <a:r>
                  <a:rPr dirty="0" err="1">
                    <a:effectLst/>
                  </a:rPr>
                  <a:t>preparazione</a:t>
                </a:r>
                <a:r>
                  <a:rPr dirty="0">
                    <a:effectLst/>
                  </a:rPr>
                  <a:t>, la </a:t>
                </a:r>
                <a:r>
                  <a:rPr dirty="0" err="1">
                    <a:effectLst/>
                  </a:rPr>
                  <a:t>ripresa</a:t>
                </a:r>
                <a:r>
                  <a:rPr dirty="0">
                    <a:effectLst/>
                  </a:rPr>
                  <a:t> e la </a:t>
                </a:r>
                <a:r>
                  <a:rPr dirty="0" err="1">
                    <a:effectLst/>
                  </a:rPr>
                  <a:t>resilienza</a:t>
                </a:r>
                <a:r>
                  <a:rPr dirty="0">
                    <a:effectLst/>
                  </a:rPr>
                  <a:t>, </a:t>
                </a:r>
                <a:r>
                  <a:rPr dirty="0" err="1">
                    <a:effectLst/>
                  </a:rPr>
                  <a:t>segnando</a:t>
                </a:r>
                <a:r>
                  <a:rPr dirty="0">
                    <a:effectLst/>
                  </a:rPr>
                  <a:t> </a:t>
                </a:r>
                <a:r>
                  <a:rPr dirty="0" err="1">
                    <a:effectLst/>
                  </a:rPr>
                  <a:t>un'attenzione</a:t>
                </a:r>
                <a:r>
                  <a:rPr dirty="0">
                    <a:effectLst/>
                  </a:rPr>
                  <a:t> </a:t>
                </a:r>
                <a:r>
                  <a:rPr dirty="0" err="1">
                    <a:effectLst/>
                  </a:rPr>
                  <a:t>significativa</a:t>
                </a:r>
                <a:r>
                  <a:rPr dirty="0">
                    <a:effectLst/>
                  </a:rPr>
                  <a:t> </a:t>
                </a:r>
                <a:r>
                  <a:rPr dirty="0" err="1">
                    <a:effectLst/>
                  </a:rPr>
                  <a:t>alla</a:t>
                </a:r>
                <a:r>
                  <a:rPr dirty="0">
                    <a:effectLst/>
                  </a:rPr>
                  <a:t> </a:t>
                </a:r>
                <a:r>
                  <a:rPr dirty="0" err="1">
                    <a:effectLst/>
                  </a:rPr>
                  <a:t>modernizzazione</a:t>
                </a:r>
                <a:r>
                  <a:rPr dirty="0"/>
                  <a:t>.</a:t>
                </a:r>
              </a:p>
              <a:p>
                <a:pPr marL="285750" indent="-285750" algn="just">
                  <a:buFont typeface="Arial" panose="020B0604020202020204" pitchFamily="34" charset="0"/>
                  <a:buChar char="•"/>
                </a:pPr>
                <a:endParaRPr sz="4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a:t>Il 31,9 % è </a:t>
                </a:r>
                <a:r>
                  <a:rPr dirty="0" err="1"/>
                  <a:t>destinato</a:t>
                </a:r>
                <a:r>
                  <a:rPr dirty="0"/>
                  <a:t> ad </a:t>
                </a:r>
                <a:r>
                  <a:rPr dirty="0" err="1"/>
                  <a:t>affrontare</a:t>
                </a:r>
                <a:r>
                  <a:rPr dirty="0"/>
                  <a:t> </a:t>
                </a:r>
                <a:r>
                  <a:rPr dirty="0" err="1"/>
                  <a:t>priorità</a:t>
                </a:r>
                <a:r>
                  <a:rPr dirty="0"/>
                  <a:t> </a:t>
                </a:r>
                <a:r>
                  <a:rPr dirty="0" err="1"/>
                  <a:t>nuove</a:t>
                </a:r>
                <a:r>
                  <a:rPr dirty="0"/>
                  <a:t> e </a:t>
                </a:r>
                <a:r>
                  <a:rPr dirty="0" err="1"/>
                  <a:t>rafforzate</a:t>
                </a:r>
                <a:r>
                  <a:rPr dirty="0"/>
                  <a:t>, </a:t>
                </a:r>
                <a:r>
                  <a:rPr dirty="0" err="1"/>
                  <a:t>sottolineando</a:t>
                </a:r>
                <a:r>
                  <a:rPr dirty="0"/>
                  <a:t> un </a:t>
                </a:r>
                <a:r>
                  <a:rPr dirty="0" err="1"/>
                  <a:t>approccio</a:t>
                </a:r>
                <a:r>
                  <a:rPr dirty="0"/>
                  <a:t> </a:t>
                </a:r>
                <a:r>
                  <a:rPr dirty="0" err="1"/>
                  <a:t>dinamico</a:t>
                </a:r>
                <a:r>
                  <a:rPr dirty="0"/>
                  <a:t> </a:t>
                </a:r>
                <a:r>
                  <a:rPr dirty="0" err="1"/>
                  <a:t>alle</a:t>
                </a:r>
                <a:r>
                  <a:rPr dirty="0"/>
                  <a:t> </a:t>
                </a:r>
                <a:r>
                  <a:rPr dirty="0" err="1"/>
                  <a:t>sfide</a:t>
                </a:r>
                <a:r>
                  <a:rPr dirty="0"/>
                  <a:t> </a:t>
                </a:r>
                <a:r>
                  <a:rPr dirty="0" err="1"/>
                  <a:t>emergenti</a:t>
                </a:r>
                <a:endParaRPr dirty="0"/>
              </a:p>
              <a:p>
                <a:pPr marL="285750" indent="-285750" algn="just">
                  <a:buFont typeface="Arial" panose="020B0604020202020204" pitchFamily="34" charset="0"/>
                  <a:buChar char="•"/>
                </a:pPr>
                <a:endParaRPr sz="4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a:t>Il 30 % è </a:t>
                </a:r>
                <a:r>
                  <a:rPr dirty="0" err="1"/>
                  <a:t>dedicato</a:t>
                </a:r>
                <a:r>
                  <a:rPr dirty="0"/>
                  <a:t> ad </a:t>
                </a:r>
                <a:r>
                  <a:rPr dirty="0" err="1"/>
                  <a:t>affrontare</a:t>
                </a:r>
                <a:r>
                  <a:rPr dirty="0"/>
                  <a:t> le </a:t>
                </a:r>
                <a:r>
                  <a:rPr dirty="0" err="1"/>
                  <a:t>sfide</a:t>
                </a:r>
                <a:r>
                  <a:rPr dirty="0"/>
                  <a:t> </a:t>
                </a:r>
                <a:r>
                  <a:rPr dirty="0" err="1"/>
                  <a:t>dei</a:t>
                </a:r>
                <a:r>
                  <a:rPr dirty="0"/>
                  <a:t> </a:t>
                </a:r>
                <a:r>
                  <a:rPr dirty="0" err="1"/>
                  <a:t>cambiamenti</a:t>
                </a:r>
                <a:r>
                  <a:rPr dirty="0"/>
                  <a:t> </a:t>
                </a:r>
                <a:r>
                  <a:rPr dirty="0" err="1"/>
                  <a:t>climatici</a:t>
                </a:r>
                <a:r>
                  <a:rPr dirty="0"/>
                  <a:t>, con </a:t>
                </a:r>
                <a:r>
                  <a:rPr dirty="0" err="1"/>
                  <a:t>particolare</a:t>
                </a:r>
                <a:r>
                  <a:rPr dirty="0"/>
                  <a:t> </a:t>
                </a:r>
                <a:r>
                  <a:rPr dirty="0" err="1"/>
                  <a:t>attenzione</a:t>
                </a:r>
                <a:r>
                  <a:rPr dirty="0"/>
                  <a:t> </a:t>
                </a:r>
                <a:r>
                  <a:rPr dirty="0" err="1"/>
                  <a:t>alla</a:t>
                </a:r>
                <a:r>
                  <a:rPr dirty="0"/>
                  <a:t> </a:t>
                </a:r>
                <a:r>
                  <a:rPr dirty="0" err="1"/>
                  <a:t>protezione</a:t>
                </a:r>
                <a:r>
                  <a:rPr dirty="0"/>
                  <a:t> </a:t>
                </a:r>
                <a:r>
                  <a:rPr dirty="0" err="1"/>
                  <a:t>della</a:t>
                </a:r>
                <a:r>
                  <a:rPr dirty="0"/>
                  <a:t> </a:t>
                </a:r>
                <a:r>
                  <a:rPr dirty="0" err="1"/>
                  <a:t>biodiversità</a:t>
                </a:r>
                <a:r>
                  <a:rPr dirty="0"/>
                  <a:t> e </a:t>
                </a:r>
                <a:r>
                  <a:rPr dirty="0" err="1"/>
                  <a:t>alle</a:t>
                </a:r>
                <a:r>
                  <a:rPr dirty="0"/>
                  <a:t> </a:t>
                </a:r>
                <a:r>
                  <a:rPr dirty="0" err="1"/>
                  <a:t>questioni</a:t>
                </a:r>
                <a:r>
                  <a:rPr dirty="0"/>
                  <a:t> di </a:t>
                </a:r>
                <a:r>
                  <a:rPr dirty="0" err="1"/>
                  <a:t>genere</a:t>
                </a:r>
                <a:endParaRPr dirty="0"/>
              </a:p>
              <a:p>
                <a:pPr marL="285750" indent="-285750" algn="just">
                  <a:buFont typeface="Arial" panose="020B0604020202020204" pitchFamily="34" charset="0"/>
                  <a:buChar char="•"/>
                </a:pPr>
                <a:endParaRPr sz="4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a:t>Il 10 % </a:t>
                </a:r>
                <a:r>
                  <a:rPr dirty="0" err="1"/>
                  <a:t>della</a:t>
                </a:r>
                <a:r>
                  <a:rPr dirty="0"/>
                  <a:t> </a:t>
                </a:r>
                <a:r>
                  <a:rPr dirty="0" err="1"/>
                  <a:t>spesa</a:t>
                </a:r>
                <a:r>
                  <a:rPr dirty="0"/>
                  <a:t> per </a:t>
                </a:r>
                <a:r>
                  <a:rPr dirty="0" err="1"/>
                  <a:t>il</a:t>
                </a:r>
                <a:r>
                  <a:rPr dirty="0"/>
                  <a:t> 2026 e </a:t>
                </a:r>
                <a:r>
                  <a:rPr dirty="0" err="1"/>
                  <a:t>il</a:t>
                </a:r>
                <a:r>
                  <a:rPr dirty="0"/>
                  <a:t> 2027 è </a:t>
                </a:r>
                <a:r>
                  <a:rPr dirty="0" err="1"/>
                  <a:t>destinata</a:t>
                </a:r>
                <a:r>
                  <a:rPr dirty="0"/>
                  <a:t> </a:t>
                </a:r>
                <a:r>
                  <a:rPr dirty="0" err="1"/>
                  <a:t>alla</a:t>
                </a:r>
                <a:r>
                  <a:rPr dirty="0"/>
                  <a:t> </a:t>
                </a:r>
                <a:r>
                  <a:rPr dirty="0" err="1"/>
                  <a:t>biodiversità</a:t>
                </a:r>
                <a:r>
                  <a:rPr dirty="0"/>
                  <a:t>.</a:t>
                </a:r>
              </a:p>
              <a:p>
                <a:pPr marL="285750" indent="-285750" algn="just">
                  <a:buFont typeface="Arial" panose="020B0604020202020204" pitchFamily="34" charset="0"/>
                  <a:buChar char="•"/>
                </a:pPr>
                <a:endParaRPr sz="400" b="0" i="0" dirty="0">
                  <a:solidFill>
                    <a:srgbClr val="1B193E"/>
                  </a:solidFill>
                  <a:effectLst/>
                  <a:latin typeface="Calibri" panose="020F0502020204030204" pitchFamily="34" charset="0"/>
                  <a:cs typeface="Calibri" panose="020F0502020204030204" pitchFamily="34" charset="0"/>
                </a:endParaRPr>
              </a:p>
              <a:p>
                <a:pPr marL="285750" indent="-285750" algn="just">
                  <a:buFont typeface="Arial" panose="020B0604020202020204" pitchFamily="34" charset="0"/>
                  <a:buChar char="•"/>
                  <a:defRPr sz="1400">
                    <a:solidFill>
                      <a:srgbClr val="1B193E"/>
                    </a:solidFill>
                    <a:effectLst/>
                    <a:latin typeface="Calibri" panose="020F0502020204030204" pitchFamily="34" charset="0"/>
                    <a:cs typeface="Calibri" panose="020F0502020204030204" pitchFamily="34" charset="0"/>
                  </a:defRPr>
                </a:pPr>
                <a:r>
                  <a:rPr dirty="0"/>
                  <a:t>Il 20 % </a:t>
                </a:r>
                <a:r>
                  <a:rPr dirty="0" err="1"/>
                  <a:t>dei</a:t>
                </a:r>
                <a:r>
                  <a:rPr dirty="0"/>
                  <a:t> </a:t>
                </a:r>
                <a:r>
                  <a:rPr dirty="0" err="1"/>
                  <a:t>finanziamenti</a:t>
                </a:r>
                <a:r>
                  <a:rPr dirty="0"/>
                  <a:t> </a:t>
                </a:r>
                <a:r>
                  <a:rPr dirty="0" err="1"/>
                  <a:t>NextGenerationEU</a:t>
                </a:r>
                <a:r>
                  <a:rPr dirty="0"/>
                  <a:t> è </a:t>
                </a:r>
                <a:r>
                  <a:rPr dirty="0" err="1"/>
                  <a:t>destinato</a:t>
                </a:r>
                <a:r>
                  <a:rPr dirty="0"/>
                  <a:t> a </a:t>
                </a:r>
                <a:r>
                  <a:rPr dirty="0" err="1"/>
                  <a:t>rafforzare</a:t>
                </a:r>
                <a:r>
                  <a:rPr dirty="0"/>
                  <a:t> la </a:t>
                </a:r>
                <a:r>
                  <a:rPr dirty="0" err="1"/>
                  <a:t>trasformazione</a:t>
                </a:r>
                <a:r>
                  <a:rPr dirty="0"/>
                  <a:t> </a:t>
                </a:r>
                <a:r>
                  <a:rPr dirty="0" err="1"/>
                  <a:t>digitale</a:t>
                </a:r>
                <a:endParaRPr dirty="0"/>
              </a:p>
            </p:txBody>
          </p:sp>
          <p:sp>
            <p:nvSpPr>
              <p:cNvPr id="5" name="CasellaDiTesto 4">
                <a:extLst>
                  <a:ext uri="{FF2B5EF4-FFF2-40B4-BE49-F238E27FC236}">
                    <a16:creationId xmlns:a16="http://schemas.microsoft.com/office/drawing/2014/main" id="{98ABD942-6F48-8D87-16E9-C5FBE6F42650}"/>
                  </a:ext>
                </a:extLst>
              </p:cNvPr>
              <p:cNvSpPr txBox="1"/>
              <p:nvPr/>
            </p:nvSpPr>
            <p:spPr>
              <a:xfrm>
                <a:off x="6819874" y="1489412"/>
                <a:ext cx="4401039" cy="584775"/>
              </a:xfrm>
              <a:prstGeom prst="rect">
                <a:avLst/>
              </a:prstGeom>
              <a:noFill/>
            </p:spPr>
            <p:txBody>
              <a:bodyPr wrap="square">
                <a:spAutoFit/>
              </a:bodyPr>
              <a:lstStyle/>
              <a:p>
                <a:pPr algn="ctr">
                  <a:defRPr sz="1600" b="1">
                    <a:latin typeface="Calibri" panose="020F0502020204030204" pitchFamily="34" charset="0"/>
                    <a:cs typeface="Calibri" panose="020F0502020204030204" pitchFamily="34" charset="0"/>
                  </a:defRPr>
                </a:pPr>
                <a:r>
                  <a:t>2021-2027: Un bilancio a lungo termine dell'UE modernizzato, alimentato da NextGenerationEU</a:t>
                </a:r>
                <a:endParaRPr sz="1600" b="1">
                  <a:latin typeface="Calibri" panose="020F0502020204030204" pitchFamily="34" charset="0"/>
                  <a:cs typeface="Calibri" panose="020F0502020204030204" pitchFamily="34" charset="0"/>
                </a:endParaRPr>
              </a:p>
            </p:txBody>
          </p:sp>
        </p:grpSp>
        <p:sp>
          <p:nvSpPr>
            <p:cNvPr id="9" name="CasellaDiTesto 8">
              <a:extLst>
                <a:ext uri="{FF2B5EF4-FFF2-40B4-BE49-F238E27FC236}">
                  <a16:creationId xmlns:a16="http://schemas.microsoft.com/office/drawing/2014/main" id="{437CF4B9-8A07-B60C-EB04-F492E5F0C3DA}"/>
                </a:ext>
              </a:extLst>
            </p:cNvPr>
            <p:cNvSpPr txBox="1"/>
            <p:nvPr/>
          </p:nvSpPr>
          <p:spPr>
            <a:xfrm>
              <a:off x="6520177" y="4900329"/>
              <a:ext cx="5666580" cy="283845"/>
            </a:xfrm>
            <a:prstGeom prst="rect">
              <a:avLst/>
            </a:prstGeom>
            <a:noFill/>
          </p:spPr>
          <p:txBody>
            <a:bodyPr wrap="square">
              <a:spAutoFit/>
            </a:bodyPr>
            <a:lstStyle/>
            <a:p>
              <a:pPr algn="just">
                <a:defRPr sz="1200">
                  <a:latin typeface="Calibri" panose="020F0502020204030204" pitchFamily="34" charset="0"/>
                  <a:cs typeface="Calibri" panose="020F0502020204030204" pitchFamily="34" charset="0"/>
                </a:defRPr>
              </a:pPr>
              <a:r>
                <a:rPr b="1" dirty="0"/>
                <a:t>Fonte</a:t>
              </a:r>
              <a:r>
                <a:rPr dirty="0"/>
                <a:t>: </a:t>
              </a:r>
              <a:r>
                <a:rPr dirty="0" err="1">
                  <a:solidFill>
                    <a:srgbClr val="0070C0"/>
                  </a:solidFill>
                  <a:hlinkClick r:id="rId3">
                    <a:extLst>
                      <a:ext uri="{A12FA001-AC4F-418D-AE19-62706E023703}">
                        <ahyp:hlinkClr xmlns:ahyp="http://schemas.microsoft.com/office/drawing/2018/hyperlinkcolor" xmlns="" val="tx"/>
                      </a:ext>
                    </a:extLst>
                  </a:hlinkClick>
                </a:rPr>
                <a:t>Commissione</a:t>
              </a:r>
              <a:r>
                <a:rPr dirty="0">
                  <a:solidFill>
                    <a:srgbClr val="0070C0"/>
                  </a:solidFill>
                  <a:hlinkClick r:id="rId3">
                    <a:extLst>
                      <a:ext uri="{A12FA001-AC4F-418D-AE19-62706E023703}">
                        <ahyp:hlinkClr xmlns:ahyp="http://schemas.microsoft.com/office/drawing/2018/hyperlinkcolor" xmlns="" val="tx"/>
                      </a:ext>
                    </a:extLst>
                  </a:hlinkClick>
                </a:rPr>
                <a:t> </a:t>
              </a:r>
              <a:r>
                <a:rPr dirty="0" err="1">
                  <a:solidFill>
                    <a:srgbClr val="0070C0"/>
                  </a:solidFill>
                  <a:hlinkClick r:id="rId3">
                    <a:extLst>
                      <a:ext uri="{A12FA001-AC4F-418D-AE19-62706E023703}">
                        <ahyp:hlinkClr xmlns:ahyp="http://schemas.microsoft.com/office/drawing/2018/hyperlinkcolor" xmlns="" val="tx"/>
                      </a:ext>
                    </a:extLst>
                  </a:hlinkClick>
                </a:rPr>
                <a:t>europea</a:t>
              </a:r>
              <a:r>
                <a:rPr dirty="0">
                  <a:solidFill>
                    <a:srgbClr val="0070C0"/>
                  </a:solidFill>
                  <a:hlinkClick r:id="rId3">
                    <a:extLst>
                      <a:ext uri="{A12FA001-AC4F-418D-AE19-62706E023703}">
                        <ahyp:hlinkClr xmlns:ahyp="http://schemas.microsoft.com/office/drawing/2018/hyperlinkcolor" xmlns="" val="tx"/>
                      </a:ext>
                    </a:extLst>
                  </a:hlinkClick>
                </a:rPr>
                <a:t>, Il </a:t>
              </a:r>
              <a:r>
                <a:rPr dirty="0" err="1">
                  <a:solidFill>
                    <a:srgbClr val="0070C0"/>
                  </a:solidFill>
                  <a:hlinkClick r:id="rId3">
                    <a:extLst>
                      <a:ext uri="{A12FA001-AC4F-418D-AE19-62706E023703}">
                        <ahyp:hlinkClr xmlns:ahyp="http://schemas.microsoft.com/office/drawing/2018/hyperlinkcolor" xmlns="" val="tx"/>
                      </a:ext>
                    </a:extLst>
                  </a:hlinkClick>
                </a:rPr>
                <a:t>bilancio</a:t>
              </a:r>
              <a:r>
                <a:rPr dirty="0">
                  <a:solidFill>
                    <a:srgbClr val="0070C0"/>
                  </a:solidFill>
                  <a:hlinkClick r:id="rId3">
                    <a:extLst>
                      <a:ext uri="{A12FA001-AC4F-418D-AE19-62706E023703}">
                        <ahyp:hlinkClr xmlns:ahyp="http://schemas.microsoft.com/office/drawing/2018/hyperlinkcolor" xmlns="" val="tx"/>
                      </a:ext>
                    </a:extLst>
                  </a:hlinkClick>
                </a:rPr>
                <a:t> </a:t>
              </a:r>
              <a:r>
                <a:rPr dirty="0" err="1">
                  <a:solidFill>
                    <a:srgbClr val="0070C0"/>
                  </a:solidFill>
                  <a:hlinkClick r:id="rId3">
                    <a:extLst>
                      <a:ext uri="{A12FA001-AC4F-418D-AE19-62706E023703}">
                        <ahyp:hlinkClr xmlns:ahyp="http://schemas.microsoft.com/office/drawing/2018/hyperlinkcolor" xmlns="" val="tx"/>
                      </a:ext>
                    </a:extLst>
                  </a:hlinkClick>
                </a:rPr>
                <a:t>dell'UE</a:t>
              </a:r>
              <a:r>
                <a:rPr dirty="0">
                  <a:solidFill>
                    <a:srgbClr val="0070C0"/>
                  </a:solidFill>
                  <a:hlinkClick r:id="rId3">
                    <a:extLst>
                      <a:ext uri="{A12FA001-AC4F-418D-AE19-62706E023703}">
                        <ahyp:hlinkClr xmlns:ahyp="http://schemas.microsoft.com/office/drawing/2018/hyperlinkcolor" xmlns="" val="tx"/>
                      </a:ext>
                    </a:extLst>
                  </a:hlinkClick>
                </a:rPr>
                <a:t> 2021-2027 — Cosa </a:t>
              </a:r>
              <a:r>
                <a:rPr dirty="0" err="1">
                  <a:solidFill>
                    <a:srgbClr val="0070C0"/>
                  </a:solidFill>
                  <a:hlinkClick r:id="rId3">
                    <a:extLst>
                      <a:ext uri="{A12FA001-AC4F-418D-AE19-62706E023703}">
                        <ahyp:hlinkClr xmlns:ahyp="http://schemas.microsoft.com/office/drawing/2018/hyperlinkcolor" xmlns="" val="tx"/>
                      </a:ext>
                    </a:extLst>
                  </a:hlinkClick>
                </a:rPr>
                <a:t>c'è</a:t>
              </a:r>
              <a:r>
                <a:rPr dirty="0">
                  <a:solidFill>
                    <a:srgbClr val="0070C0"/>
                  </a:solidFill>
                  <a:hlinkClick r:id="rId3">
                    <a:extLst>
                      <a:ext uri="{A12FA001-AC4F-418D-AE19-62706E023703}">
                        <ahyp:hlinkClr xmlns:ahyp="http://schemas.microsoft.com/office/drawing/2018/hyperlinkcolor" xmlns="" val="tx"/>
                      </a:ext>
                    </a:extLst>
                  </a:hlinkClick>
                </a:rPr>
                <a:t> di </a:t>
              </a:r>
              <a:r>
                <a:rPr dirty="0" err="1">
                  <a:solidFill>
                    <a:srgbClr val="0070C0"/>
                  </a:solidFill>
                  <a:hlinkClick r:id="rId3">
                    <a:extLst>
                      <a:ext uri="{A12FA001-AC4F-418D-AE19-62706E023703}">
                        <ahyp:hlinkClr xmlns:ahyp="http://schemas.microsoft.com/office/drawing/2018/hyperlinkcolor" xmlns="" val="tx"/>
                      </a:ext>
                    </a:extLst>
                  </a:hlinkClick>
                </a:rPr>
                <a:t>nuovo</a:t>
              </a:r>
              <a:r>
                <a:rPr dirty="0">
                  <a:solidFill>
                    <a:srgbClr val="0070C0"/>
                  </a:solidFill>
                  <a:hlinkClick r:id="rId3">
                    <a:extLst>
                      <a:ext uri="{A12FA001-AC4F-418D-AE19-62706E023703}">
                        <ahyp:hlinkClr xmlns:ahyp="http://schemas.microsoft.com/office/drawing/2018/hyperlinkcolor" xmlns="" val="tx"/>
                      </a:ext>
                    </a:extLst>
                  </a:hlinkClick>
                </a:rPr>
                <a:t>?</a:t>
              </a:r>
              <a:endParaRPr sz="1200" dirty="0">
                <a:solidFill>
                  <a:srgbClr val="0070C0"/>
                </a:solidFill>
                <a:latin typeface="Calibri" panose="020F0502020204030204" pitchFamily="34" charset="0"/>
                <a:cs typeface="Calibri" panose="020F0502020204030204" pitchFamily="34" charset="0"/>
              </a:endParaRPr>
            </a:p>
          </p:txBody>
        </p:sp>
      </p:grpSp>
    </p:spTree>
    <p:extLst>
      <p:ext uri="{BB962C8B-B14F-4D97-AF65-F5344CB8AC3E}">
        <p14:creationId xmlns:p14="http://schemas.microsoft.com/office/powerpoint/2010/main" val="1203969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asellaDiTesto 4">
            <a:extLst>
              <a:ext uri="{FF2B5EF4-FFF2-40B4-BE49-F238E27FC236}">
                <a16:creationId xmlns:a16="http://schemas.microsoft.com/office/drawing/2014/main" id="{74E4007F-B6FF-023C-6CB9-BDDD49A5F1FB}"/>
              </a:ext>
            </a:extLst>
          </p:cNvPr>
          <p:cNvSpPr txBox="1"/>
          <p:nvPr/>
        </p:nvSpPr>
        <p:spPr>
          <a:xfrm>
            <a:off x="295275" y="1344635"/>
            <a:ext cx="5876925" cy="4616648"/>
          </a:xfrm>
          <a:prstGeom prst="rect">
            <a:avLst/>
          </a:prstGeom>
          <a:noFill/>
        </p:spPr>
        <p:txBody>
          <a:bodyPr wrap="square">
            <a:spAutoFit/>
          </a:bodyPr>
          <a:lstStyle/>
          <a:p>
            <a:pPr algn="just">
              <a:defRPr sz="1400" b="1">
                <a:solidFill>
                  <a:srgbClr val="1B193E"/>
                </a:solidFill>
                <a:latin typeface="Calibri" panose="020F0502020204030204" pitchFamily="34" charset="0"/>
                <a:cs typeface="Calibri" panose="020F0502020204030204" pitchFamily="34" charset="0"/>
              </a:defRPr>
            </a:pPr>
            <a:r>
              <a:rPr dirty="0"/>
              <a:t>...ma </a:t>
            </a:r>
            <a:r>
              <a:rPr dirty="0" err="1"/>
              <a:t>cos'è</a:t>
            </a:r>
            <a:r>
              <a:rPr dirty="0"/>
              <a:t> </a:t>
            </a:r>
            <a:r>
              <a:rPr dirty="0" err="1"/>
              <a:t>NextGenerationEU</a:t>
            </a:r>
            <a:r>
              <a:rPr dirty="0"/>
              <a:t>?</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err="1"/>
              <a:t>NextGenerationEU</a:t>
            </a:r>
            <a:r>
              <a:rPr dirty="0"/>
              <a:t> è </a:t>
            </a:r>
            <a:r>
              <a:rPr dirty="0" err="1"/>
              <a:t>uno</a:t>
            </a:r>
            <a:r>
              <a:rPr dirty="0"/>
              <a:t> </a:t>
            </a:r>
            <a:r>
              <a:rPr dirty="0" err="1"/>
              <a:t>strumento</a:t>
            </a:r>
            <a:r>
              <a:rPr dirty="0"/>
              <a:t> per la </a:t>
            </a:r>
            <a:r>
              <a:rPr dirty="0" err="1"/>
              <a:t>ripresa</a:t>
            </a:r>
            <a:r>
              <a:rPr dirty="0"/>
              <a:t> </a:t>
            </a:r>
            <a:r>
              <a:rPr dirty="0" err="1"/>
              <a:t>che</a:t>
            </a:r>
            <a:r>
              <a:rPr dirty="0"/>
              <a:t> </a:t>
            </a:r>
            <a:r>
              <a:rPr dirty="0" err="1"/>
              <a:t>integra</a:t>
            </a:r>
            <a:r>
              <a:rPr dirty="0"/>
              <a:t> </a:t>
            </a:r>
            <a:r>
              <a:rPr dirty="0" err="1"/>
              <a:t>il</a:t>
            </a:r>
            <a:r>
              <a:rPr dirty="0"/>
              <a:t> QFP </a:t>
            </a:r>
            <a:r>
              <a:rPr dirty="0" err="1"/>
              <a:t>introdotto</a:t>
            </a:r>
            <a:r>
              <a:rPr dirty="0"/>
              <a:t> </a:t>
            </a:r>
            <a:r>
              <a:rPr dirty="0" err="1"/>
              <a:t>nel</a:t>
            </a:r>
            <a:r>
              <a:rPr dirty="0"/>
              <a:t> 2020 in </a:t>
            </a:r>
            <a:r>
              <a:rPr dirty="0" err="1"/>
              <a:t>risposta</a:t>
            </a:r>
            <a:r>
              <a:rPr dirty="0"/>
              <a:t> </a:t>
            </a:r>
            <a:r>
              <a:rPr dirty="0" err="1"/>
              <a:t>alle</a:t>
            </a:r>
            <a:r>
              <a:rPr dirty="0"/>
              <a:t> </a:t>
            </a:r>
            <a:r>
              <a:rPr dirty="0" err="1"/>
              <a:t>ripercussioni</a:t>
            </a:r>
            <a:r>
              <a:rPr dirty="0"/>
              <a:t> </a:t>
            </a:r>
            <a:r>
              <a:rPr dirty="0" smtClean="0"/>
              <a:t>socio</a:t>
            </a:r>
            <a:r>
              <a:rPr lang="it-IT" dirty="0" smtClean="0"/>
              <a:t> </a:t>
            </a:r>
            <a:r>
              <a:rPr dirty="0" err="1" smtClean="0"/>
              <a:t>economiche</a:t>
            </a:r>
            <a:r>
              <a:rPr dirty="0" smtClean="0"/>
              <a:t> </a:t>
            </a:r>
            <a:r>
              <a:rPr dirty="0" err="1"/>
              <a:t>della</a:t>
            </a:r>
            <a:r>
              <a:rPr dirty="0"/>
              <a:t> </a:t>
            </a:r>
            <a:r>
              <a:rPr dirty="0" err="1"/>
              <a:t>pandemia</a:t>
            </a:r>
            <a:r>
              <a:rPr dirty="0"/>
              <a:t>. Mira a </a:t>
            </a:r>
            <a:r>
              <a:rPr dirty="0" err="1"/>
              <a:t>orientare</a:t>
            </a:r>
            <a:r>
              <a:rPr dirty="0"/>
              <a:t> </a:t>
            </a:r>
            <a:r>
              <a:rPr dirty="0" err="1"/>
              <a:t>l'Europa</a:t>
            </a:r>
            <a:r>
              <a:rPr dirty="0"/>
              <a:t> verso la </a:t>
            </a:r>
            <a:r>
              <a:rPr dirty="0" err="1"/>
              <a:t>ricerca</a:t>
            </a:r>
            <a:r>
              <a:rPr dirty="0"/>
              <a:t>, </a:t>
            </a:r>
            <a:r>
              <a:rPr dirty="0" err="1"/>
              <a:t>l'innovazione</a:t>
            </a:r>
            <a:r>
              <a:rPr dirty="0"/>
              <a:t>, la </a:t>
            </a:r>
            <a:r>
              <a:rPr dirty="0" err="1"/>
              <a:t>sostenibilità</a:t>
            </a:r>
            <a:r>
              <a:rPr dirty="0"/>
              <a:t>, le </a:t>
            </a:r>
            <a:r>
              <a:rPr dirty="0" err="1"/>
              <a:t>transizioni</a:t>
            </a:r>
            <a:r>
              <a:rPr dirty="0"/>
              <a:t> </a:t>
            </a:r>
            <a:r>
              <a:rPr dirty="0" err="1"/>
              <a:t>digitali</a:t>
            </a:r>
            <a:r>
              <a:rPr dirty="0"/>
              <a:t> e la </a:t>
            </a:r>
            <a:r>
              <a:rPr dirty="0" err="1"/>
              <a:t>resilienza</a:t>
            </a:r>
            <a:r>
              <a:rPr dirty="0"/>
              <a:t> in </a:t>
            </a:r>
            <a:r>
              <a:rPr dirty="0" err="1"/>
              <a:t>generale</a:t>
            </a:r>
            <a:r>
              <a:rPr dirty="0"/>
              <a:t>.</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err="1"/>
              <a:t>NextGenerationEU</a:t>
            </a:r>
            <a:r>
              <a:rPr dirty="0"/>
              <a:t> </a:t>
            </a:r>
            <a:r>
              <a:rPr dirty="0" err="1"/>
              <a:t>prevede</a:t>
            </a:r>
            <a:r>
              <a:rPr dirty="0"/>
              <a:t> </a:t>
            </a:r>
            <a:r>
              <a:rPr dirty="0" err="1"/>
              <a:t>un'iniezione</a:t>
            </a:r>
            <a:r>
              <a:rPr dirty="0"/>
              <a:t> </a:t>
            </a:r>
            <a:r>
              <a:rPr dirty="0" err="1"/>
              <a:t>finanziaria</a:t>
            </a:r>
            <a:r>
              <a:rPr dirty="0"/>
              <a:t> di 806,9 </a:t>
            </a:r>
            <a:r>
              <a:rPr dirty="0" err="1"/>
              <a:t>miliardi</a:t>
            </a:r>
            <a:r>
              <a:rPr dirty="0"/>
              <a:t> di </a:t>
            </a:r>
            <a:r>
              <a:rPr dirty="0" smtClean="0"/>
              <a:t>EUR</a:t>
            </a:r>
            <a:r>
              <a:rPr lang="it-IT" dirty="0" smtClean="0"/>
              <a:t>O</a:t>
            </a:r>
            <a:r>
              <a:rPr dirty="0" smtClean="0"/>
              <a:t>, </a:t>
            </a:r>
            <a:r>
              <a:rPr dirty="0"/>
              <a:t>di cui 723,8 </a:t>
            </a:r>
            <a:r>
              <a:rPr dirty="0" err="1"/>
              <a:t>miliardi</a:t>
            </a:r>
            <a:r>
              <a:rPr dirty="0"/>
              <a:t> di </a:t>
            </a:r>
            <a:r>
              <a:rPr dirty="0" smtClean="0"/>
              <a:t>EUR</a:t>
            </a:r>
            <a:r>
              <a:rPr lang="it-IT" dirty="0" smtClean="0"/>
              <a:t>O</a:t>
            </a:r>
            <a:r>
              <a:rPr dirty="0" smtClean="0"/>
              <a:t> </a:t>
            </a:r>
            <a:r>
              <a:rPr dirty="0" err="1"/>
              <a:t>destinati</a:t>
            </a:r>
            <a:r>
              <a:rPr dirty="0"/>
              <a:t> al </a:t>
            </a:r>
            <a:r>
              <a:rPr dirty="0" err="1"/>
              <a:t>dispositivo</a:t>
            </a:r>
            <a:r>
              <a:rPr dirty="0"/>
              <a:t> per la </a:t>
            </a:r>
            <a:r>
              <a:rPr dirty="0" err="1"/>
              <a:t>ripresa</a:t>
            </a:r>
            <a:r>
              <a:rPr dirty="0"/>
              <a:t> e la </a:t>
            </a:r>
            <a:r>
              <a:rPr dirty="0" err="1"/>
              <a:t>resilienza</a:t>
            </a:r>
            <a:r>
              <a:rPr dirty="0"/>
              <a:t>, </a:t>
            </a:r>
            <a:r>
              <a:rPr dirty="0" err="1"/>
              <a:t>oltre</a:t>
            </a:r>
            <a:r>
              <a:rPr dirty="0"/>
              <a:t> a un </a:t>
            </a:r>
            <a:r>
              <a:rPr dirty="0" err="1"/>
              <a:t>contributo</a:t>
            </a:r>
            <a:r>
              <a:rPr dirty="0"/>
              <a:t> di 83,1 </a:t>
            </a:r>
            <a:r>
              <a:rPr dirty="0" err="1"/>
              <a:t>miliardi</a:t>
            </a:r>
            <a:r>
              <a:rPr dirty="0"/>
              <a:t> di </a:t>
            </a:r>
            <a:r>
              <a:rPr dirty="0" smtClean="0"/>
              <a:t>EUR</a:t>
            </a:r>
            <a:r>
              <a:rPr lang="it-IT" dirty="0" smtClean="0"/>
              <a:t>O</a:t>
            </a:r>
            <a:r>
              <a:rPr dirty="0" smtClean="0"/>
              <a:t> </a:t>
            </a:r>
            <a:r>
              <a:rPr dirty="0"/>
              <a:t>a </a:t>
            </a:r>
            <a:r>
              <a:rPr dirty="0" err="1"/>
              <a:t>programmi</a:t>
            </a:r>
            <a:r>
              <a:rPr dirty="0"/>
              <a:t> </a:t>
            </a:r>
            <a:r>
              <a:rPr dirty="0" err="1"/>
              <a:t>esistenti</a:t>
            </a:r>
            <a:r>
              <a:rPr dirty="0"/>
              <a:t> </a:t>
            </a:r>
            <a:r>
              <a:rPr dirty="0" err="1"/>
              <a:t>quali</a:t>
            </a:r>
            <a:r>
              <a:rPr dirty="0"/>
              <a:t> REACT-EU, HORIZON EU, </a:t>
            </a:r>
            <a:r>
              <a:rPr dirty="0" err="1"/>
              <a:t>ecc</a:t>
            </a:r>
            <a:r>
              <a:rPr dirty="0"/>
              <a:t>.</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a:t>Il </a:t>
            </a:r>
            <a:r>
              <a:rPr dirty="0" err="1"/>
              <a:t>dispositivo</a:t>
            </a:r>
            <a:r>
              <a:rPr dirty="0"/>
              <a:t> per la </a:t>
            </a:r>
            <a:r>
              <a:rPr dirty="0" err="1"/>
              <a:t>ripresa</a:t>
            </a:r>
            <a:r>
              <a:rPr dirty="0"/>
              <a:t> e la </a:t>
            </a:r>
            <a:r>
              <a:rPr dirty="0" err="1"/>
              <a:t>resilienza</a:t>
            </a:r>
            <a:r>
              <a:rPr dirty="0"/>
              <a:t> </a:t>
            </a:r>
            <a:r>
              <a:rPr dirty="0" err="1"/>
              <a:t>fornisce</a:t>
            </a:r>
            <a:r>
              <a:rPr dirty="0"/>
              <a:t> un </a:t>
            </a:r>
            <a:r>
              <a:rPr dirty="0" err="1"/>
              <a:t>sostegno</a:t>
            </a:r>
            <a:r>
              <a:rPr dirty="0"/>
              <a:t> </a:t>
            </a:r>
            <a:r>
              <a:rPr dirty="0" err="1"/>
              <a:t>sostanziale</a:t>
            </a:r>
            <a:r>
              <a:rPr dirty="0"/>
              <a:t> </a:t>
            </a:r>
            <a:r>
              <a:rPr dirty="0" err="1"/>
              <a:t>agli</a:t>
            </a:r>
            <a:r>
              <a:rPr dirty="0"/>
              <a:t> </a:t>
            </a:r>
            <a:r>
              <a:rPr dirty="0" err="1"/>
              <a:t>investimenti</a:t>
            </a:r>
            <a:r>
              <a:rPr dirty="0"/>
              <a:t> </a:t>
            </a:r>
            <a:r>
              <a:rPr dirty="0" err="1"/>
              <a:t>pubblici</a:t>
            </a:r>
            <a:r>
              <a:rPr dirty="0"/>
              <a:t>, con </a:t>
            </a:r>
            <a:r>
              <a:rPr dirty="0" err="1"/>
              <a:t>particolare</a:t>
            </a:r>
            <a:r>
              <a:rPr dirty="0"/>
              <a:t> </a:t>
            </a:r>
            <a:r>
              <a:rPr dirty="0" err="1"/>
              <a:t>attenzione</a:t>
            </a:r>
            <a:r>
              <a:rPr dirty="0"/>
              <a:t> </a:t>
            </a:r>
            <a:r>
              <a:rPr dirty="0" err="1"/>
              <a:t>ai</a:t>
            </a:r>
            <a:r>
              <a:rPr dirty="0"/>
              <a:t> </a:t>
            </a:r>
            <a:r>
              <a:rPr dirty="0" err="1"/>
              <a:t>progetti</a:t>
            </a:r>
            <a:r>
              <a:rPr dirty="0"/>
              <a:t> </a:t>
            </a:r>
            <a:r>
              <a:rPr dirty="0" err="1"/>
              <a:t>verdi</a:t>
            </a:r>
            <a:r>
              <a:rPr dirty="0"/>
              <a:t> e </a:t>
            </a:r>
            <a:r>
              <a:rPr dirty="0" err="1"/>
              <a:t>digitali</a:t>
            </a:r>
            <a:r>
              <a:rPr dirty="0"/>
              <a:t>. </a:t>
            </a:r>
            <a:r>
              <a:rPr dirty="0" err="1"/>
              <a:t>Finanziate</a:t>
            </a:r>
            <a:r>
              <a:rPr dirty="0"/>
              <a:t> da </a:t>
            </a:r>
            <a:r>
              <a:rPr dirty="0" err="1"/>
              <a:t>NextGenerationEU</a:t>
            </a:r>
            <a:r>
              <a:rPr dirty="0"/>
              <a:t>, </a:t>
            </a:r>
            <a:r>
              <a:rPr dirty="0" err="1"/>
              <a:t>queste</a:t>
            </a:r>
            <a:r>
              <a:rPr dirty="0"/>
              <a:t> </a:t>
            </a:r>
            <a:r>
              <a:rPr dirty="0" err="1"/>
              <a:t>risorse</a:t>
            </a:r>
            <a:r>
              <a:rPr dirty="0"/>
              <a:t>, per un </a:t>
            </a:r>
            <a:r>
              <a:rPr dirty="0" err="1"/>
              <a:t>totale</a:t>
            </a:r>
            <a:r>
              <a:rPr dirty="0"/>
              <a:t> di 338 </a:t>
            </a:r>
            <a:r>
              <a:rPr dirty="0" err="1"/>
              <a:t>miliardi</a:t>
            </a:r>
            <a:r>
              <a:rPr dirty="0"/>
              <a:t> di </a:t>
            </a:r>
            <a:r>
              <a:rPr dirty="0" smtClean="0"/>
              <a:t>EUR</a:t>
            </a:r>
            <a:r>
              <a:rPr lang="it-IT" dirty="0" smtClean="0"/>
              <a:t>O</a:t>
            </a:r>
            <a:r>
              <a:rPr dirty="0" smtClean="0"/>
              <a:t> </a:t>
            </a:r>
            <a:r>
              <a:rPr dirty="0"/>
              <a:t>in </a:t>
            </a:r>
            <a:r>
              <a:rPr dirty="0" err="1"/>
              <a:t>sovvenzioni</a:t>
            </a:r>
            <a:r>
              <a:rPr dirty="0"/>
              <a:t> e 385,8 </a:t>
            </a:r>
            <a:r>
              <a:rPr dirty="0" err="1"/>
              <a:t>miliardi</a:t>
            </a:r>
            <a:r>
              <a:rPr dirty="0"/>
              <a:t> di </a:t>
            </a:r>
            <a:r>
              <a:rPr dirty="0" smtClean="0"/>
              <a:t>EUR</a:t>
            </a:r>
            <a:r>
              <a:rPr lang="it-IT" dirty="0" smtClean="0"/>
              <a:t>O</a:t>
            </a:r>
            <a:r>
              <a:rPr dirty="0" smtClean="0"/>
              <a:t> </a:t>
            </a:r>
            <a:r>
              <a:rPr lang="it-IT" dirty="0" smtClean="0"/>
              <a:t>in</a:t>
            </a:r>
            <a:r>
              <a:rPr dirty="0" smtClean="0"/>
              <a:t> </a:t>
            </a:r>
            <a:r>
              <a:rPr dirty="0" err="1"/>
              <a:t>prestiti</a:t>
            </a:r>
            <a:r>
              <a:rPr dirty="0"/>
              <a:t>, </a:t>
            </a:r>
            <a:r>
              <a:rPr dirty="0" err="1"/>
              <a:t>sono</a:t>
            </a:r>
            <a:r>
              <a:rPr dirty="0"/>
              <a:t> state </a:t>
            </a:r>
            <a:r>
              <a:rPr dirty="0" err="1"/>
              <a:t>convogliate</a:t>
            </a:r>
            <a:r>
              <a:rPr dirty="0"/>
              <a:t> in </a:t>
            </a:r>
            <a:r>
              <a:rPr dirty="0" err="1"/>
              <a:t>vari</a:t>
            </a:r>
            <a:r>
              <a:rPr dirty="0"/>
              <a:t> </a:t>
            </a:r>
            <a:r>
              <a:rPr dirty="0" err="1"/>
              <a:t>programmi</a:t>
            </a:r>
            <a:r>
              <a:rPr dirty="0"/>
              <a:t> e </a:t>
            </a:r>
            <a:r>
              <a:rPr dirty="0" err="1"/>
              <a:t>tra</a:t>
            </a:r>
            <a:r>
              <a:rPr dirty="0"/>
              <a:t> </a:t>
            </a:r>
            <a:r>
              <a:rPr dirty="0" err="1"/>
              <a:t>i</a:t>
            </a:r>
            <a:r>
              <a:rPr dirty="0"/>
              <a:t> </a:t>
            </a:r>
            <a:r>
              <a:rPr dirty="0" err="1"/>
              <a:t>paesi</a:t>
            </a:r>
            <a:r>
              <a:rPr dirty="0"/>
              <a:t> </a:t>
            </a:r>
            <a:r>
              <a:rPr dirty="0" err="1"/>
              <a:t>dell'UE</a:t>
            </a:r>
            <a:r>
              <a:rPr dirty="0"/>
              <a:t> </a:t>
            </a:r>
            <a:r>
              <a:rPr lang="it-IT" dirty="0" smtClean="0"/>
              <a:t>come</a:t>
            </a:r>
            <a:r>
              <a:rPr dirty="0" smtClean="0"/>
              <a:t> </a:t>
            </a:r>
            <a:r>
              <a:rPr dirty="0" err="1"/>
              <a:t>beneficiari</a:t>
            </a:r>
            <a:r>
              <a:rPr dirty="0"/>
              <a:t>, vale a dire </a:t>
            </a:r>
            <a:r>
              <a:rPr dirty="0" err="1"/>
              <a:t>il</a:t>
            </a:r>
            <a:r>
              <a:rPr dirty="0"/>
              <a:t> </a:t>
            </a:r>
            <a:r>
              <a:rPr lang="it-IT" dirty="0" smtClean="0"/>
              <a:t>P</a:t>
            </a:r>
            <a:r>
              <a:rPr dirty="0" err="1" smtClean="0"/>
              <a:t>iano</a:t>
            </a:r>
            <a:r>
              <a:rPr dirty="0" smtClean="0"/>
              <a:t> </a:t>
            </a:r>
            <a:r>
              <a:rPr dirty="0" err="1"/>
              <a:t>nazionale</a:t>
            </a:r>
            <a:r>
              <a:rPr dirty="0"/>
              <a:t> per la </a:t>
            </a:r>
            <a:r>
              <a:rPr dirty="0" err="1"/>
              <a:t>ripresa</a:t>
            </a:r>
            <a:r>
              <a:rPr dirty="0"/>
              <a:t> e la </a:t>
            </a:r>
            <a:r>
              <a:rPr dirty="0" err="1"/>
              <a:t>resilienza</a:t>
            </a:r>
            <a:r>
              <a:rPr dirty="0"/>
              <a:t> (NRRP). </a:t>
            </a:r>
          </a:p>
          <a:p>
            <a:pPr algn="just"/>
            <a:endParaRPr sz="1400" dirty="0">
              <a:solidFill>
                <a:srgbClr val="1B193E"/>
              </a:solidFill>
              <a:latin typeface="Calibri" panose="020F0502020204030204" pitchFamily="34" charset="0"/>
              <a:cs typeface="Calibri" panose="020F0502020204030204" pitchFamily="34" charset="0"/>
            </a:endParaRPr>
          </a:p>
          <a:p>
            <a:pPr algn="just">
              <a:defRPr sz="1400">
                <a:solidFill>
                  <a:srgbClr val="1B193E"/>
                </a:solidFill>
                <a:latin typeface="Calibri" panose="020F0502020204030204" pitchFamily="34" charset="0"/>
                <a:cs typeface="Calibri" panose="020F0502020204030204" pitchFamily="34" charset="0"/>
              </a:defRPr>
            </a:pPr>
            <a:r>
              <a:rPr dirty="0" err="1"/>
              <a:t>L'assegnazione</a:t>
            </a:r>
            <a:r>
              <a:rPr dirty="0"/>
              <a:t> </a:t>
            </a:r>
            <a:r>
              <a:rPr dirty="0" err="1"/>
              <a:t>dei</a:t>
            </a:r>
            <a:r>
              <a:rPr dirty="0"/>
              <a:t> </a:t>
            </a:r>
            <a:r>
              <a:rPr dirty="0" err="1"/>
              <a:t>fondi</a:t>
            </a:r>
            <a:r>
              <a:rPr dirty="0"/>
              <a:t> segue </a:t>
            </a:r>
            <a:r>
              <a:rPr dirty="0" err="1"/>
              <a:t>criteri</a:t>
            </a:r>
            <a:r>
              <a:rPr dirty="0"/>
              <a:t> come </a:t>
            </a:r>
            <a:r>
              <a:rPr dirty="0" err="1"/>
              <a:t>il</a:t>
            </a:r>
            <a:r>
              <a:rPr dirty="0"/>
              <a:t> PIL pro </a:t>
            </a:r>
            <a:r>
              <a:rPr dirty="0" err="1"/>
              <a:t>capite</a:t>
            </a:r>
            <a:r>
              <a:rPr dirty="0"/>
              <a:t>, </a:t>
            </a:r>
            <a:r>
              <a:rPr dirty="0" err="1"/>
              <a:t>i</a:t>
            </a:r>
            <a:r>
              <a:rPr dirty="0"/>
              <a:t> </a:t>
            </a:r>
            <a:r>
              <a:rPr dirty="0" err="1"/>
              <a:t>tassi</a:t>
            </a:r>
            <a:r>
              <a:rPr dirty="0"/>
              <a:t> di </a:t>
            </a:r>
            <a:r>
              <a:rPr dirty="0" err="1"/>
              <a:t>disoccupazione</a:t>
            </a:r>
            <a:r>
              <a:rPr dirty="0"/>
              <a:t>, la </a:t>
            </a:r>
            <a:r>
              <a:rPr dirty="0" err="1"/>
              <a:t>dimensione</a:t>
            </a:r>
            <a:r>
              <a:rPr dirty="0"/>
              <a:t> </a:t>
            </a:r>
            <a:r>
              <a:rPr dirty="0" err="1"/>
              <a:t>della</a:t>
            </a:r>
            <a:r>
              <a:rPr dirty="0"/>
              <a:t> </a:t>
            </a:r>
            <a:r>
              <a:rPr dirty="0" err="1"/>
              <a:t>popolazione</a:t>
            </a:r>
            <a:r>
              <a:rPr dirty="0"/>
              <a:t> e </a:t>
            </a:r>
            <a:r>
              <a:rPr dirty="0" err="1"/>
              <a:t>l'impatto</a:t>
            </a:r>
            <a:r>
              <a:rPr dirty="0"/>
              <a:t> </a:t>
            </a:r>
            <a:r>
              <a:rPr dirty="0" err="1"/>
              <a:t>della</a:t>
            </a:r>
            <a:r>
              <a:rPr dirty="0"/>
              <a:t> </a:t>
            </a:r>
            <a:r>
              <a:rPr dirty="0" err="1"/>
              <a:t>pandemia</a:t>
            </a:r>
            <a:r>
              <a:rPr dirty="0"/>
              <a:t>.</a:t>
            </a:r>
          </a:p>
        </p:txBody>
      </p:sp>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t>Unità 1. Introduzione al bilancio dell'UE</a:t>
            </a:r>
          </a:p>
          <a:p>
            <a:pPr>
              <a:defRPr sz="2200"/>
            </a:pPr>
            <a:r>
              <a:t>1.3 Potenziare il futuro: NextGenerationEU</a:t>
            </a:r>
          </a:p>
        </p:txBody>
      </p:sp>
      <p:grpSp>
        <p:nvGrpSpPr>
          <p:cNvPr id="9" name="Gruppo 8">
            <a:extLst>
              <a:ext uri="{FF2B5EF4-FFF2-40B4-BE49-F238E27FC236}">
                <a16:creationId xmlns:a16="http://schemas.microsoft.com/office/drawing/2014/main" id="{809AD8C8-6E80-219A-36EA-D154852EB33F}"/>
              </a:ext>
            </a:extLst>
          </p:cNvPr>
          <p:cNvGrpSpPr/>
          <p:nvPr/>
        </p:nvGrpSpPr>
        <p:grpSpPr>
          <a:xfrm>
            <a:off x="6302323" y="1479371"/>
            <a:ext cx="5770435" cy="3065003"/>
            <a:chOff x="6187103" y="1489412"/>
            <a:chExt cx="5666580" cy="3254756"/>
          </a:xfrm>
        </p:grpSpPr>
        <p:pic>
          <p:nvPicPr>
            <p:cNvPr id="7" name="Picture 2" descr="NextGenerationEU figures (RRF + other programmes)">
              <a:extLst>
                <a:ext uri="{FF2B5EF4-FFF2-40B4-BE49-F238E27FC236}">
                  <a16:creationId xmlns:a16="http://schemas.microsoft.com/office/drawing/2014/main" id="{2D1DAD3B-C3AD-4FA5-DC18-FB9116AD52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87103" y="1827966"/>
              <a:ext cx="5666580" cy="2916202"/>
            </a:xfrm>
            <a:prstGeom prst="rect">
              <a:avLst/>
            </a:prstGeom>
            <a:noFill/>
            <a:ln>
              <a:solidFill>
                <a:schemeClr val="accent6"/>
              </a:solidFill>
            </a:ln>
            <a:extLst>
              <a:ext uri="{909E8E84-426E-40DD-AFC4-6F175D3DCCD1}">
                <a14:hiddenFill xmlns:a14="http://schemas.microsoft.com/office/drawing/2010/main">
                  <a:solidFill>
                    <a:srgbClr val="FFFFFF"/>
                  </a:solidFill>
                </a14:hiddenFill>
              </a:ext>
            </a:extLst>
          </p:spPr>
        </p:pic>
        <p:sp>
          <p:nvSpPr>
            <p:cNvPr id="8" name="CasellaDiTesto 7">
              <a:extLst>
                <a:ext uri="{FF2B5EF4-FFF2-40B4-BE49-F238E27FC236}">
                  <a16:creationId xmlns:a16="http://schemas.microsoft.com/office/drawing/2014/main" id="{80FE11FB-2262-F118-5F12-CE4058DF5A65}"/>
                </a:ext>
              </a:extLst>
            </p:cNvPr>
            <p:cNvSpPr txBox="1"/>
            <p:nvPr/>
          </p:nvSpPr>
          <p:spPr>
            <a:xfrm>
              <a:off x="6208128" y="1489412"/>
              <a:ext cx="5624529" cy="338554"/>
            </a:xfrm>
            <a:prstGeom prst="rect">
              <a:avLst/>
            </a:prstGeom>
            <a:noFill/>
          </p:spPr>
          <p:txBody>
            <a:bodyPr wrap="square">
              <a:spAutoFit/>
            </a:bodyPr>
            <a:lstStyle/>
            <a:p>
              <a:pPr algn="ctr">
                <a:defRPr sz="1600" b="1">
                  <a:latin typeface="Calibri" panose="020F0502020204030204" pitchFamily="34" charset="0"/>
                  <a:cs typeface="Calibri" panose="020F0502020204030204" pitchFamily="34" charset="0"/>
                </a:defRPr>
              </a:pPr>
              <a:r>
                <a:t>NextGenerationEU: oltre 800 miliardi di euro per la ripresa dell'Europa</a:t>
              </a:r>
              <a:endParaRPr sz="1600" b="1">
                <a:latin typeface="Calibri" panose="020F0502020204030204" pitchFamily="34" charset="0"/>
                <a:cs typeface="Calibri" panose="020F0502020204030204" pitchFamily="34" charset="0"/>
              </a:endParaRPr>
            </a:p>
          </p:txBody>
        </p:sp>
      </p:grpSp>
      <p:sp>
        <p:nvSpPr>
          <p:cNvPr id="4" name="CasellaDiTesto 3">
            <a:extLst>
              <a:ext uri="{FF2B5EF4-FFF2-40B4-BE49-F238E27FC236}">
                <a16:creationId xmlns:a16="http://schemas.microsoft.com/office/drawing/2014/main" id="{F87295D7-4331-01CC-D7E5-77744BEBC227}"/>
              </a:ext>
            </a:extLst>
          </p:cNvPr>
          <p:cNvSpPr txBox="1"/>
          <p:nvPr/>
        </p:nvSpPr>
        <p:spPr>
          <a:xfrm>
            <a:off x="6525420" y="4579345"/>
            <a:ext cx="5666580" cy="283845"/>
          </a:xfrm>
          <a:prstGeom prst="rect">
            <a:avLst/>
          </a:prstGeom>
          <a:noFill/>
        </p:spPr>
        <p:txBody>
          <a:bodyPr wrap="square">
            <a:spAutoFit/>
          </a:bodyPr>
          <a:lstStyle/>
          <a:p>
            <a:pPr algn="just">
              <a:defRPr sz="1200">
                <a:latin typeface="Calibri" panose="020F0502020204030204" pitchFamily="34" charset="0"/>
                <a:cs typeface="Calibri" panose="020F0502020204030204" pitchFamily="34" charset="0"/>
              </a:defRPr>
            </a:pPr>
            <a:r>
              <a:rPr b="1" dirty="0"/>
              <a:t>Fonte</a:t>
            </a:r>
            <a:r>
              <a:rPr dirty="0"/>
              <a:t>: </a:t>
            </a:r>
            <a:r>
              <a:rPr dirty="0" err="1">
                <a:solidFill>
                  <a:srgbClr val="0070C0"/>
                </a:solidFill>
                <a:hlinkClick r:id="rId3">
                  <a:extLst>
                    <a:ext uri="{A12FA001-AC4F-418D-AE19-62706E023703}">
                      <ahyp:hlinkClr xmlns:ahyp="http://schemas.microsoft.com/office/drawing/2018/hyperlinkcolor" xmlns="" val="tx"/>
                    </a:ext>
                  </a:extLst>
                </a:hlinkClick>
              </a:rPr>
              <a:t>Commissione</a:t>
            </a:r>
            <a:r>
              <a:rPr dirty="0">
                <a:solidFill>
                  <a:srgbClr val="0070C0"/>
                </a:solidFill>
                <a:hlinkClick r:id="rId3">
                  <a:extLst>
                    <a:ext uri="{A12FA001-AC4F-418D-AE19-62706E023703}">
                      <ahyp:hlinkClr xmlns:ahyp="http://schemas.microsoft.com/office/drawing/2018/hyperlinkcolor" xmlns="" val="tx"/>
                    </a:ext>
                  </a:extLst>
                </a:hlinkClick>
              </a:rPr>
              <a:t> </a:t>
            </a:r>
            <a:r>
              <a:rPr dirty="0" err="1">
                <a:solidFill>
                  <a:srgbClr val="0070C0"/>
                </a:solidFill>
                <a:hlinkClick r:id="rId3">
                  <a:extLst>
                    <a:ext uri="{A12FA001-AC4F-418D-AE19-62706E023703}">
                      <ahyp:hlinkClr xmlns:ahyp="http://schemas.microsoft.com/office/drawing/2018/hyperlinkcolor" xmlns="" val="tx"/>
                    </a:ext>
                  </a:extLst>
                </a:hlinkClick>
              </a:rPr>
              <a:t>europea</a:t>
            </a:r>
            <a:r>
              <a:rPr dirty="0">
                <a:solidFill>
                  <a:srgbClr val="0070C0"/>
                </a:solidFill>
                <a:hlinkClick r:id="rId3">
                  <a:extLst>
                    <a:ext uri="{A12FA001-AC4F-418D-AE19-62706E023703}">
                      <ahyp:hlinkClr xmlns:ahyp="http://schemas.microsoft.com/office/drawing/2018/hyperlinkcolor" xmlns="" val="tx"/>
                    </a:ext>
                  </a:extLst>
                </a:hlinkClick>
              </a:rPr>
              <a:t>, Il </a:t>
            </a:r>
            <a:r>
              <a:rPr dirty="0" err="1">
                <a:solidFill>
                  <a:srgbClr val="0070C0"/>
                </a:solidFill>
                <a:hlinkClick r:id="rId3">
                  <a:extLst>
                    <a:ext uri="{A12FA001-AC4F-418D-AE19-62706E023703}">
                      <ahyp:hlinkClr xmlns:ahyp="http://schemas.microsoft.com/office/drawing/2018/hyperlinkcolor" xmlns="" val="tx"/>
                    </a:ext>
                  </a:extLst>
                </a:hlinkClick>
              </a:rPr>
              <a:t>bilancio</a:t>
            </a:r>
            <a:r>
              <a:rPr dirty="0">
                <a:solidFill>
                  <a:srgbClr val="0070C0"/>
                </a:solidFill>
                <a:hlinkClick r:id="rId3">
                  <a:extLst>
                    <a:ext uri="{A12FA001-AC4F-418D-AE19-62706E023703}">
                      <ahyp:hlinkClr xmlns:ahyp="http://schemas.microsoft.com/office/drawing/2018/hyperlinkcolor" xmlns="" val="tx"/>
                    </a:ext>
                  </a:extLst>
                </a:hlinkClick>
              </a:rPr>
              <a:t> </a:t>
            </a:r>
            <a:r>
              <a:rPr dirty="0" err="1">
                <a:solidFill>
                  <a:srgbClr val="0070C0"/>
                </a:solidFill>
                <a:hlinkClick r:id="rId3">
                  <a:extLst>
                    <a:ext uri="{A12FA001-AC4F-418D-AE19-62706E023703}">
                      <ahyp:hlinkClr xmlns:ahyp="http://schemas.microsoft.com/office/drawing/2018/hyperlinkcolor" xmlns="" val="tx"/>
                    </a:ext>
                  </a:extLst>
                </a:hlinkClick>
              </a:rPr>
              <a:t>dell'UE</a:t>
            </a:r>
            <a:r>
              <a:rPr dirty="0">
                <a:solidFill>
                  <a:srgbClr val="0070C0"/>
                </a:solidFill>
                <a:hlinkClick r:id="rId3">
                  <a:extLst>
                    <a:ext uri="{A12FA001-AC4F-418D-AE19-62706E023703}">
                      <ahyp:hlinkClr xmlns:ahyp="http://schemas.microsoft.com/office/drawing/2018/hyperlinkcolor" xmlns="" val="tx"/>
                    </a:ext>
                  </a:extLst>
                </a:hlinkClick>
              </a:rPr>
              <a:t> 2021-2027 — Cosa </a:t>
            </a:r>
            <a:r>
              <a:rPr dirty="0" err="1">
                <a:solidFill>
                  <a:srgbClr val="0070C0"/>
                </a:solidFill>
                <a:hlinkClick r:id="rId3">
                  <a:extLst>
                    <a:ext uri="{A12FA001-AC4F-418D-AE19-62706E023703}">
                      <ahyp:hlinkClr xmlns:ahyp="http://schemas.microsoft.com/office/drawing/2018/hyperlinkcolor" xmlns="" val="tx"/>
                    </a:ext>
                  </a:extLst>
                </a:hlinkClick>
              </a:rPr>
              <a:t>c'è</a:t>
            </a:r>
            <a:r>
              <a:rPr dirty="0">
                <a:solidFill>
                  <a:srgbClr val="0070C0"/>
                </a:solidFill>
                <a:hlinkClick r:id="rId3">
                  <a:extLst>
                    <a:ext uri="{A12FA001-AC4F-418D-AE19-62706E023703}">
                      <ahyp:hlinkClr xmlns:ahyp="http://schemas.microsoft.com/office/drawing/2018/hyperlinkcolor" xmlns="" val="tx"/>
                    </a:ext>
                  </a:extLst>
                </a:hlinkClick>
              </a:rPr>
              <a:t> di </a:t>
            </a:r>
            <a:r>
              <a:rPr dirty="0" err="1">
                <a:solidFill>
                  <a:srgbClr val="0070C0"/>
                </a:solidFill>
                <a:hlinkClick r:id="rId3">
                  <a:extLst>
                    <a:ext uri="{A12FA001-AC4F-418D-AE19-62706E023703}">
                      <ahyp:hlinkClr xmlns:ahyp="http://schemas.microsoft.com/office/drawing/2018/hyperlinkcolor" xmlns="" val="tx"/>
                    </a:ext>
                  </a:extLst>
                </a:hlinkClick>
              </a:rPr>
              <a:t>nuovo</a:t>
            </a:r>
            <a:r>
              <a:rPr dirty="0">
                <a:solidFill>
                  <a:srgbClr val="0070C0"/>
                </a:solidFill>
                <a:hlinkClick r:id="rId3">
                  <a:extLst>
                    <a:ext uri="{A12FA001-AC4F-418D-AE19-62706E023703}">
                      <ahyp:hlinkClr xmlns:ahyp="http://schemas.microsoft.com/office/drawing/2018/hyperlinkcolor" xmlns="" val="tx"/>
                    </a:ext>
                  </a:extLst>
                </a:hlinkClick>
              </a:rPr>
              <a:t>?</a:t>
            </a:r>
            <a:endParaRPr sz="1200" dirty="0">
              <a:solidFill>
                <a:srgbClr val="0070C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34005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B0453EE1-012C-D855-E414-40395C501461}"/>
              </a:ext>
            </a:extLst>
          </p:cNvPr>
          <p:cNvSpPr>
            <a:spLocks noGrp="1"/>
          </p:cNvSpPr>
          <p:nvPr>
            <p:ph type="body" sz="quarter" idx="10"/>
          </p:nvPr>
        </p:nvSpPr>
        <p:spPr>
          <a:xfrm>
            <a:off x="471472" y="455046"/>
            <a:ext cx="9129728" cy="824531"/>
          </a:xfrm>
        </p:spPr>
        <p:txBody>
          <a:bodyPr/>
          <a:lstStyle/>
          <a:p>
            <a:pPr algn="just">
              <a:defRPr>
                <a:solidFill>
                  <a:srgbClr val="0AD995"/>
                </a:solidFill>
              </a:defRPr>
            </a:pPr>
            <a:r>
              <a:t>Unità 1. Introduzione al bilancio dell'UE</a:t>
            </a:r>
          </a:p>
          <a:p>
            <a:pPr>
              <a:defRPr sz="2200"/>
            </a:pPr>
            <a:r>
              <a:t>1.4 Allocazione delle risorse: Strategie di assegnazione del bilancio (1)</a:t>
            </a:r>
          </a:p>
        </p:txBody>
      </p:sp>
      <p:sp>
        <p:nvSpPr>
          <p:cNvPr id="12" name="CasellaDiTesto 11">
            <a:extLst>
              <a:ext uri="{FF2B5EF4-FFF2-40B4-BE49-F238E27FC236}">
                <a16:creationId xmlns:a16="http://schemas.microsoft.com/office/drawing/2014/main" id="{F41DBFC5-7B3E-852C-EB34-5A263611E28A}"/>
              </a:ext>
            </a:extLst>
          </p:cNvPr>
          <p:cNvSpPr txBox="1"/>
          <p:nvPr/>
        </p:nvSpPr>
        <p:spPr>
          <a:xfrm>
            <a:off x="471472" y="1489412"/>
            <a:ext cx="11152657" cy="4031873"/>
          </a:xfrm>
          <a:prstGeom prst="rect">
            <a:avLst/>
          </a:prstGeom>
          <a:noFill/>
        </p:spPr>
        <p:txBody>
          <a:bodyPr wrap="square">
            <a:spAutoFit/>
          </a:bodyPr>
          <a:lstStyle/>
          <a:p>
            <a:pPr algn="just">
              <a:defRPr sz="1600" b="1">
                <a:solidFill>
                  <a:srgbClr val="1B193E"/>
                </a:solidFill>
                <a:latin typeface="Calibri" panose="020F0502020204030204" pitchFamily="34" charset="0"/>
                <a:cs typeface="Calibri" panose="020F0502020204030204" pitchFamily="34" charset="0"/>
              </a:defRPr>
            </a:pPr>
            <a:r>
              <a:rPr dirty="0"/>
              <a:t>Chi </a:t>
            </a:r>
            <a:r>
              <a:rPr dirty="0" err="1"/>
              <a:t>beneficia</a:t>
            </a:r>
            <a:r>
              <a:rPr dirty="0"/>
              <a:t> del </a:t>
            </a:r>
            <a:r>
              <a:rPr dirty="0" err="1"/>
              <a:t>bilancio</a:t>
            </a:r>
            <a:r>
              <a:rPr dirty="0"/>
              <a:t> </a:t>
            </a:r>
            <a:r>
              <a:rPr dirty="0" err="1"/>
              <a:t>dell'UE</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err="1"/>
              <a:t>Organizzando</a:t>
            </a:r>
            <a:r>
              <a:rPr dirty="0"/>
              <a:t> in </a:t>
            </a:r>
            <a:r>
              <a:rPr dirty="0" err="1"/>
              <a:t>modo</a:t>
            </a:r>
            <a:r>
              <a:rPr dirty="0"/>
              <a:t> </a:t>
            </a:r>
            <a:r>
              <a:rPr dirty="0" err="1"/>
              <a:t>efficiente</a:t>
            </a:r>
            <a:r>
              <a:rPr dirty="0"/>
              <a:t> </a:t>
            </a:r>
            <a:r>
              <a:rPr dirty="0" err="1"/>
              <a:t>i</a:t>
            </a:r>
            <a:r>
              <a:rPr dirty="0"/>
              <a:t> </a:t>
            </a:r>
            <a:r>
              <a:rPr dirty="0" err="1"/>
              <a:t>finanziamenti</a:t>
            </a:r>
            <a:r>
              <a:rPr dirty="0"/>
              <a:t>, </a:t>
            </a:r>
            <a:r>
              <a:rPr dirty="0" err="1"/>
              <a:t>il</a:t>
            </a:r>
            <a:r>
              <a:rPr dirty="0"/>
              <a:t> </a:t>
            </a:r>
            <a:r>
              <a:rPr dirty="0" err="1"/>
              <a:t>bilancio</a:t>
            </a:r>
            <a:r>
              <a:rPr dirty="0"/>
              <a:t> </a:t>
            </a:r>
            <a:r>
              <a:rPr dirty="0" err="1"/>
              <a:t>dell'UE</a:t>
            </a:r>
            <a:r>
              <a:rPr dirty="0"/>
              <a:t> </a:t>
            </a:r>
            <a:r>
              <a:rPr dirty="0" err="1"/>
              <a:t>suddivide</a:t>
            </a:r>
            <a:r>
              <a:rPr dirty="0"/>
              <a:t> </a:t>
            </a:r>
            <a:r>
              <a:rPr dirty="0" err="1"/>
              <a:t>strategicamente</a:t>
            </a:r>
            <a:r>
              <a:rPr dirty="0"/>
              <a:t> le </a:t>
            </a:r>
            <a:r>
              <a:rPr dirty="0" err="1"/>
              <a:t>risorse</a:t>
            </a:r>
            <a:r>
              <a:rPr dirty="0"/>
              <a:t> in </a:t>
            </a:r>
            <a:r>
              <a:rPr dirty="0" err="1"/>
              <a:t>categorie</a:t>
            </a:r>
            <a:r>
              <a:rPr dirty="0"/>
              <a:t> di </a:t>
            </a:r>
            <a:r>
              <a:rPr dirty="0" err="1"/>
              <a:t>spesa</a:t>
            </a:r>
            <a:r>
              <a:rPr dirty="0"/>
              <a:t> ( </a:t>
            </a:r>
            <a:r>
              <a:rPr i="1" dirty="0" err="1"/>
              <a:t>rubriche</a:t>
            </a:r>
            <a:r>
              <a:rPr i="1" dirty="0"/>
              <a:t> </a:t>
            </a:r>
            <a:r>
              <a:rPr lang="it-IT" i="1" dirty="0" smtClean="0"/>
              <a:t>-</a:t>
            </a:r>
            <a:r>
              <a:rPr i="1" dirty="0" smtClean="0"/>
              <a:t> </a:t>
            </a:r>
            <a:r>
              <a:rPr i="1" dirty="0" err="1"/>
              <a:t>cfr</a:t>
            </a:r>
            <a:r>
              <a:rPr i="1" dirty="0"/>
              <a:t>. </a:t>
            </a:r>
            <a:r>
              <a:rPr i="1" dirty="0" err="1"/>
              <a:t>prossima</a:t>
            </a:r>
            <a:r>
              <a:rPr i="1" dirty="0"/>
              <a:t> </a:t>
            </a:r>
            <a:r>
              <a:rPr i="1" dirty="0" err="1"/>
              <a:t>diapositiva</a:t>
            </a:r>
            <a:r>
              <a:rPr i="1" dirty="0"/>
              <a:t> per </a:t>
            </a:r>
            <a:r>
              <a:rPr i="1" dirty="0" err="1"/>
              <a:t>ulteriori</a:t>
            </a:r>
            <a:r>
              <a:rPr i="1" dirty="0"/>
              <a:t> </a:t>
            </a:r>
            <a:r>
              <a:rPr i="1" dirty="0" err="1"/>
              <a:t>dettagli</a:t>
            </a:r>
            <a:r>
              <a:rPr dirty="0"/>
              <a:t>) e </a:t>
            </a:r>
            <a:r>
              <a:rPr dirty="0" err="1"/>
              <a:t>programmi</a:t>
            </a:r>
            <a:r>
              <a:rPr dirty="0"/>
              <a:t>, </a:t>
            </a:r>
            <a:r>
              <a:rPr dirty="0" err="1"/>
              <a:t>garantendo</a:t>
            </a:r>
            <a:r>
              <a:rPr dirty="0"/>
              <a:t> un </a:t>
            </a:r>
            <a:r>
              <a:rPr dirty="0" err="1"/>
              <a:t>sostegno</a:t>
            </a:r>
            <a:r>
              <a:rPr dirty="0"/>
              <a:t> </a:t>
            </a:r>
            <a:r>
              <a:rPr dirty="0" err="1"/>
              <a:t>efficace</a:t>
            </a:r>
            <a:r>
              <a:rPr dirty="0"/>
              <a:t> </a:t>
            </a:r>
            <a:r>
              <a:rPr dirty="0" err="1"/>
              <a:t>ai</a:t>
            </a:r>
            <a:r>
              <a:rPr dirty="0"/>
              <a:t> </a:t>
            </a:r>
            <a:r>
              <a:rPr dirty="0" err="1"/>
              <a:t>beneficiari</a:t>
            </a:r>
            <a:r>
              <a:rPr dirty="0"/>
              <a:t> in </a:t>
            </a:r>
            <a:r>
              <a:rPr dirty="0" err="1"/>
              <a:t>vari</a:t>
            </a:r>
            <a:r>
              <a:rPr dirty="0"/>
              <a:t> </a:t>
            </a:r>
            <a:r>
              <a:rPr dirty="0" err="1"/>
              <a:t>settori</a:t>
            </a:r>
            <a:r>
              <a:rPr dirty="0"/>
              <a:t> </a:t>
            </a:r>
            <a:r>
              <a:rPr dirty="0" err="1"/>
              <a:t>politici</a:t>
            </a:r>
            <a:r>
              <a:rPr dirty="0"/>
              <a:t> </a:t>
            </a:r>
            <a:r>
              <a:rPr dirty="0" err="1"/>
              <a:t>dell'UE</a:t>
            </a:r>
            <a:r>
              <a:rPr dirty="0"/>
              <a:t>. Questo </a:t>
            </a:r>
            <a:r>
              <a:rPr dirty="0" err="1"/>
              <a:t>approccio</a:t>
            </a:r>
            <a:r>
              <a:rPr dirty="0"/>
              <a:t> </a:t>
            </a:r>
            <a:r>
              <a:rPr dirty="0" err="1"/>
              <a:t>facilita</a:t>
            </a:r>
            <a:r>
              <a:rPr dirty="0"/>
              <a:t> un </a:t>
            </a:r>
            <a:r>
              <a:rPr dirty="0" err="1"/>
              <a:t>impatto</a:t>
            </a:r>
            <a:r>
              <a:rPr dirty="0"/>
              <a:t> </a:t>
            </a:r>
            <a:r>
              <a:rPr dirty="0" err="1"/>
              <a:t>trasversale</a:t>
            </a:r>
            <a:r>
              <a:rPr dirty="0"/>
              <a:t>, </a:t>
            </a:r>
            <a:r>
              <a:rPr dirty="0" err="1"/>
              <a:t>allineandosi</a:t>
            </a:r>
            <a:r>
              <a:rPr dirty="0"/>
              <a:t> </a:t>
            </a:r>
            <a:r>
              <a:rPr dirty="0" err="1"/>
              <a:t>agli</a:t>
            </a:r>
            <a:r>
              <a:rPr dirty="0"/>
              <a:t> </a:t>
            </a:r>
            <a:r>
              <a:rPr dirty="0" err="1"/>
              <a:t>obiettivi</a:t>
            </a:r>
            <a:r>
              <a:rPr dirty="0"/>
              <a:t> </a:t>
            </a:r>
            <a:r>
              <a:rPr dirty="0" err="1"/>
              <a:t>generali</a:t>
            </a:r>
            <a:r>
              <a:rPr dirty="0"/>
              <a:t> del </a:t>
            </a:r>
            <a:r>
              <a:rPr dirty="0" err="1"/>
              <a:t>bilancio</a:t>
            </a:r>
            <a:r>
              <a:rPr dirty="0"/>
              <a:t> a </a:t>
            </a:r>
            <a:r>
              <a:rPr dirty="0" err="1"/>
              <a:t>lungo</a:t>
            </a:r>
            <a:r>
              <a:rPr dirty="0"/>
              <a:t> </a:t>
            </a:r>
            <a:r>
              <a:rPr dirty="0" err="1"/>
              <a:t>termine</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b="1">
                <a:solidFill>
                  <a:srgbClr val="1B193E"/>
                </a:solidFill>
                <a:latin typeface="Calibri" panose="020F0502020204030204" pitchFamily="34" charset="0"/>
                <a:cs typeface="Calibri" panose="020F0502020204030204" pitchFamily="34" charset="0"/>
              </a:defRPr>
            </a:pPr>
            <a:r>
              <a:rPr dirty="0" err="1"/>
              <a:t>Integrazione</a:t>
            </a:r>
            <a:r>
              <a:rPr dirty="0"/>
              <a:t> con </a:t>
            </a:r>
            <a:r>
              <a:rPr dirty="0" err="1"/>
              <a:t>NextGenerationEU</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err="1"/>
              <a:t>Mentre</a:t>
            </a:r>
            <a:r>
              <a:rPr dirty="0"/>
              <a:t> </a:t>
            </a:r>
            <a:r>
              <a:rPr dirty="0" err="1"/>
              <a:t>NextGenerationEU</a:t>
            </a:r>
            <a:r>
              <a:rPr dirty="0"/>
              <a:t> opera come </a:t>
            </a:r>
            <a:r>
              <a:rPr dirty="0" err="1"/>
              <a:t>uno</a:t>
            </a:r>
            <a:r>
              <a:rPr dirty="0"/>
              <a:t> </a:t>
            </a:r>
            <a:r>
              <a:rPr dirty="0" err="1"/>
              <a:t>strumento</a:t>
            </a:r>
            <a:r>
              <a:rPr dirty="0"/>
              <a:t> </a:t>
            </a:r>
            <a:r>
              <a:rPr dirty="0" err="1"/>
              <a:t>distinto</a:t>
            </a:r>
            <a:r>
              <a:rPr dirty="0"/>
              <a:t>, </a:t>
            </a:r>
            <a:r>
              <a:rPr dirty="0" err="1"/>
              <a:t>i</a:t>
            </a:r>
            <a:r>
              <a:rPr dirty="0"/>
              <a:t> </a:t>
            </a:r>
            <a:r>
              <a:rPr dirty="0" err="1"/>
              <a:t>suoi</a:t>
            </a:r>
            <a:r>
              <a:rPr dirty="0"/>
              <a:t> </a:t>
            </a:r>
            <a:r>
              <a:rPr dirty="0" err="1"/>
              <a:t>flussi</a:t>
            </a:r>
            <a:r>
              <a:rPr dirty="0"/>
              <a:t> </a:t>
            </a:r>
            <a:r>
              <a:rPr dirty="0" err="1"/>
              <a:t>finanziari</a:t>
            </a:r>
            <a:r>
              <a:rPr dirty="0"/>
              <a:t> </a:t>
            </a:r>
            <a:r>
              <a:rPr dirty="0" err="1"/>
              <a:t>si</a:t>
            </a:r>
            <a:r>
              <a:rPr dirty="0"/>
              <a:t> </a:t>
            </a:r>
            <a:r>
              <a:rPr dirty="0" err="1"/>
              <a:t>integrano</a:t>
            </a:r>
            <a:r>
              <a:rPr dirty="0"/>
              <a:t> </a:t>
            </a:r>
            <a:r>
              <a:rPr dirty="0" err="1"/>
              <a:t>perfettamente</a:t>
            </a:r>
            <a:r>
              <a:rPr dirty="0"/>
              <a:t> con </a:t>
            </a:r>
            <a:r>
              <a:rPr dirty="0" err="1"/>
              <a:t>i</a:t>
            </a:r>
            <a:r>
              <a:rPr dirty="0"/>
              <a:t> </a:t>
            </a:r>
            <a:r>
              <a:rPr dirty="0" err="1"/>
              <a:t>programmi</a:t>
            </a:r>
            <a:r>
              <a:rPr dirty="0"/>
              <a:t> </a:t>
            </a:r>
            <a:r>
              <a:rPr dirty="0" err="1"/>
              <a:t>integrati</a:t>
            </a:r>
            <a:r>
              <a:rPr dirty="0"/>
              <a:t> </a:t>
            </a:r>
            <a:r>
              <a:rPr dirty="0" err="1"/>
              <a:t>nel</a:t>
            </a:r>
            <a:r>
              <a:rPr dirty="0"/>
              <a:t> </a:t>
            </a:r>
            <a:r>
              <a:rPr dirty="0" err="1"/>
              <a:t>bilancio</a:t>
            </a:r>
            <a:r>
              <a:rPr dirty="0"/>
              <a:t> a </a:t>
            </a:r>
            <a:r>
              <a:rPr dirty="0" err="1"/>
              <a:t>lungo</a:t>
            </a:r>
            <a:r>
              <a:rPr dirty="0"/>
              <a:t> </a:t>
            </a:r>
            <a:r>
              <a:rPr dirty="0" err="1"/>
              <a:t>termine</a:t>
            </a:r>
            <a:r>
              <a:rPr dirty="0"/>
              <a:t>. Questa </a:t>
            </a:r>
            <a:r>
              <a:rPr dirty="0" err="1"/>
              <a:t>sinergia</a:t>
            </a:r>
            <a:r>
              <a:rPr dirty="0"/>
              <a:t> </a:t>
            </a:r>
            <a:r>
              <a:rPr dirty="0" err="1"/>
              <a:t>garantisce</a:t>
            </a:r>
            <a:r>
              <a:rPr dirty="0"/>
              <a:t> </a:t>
            </a:r>
            <a:r>
              <a:rPr dirty="0" err="1"/>
              <a:t>che</a:t>
            </a:r>
            <a:r>
              <a:rPr dirty="0"/>
              <a:t> </a:t>
            </a:r>
            <a:r>
              <a:rPr dirty="0" err="1"/>
              <a:t>l'impatto</a:t>
            </a:r>
            <a:r>
              <a:rPr dirty="0"/>
              <a:t> di </a:t>
            </a:r>
            <a:r>
              <a:rPr dirty="0" err="1"/>
              <a:t>NextGenerationEU</a:t>
            </a:r>
            <a:r>
              <a:rPr dirty="0"/>
              <a:t> </a:t>
            </a:r>
            <a:r>
              <a:rPr dirty="0" err="1"/>
              <a:t>sia</a:t>
            </a:r>
            <a:r>
              <a:rPr dirty="0"/>
              <a:t> </a:t>
            </a:r>
            <a:r>
              <a:rPr dirty="0" err="1"/>
              <a:t>massimizzato</a:t>
            </a:r>
            <a:r>
              <a:rPr dirty="0"/>
              <a:t> in </a:t>
            </a:r>
            <a:r>
              <a:rPr dirty="0" err="1"/>
              <a:t>diversi</a:t>
            </a:r>
            <a:r>
              <a:rPr dirty="0"/>
              <a:t> </a:t>
            </a:r>
            <a:r>
              <a:rPr dirty="0" err="1"/>
              <a:t>settori</a:t>
            </a:r>
            <a:r>
              <a:rPr dirty="0"/>
              <a:t> </a:t>
            </a:r>
            <a:r>
              <a:rPr dirty="0" err="1"/>
              <a:t>politici</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b="1">
                <a:solidFill>
                  <a:srgbClr val="1B193E"/>
                </a:solidFill>
                <a:latin typeface="Calibri" panose="020F0502020204030204" pitchFamily="34" charset="0"/>
                <a:cs typeface="Calibri" panose="020F0502020204030204" pitchFamily="34" charset="0"/>
              </a:defRPr>
            </a:pPr>
            <a:r>
              <a:rPr dirty="0" err="1"/>
              <a:t>Doppio</a:t>
            </a:r>
            <a:r>
              <a:rPr dirty="0"/>
              <a:t> </a:t>
            </a:r>
            <a:r>
              <a:rPr dirty="0" err="1"/>
              <a:t>finanziamento</a:t>
            </a:r>
            <a:r>
              <a:rPr dirty="0"/>
              <a:t> per le </a:t>
            </a:r>
            <a:r>
              <a:rPr dirty="0" err="1"/>
              <a:t>rubriche</a:t>
            </a:r>
            <a:r>
              <a:rPr dirty="0"/>
              <a:t> </a:t>
            </a:r>
            <a:r>
              <a:rPr dirty="0" err="1"/>
              <a:t>chiave</a:t>
            </a:r>
            <a:r>
              <a:rPr dirty="0"/>
              <a:t>:</a:t>
            </a:r>
          </a:p>
          <a:p>
            <a:pPr algn="just"/>
            <a:endParaRPr sz="1600" dirty="0">
              <a:solidFill>
                <a:srgbClr val="1B193E"/>
              </a:solidFill>
              <a:latin typeface="Calibri" panose="020F0502020204030204" pitchFamily="34" charset="0"/>
              <a:cs typeface="Calibri" panose="020F0502020204030204" pitchFamily="34" charset="0"/>
            </a:endParaRPr>
          </a:p>
          <a:p>
            <a:pPr algn="just">
              <a:defRPr sz="1600">
                <a:solidFill>
                  <a:srgbClr val="1B193E"/>
                </a:solidFill>
                <a:latin typeface="Calibri" panose="020F0502020204030204" pitchFamily="34" charset="0"/>
                <a:cs typeface="Calibri" panose="020F0502020204030204" pitchFamily="34" charset="0"/>
              </a:defRPr>
            </a:pPr>
            <a:r>
              <a:rPr dirty="0"/>
              <a:t>Per </a:t>
            </a:r>
            <a:r>
              <a:rPr dirty="0" err="1"/>
              <a:t>amplificare</a:t>
            </a:r>
            <a:r>
              <a:rPr dirty="0"/>
              <a:t> la </a:t>
            </a:r>
            <a:r>
              <a:rPr dirty="0" err="1"/>
              <a:t>sua</a:t>
            </a:r>
            <a:r>
              <a:rPr dirty="0"/>
              <a:t> influenza, diverse </a:t>
            </a:r>
            <a:r>
              <a:rPr dirty="0" err="1"/>
              <a:t>rubriche</a:t>
            </a:r>
            <a:r>
              <a:rPr dirty="0"/>
              <a:t> </a:t>
            </a:r>
            <a:r>
              <a:rPr dirty="0" err="1"/>
              <a:t>ricevono</a:t>
            </a:r>
            <a:r>
              <a:rPr dirty="0"/>
              <a:t> </a:t>
            </a:r>
            <a:r>
              <a:rPr dirty="0" err="1"/>
              <a:t>finanziamenti</a:t>
            </a:r>
            <a:r>
              <a:rPr dirty="0"/>
              <a:t> </a:t>
            </a:r>
            <a:r>
              <a:rPr dirty="0" err="1"/>
              <a:t>sia</a:t>
            </a:r>
            <a:r>
              <a:rPr dirty="0"/>
              <a:t> dal QFP </a:t>
            </a:r>
            <a:r>
              <a:rPr dirty="0" err="1"/>
              <a:t>che</a:t>
            </a:r>
            <a:r>
              <a:rPr dirty="0"/>
              <a:t> da </a:t>
            </a:r>
            <a:r>
              <a:rPr dirty="0" err="1"/>
              <a:t>NextGenerationEU</a:t>
            </a:r>
            <a:r>
              <a:rPr dirty="0"/>
              <a:t>. Questo </a:t>
            </a:r>
            <a:r>
              <a:rPr dirty="0" err="1"/>
              <a:t>approccio</a:t>
            </a:r>
            <a:r>
              <a:rPr dirty="0"/>
              <a:t> </a:t>
            </a:r>
            <a:r>
              <a:rPr dirty="0" err="1"/>
              <a:t>collaborativo</a:t>
            </a:r>
            <a:r>
              <a:rPr dirty="0"/>
              <a:t> </a:t>
            </a:r>
            <a:r>
              <a:rPr dirty="0" err="1"/>
              <a:t>migliora</a:t>
            </a:r>
            <a:r>
              <a:rPr dirty="0"/>
              <a:t> la </a:t>
            </a:r>
            <a:r>
              <a:rPr dirty="0" err="1"/>
              <a:t>capacità</a:t>
            </a:r>
            <a:r>
              <a:rPr dirty="0"/>
              <a:t> del </a:t>
            </a:r>
            <a:r>
              <a:rPr dirty="0" err="1"/>
              <a:t>bilancio</a:t>
            </a:r>
            <a:r>
              <a:rPr dirty="0"/>
              <a:t> di </a:t>
            </a:r>
            <a:r>
              <a:rPr dirty="0" err="1"/>
              <a:t>affrontare</a:t>
            </a:r>
            <a:r>
              <a:rPr dirty="0"/>
              <a:t> </a:t>
            </a:r>
            <a:r>
              <a:rPr dirty="0" err="1"/>
              <a:t>sfide</a:t>
            </a:r>
            <a:r>
              <a:rPr dirty="0"/>
              <a:t> </a:t>
            </a:r>
            <a:r>
              <a:rPr lang="it-IT" dirty="0" smtClean="0"/>
              <a:t>molteplici</a:t>
            </a:r>
            <a:r>
              <a:rPr dirty="0" smtClean="0"/>
              <a:t> </a:t>
            </a:r>
            <a:r>
              <a:rPr dirty="0"/>
              <a:t>e di </a:t>
            </a:r>
            <a:r>
              <a:rPr dirty="0" err="1"/>
              <a:t>rafforzare</a:t>
            </a:r>
            <a:r>
              <a:rPr dirty="0"/>
              <a:t> le </a:t>
            </a:r>
            <a:r>
              <a:rPr dirty="0" err="1"/>
              <a:t>iniziative</a:t>
            </a:r>
            <a:r>
              <a:rPr dirty="0"/>
              <a:t> di </a:t>
            </a:r>
            <a:r>
              <a:rPr dirty="0" err="1"/>
              <a:t>trasformazione</a:t>
            </a:r>
            <a:r>
              <a:rPr dirty="0"/>
              <a:t>.</a:t>
            </a:r>
          </a:p>
        </p:txBody>
      </p:sp>
    </p:spTree>
    <p:extLst>
      <p:ext uri="{BB962C8B-B14F-4D97-AF65-F5344CB8AC3E}">
        <p14:creationId xmlns:p14="http://schemas.microsoft.com/office/powerpoint/2010/main" val="665752869"/>
      </p:ext>
    </p:extLst>
  </p:cSld>
  <p:clrMapOvr>
    <a:masterClrMapping/>
  </p:clrMapOvr>
</p:sld>
</file>

<file path=ppt/theme/theme1.xml><?xml version="1.0" encoding="utf-8"?>
<a:theme xmlns:a="http://schemas.openxmlformats.org/drawingml/2006/main" name="DREAM corporate ppt">
  <a:themeElements>
    <a:clrScheme name="DREAM corporate colors">
      <a:dk1>
        <a:srgbClr val="1B193E"/>
      </a:dk1>
      <a:lt1>
        <a:srgbClr val="F5F5F5"/>
      </a:lt1>
      <a:dk2>
        <a:srgbClr val="1B193E"/>
      </a:dk2>
      <a:lt2>
        <a:srgbClr val="FFFFFF"/>
      </a:lt2>
      <a:accent1>
        <a:srgbClr val="0AD995"/>
      </a:accent1>
      <a:accent2>
        <a:srgbClr val="F6AA07"/>
      </a:accent2>
      <a:accent3>
        <a:srgbClr val="1B193E"/>
      </a:accent3>
      <a:accent4>
        <a:srgbClr val="0AD995"/>
      </a:accent4>
      <a:accent5>
        <a:srgbClr val="F6AA07"/>
      </a:accent5>
      <a:accent6>
        <a:srgbClr val="1B193E"/>
      </a:accent6>
      <a:hlink>
        <a:srgbClr val="F6AA07"/>
      </a:hlink>
      <a:folHlink>
        <a:srgbClr val="0AD995"/>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5029</TotalTime>
  <Words>5252</Words>
  <Application>Microsoft Office PowerPoint</Application>
  <PresentationFormat>Widescreen</PresentationFormat>
  <Paragraphs>528</Paragraphs>
  <Slides>26</Slides>
  <Notes>7</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26</vt:i4>
      </vt:variant>
    </vt:vector>
  </HeadingPairs>
  <TitlesOfParts>
    <vt:vector size="35" baseType="lpstr">
      <vt:lpstr>Arial</vt:lpstr>
      <vt:lpstr>Calibri</vt:lpstr>
      <vt:lpstr>Calibri Light</vt:lpstr>
      <vt:lpstr>Courier New</vt:lpstr>
      <vt:lpstr>Söhne</vt:lpstr>
      <vt:lpstr>Symbol</vt:lpstr>
      <vt:lpstr>Times New Roman</vt:lpstr>
      <vt:lpstr>Wingdings</vt:lpstr>
      <vt:lpstr>DREAM corporate ppt</vt:lpstr>
      <vt:lpstr>Opportunità di finanziamento dell'UE per la resilienza digitale delle MPMI</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Miriam Internet Web Solutions</dc:creator>
  <cp:lastModifiedBy>IDP Europa</cp:lastModifiedBy>
  <cp:revision>206</cp:revision>
  <dcterms:created xsi:type="dcterms:W3CDTF">2022-12-22T12:08:40Z</dcterms:created>
  <dcterms:modified xsi:type="dcterms:W3CDTF">2024-01-24T12:37:14Z</dcterms:modified>
</cp:coreProperties>
</file>