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66" r:id="rId3"/>
    <p:sldId id="271" r:id="rId4"/>
    <p:sldId id="265" r:id="rId5"/>
    <p:sldId id="311" r:id="rId6"/>
    <p:sldId id="289" r:id="rId7"/>
    <p:sldId id="317" r:id="rId8"/>
    <p:sldId id="290" r:id="rId9"/>
    <p:sldId id="291" r:id="rId10"/>
    <p:sldId id="294" r:id="rId11"/>
    <p:sldId id="312" r:id="rId12"/>
    <p:sldId id="295" r:id="rId13"/>
    <p:sldId id="313" r:id="rId14"/>
    <p:sldId id="299" r:id="rId15"/>
    <p:sldId id="298" r:id="rId16"/>
    <p:sldId id="300" r:id="rId17"/>
    <p:sldId id="314" r:id="rId18"/>
    <p:sldId id="301" r:id="rId19"/>
    <p:sldId id="302" r:id="rId20"/>
    <p:sldId id="303" r:id="rId21"/>
    <p:sldId id="305" r:id="rId22"/>
    <p:sldId id="315" r:id="rId23"/>
    <p:sldId id="307" r:id="rId24"/>
    <p:sldId id="316" r:id="rId25"/>
    <p:sldId id="309" r:id="rId26"/>
    <p:sldId id="272" r:id="rId27"/>
    <p:sldId id="25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193E"/>
    <a:srgbClr val="F6AA07"/>
    <a:srgbClr val="8B8D35"/>
    <a:srgbClr val="A9D18E"/>
    <a:srgbClr val="AAD18E"/>
    <a:srgbClr val="08A370"/>
    <a:srgbClr val="0AD995"/>
    <a:srgbClr val="CDF5E5"/>
    <a:srgbClr val="FFFFFF"/>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94650" autoAdjust="0"/>
  </p:normalViewPr>
  <p:slideViewPr>
    <p:cSldViewPr snapToGrid="0">
      <p:cViewPr varScale="1">
        <p:scale>
          <a:sx n="50" d="100"/>
          <a:sy n="50" d="100"/>
        </p:scale>
        <p:origin x="48" y="84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7A9D8A-8F0C-D848-B889-C9B3D984A342}" type="doc">
      <dgm:prSet loTypeId="urn:microsoft.com/office/officeart/2005/8/layout/process1" loCatId="" qsTypeId="urn:microsoft.com/office/officeart/2005/8/quickstyle/simple1" qsCatId="simple" csTypeId="urn:microsoft.com/office/officeart/2005/8/colors/accent1_2" csCatId="accent1" phldr="1"/>
      <dgm:spPr/>
    </dgm:pt>
    <dgm:pt modelId="{AF523C8E-29E4-E64E-A424-65768F9AB135}">
      <dgm:prSet phldrT="[Testo]" custT="1"/>
      <dgm:spPr>
        <a:solidFill>
          <a:schemeClr val="accent3">
            <a:lumMod val="10000"/>
            <a:lumOff val="90000"/>
          </a:schemeClr>
        </a:solidFill>
        <a:ln>
          <a:solidFill>
            <a:srgbClr val="1B193E"/>
          </a:solidFill>
        </a:ln>
      </dgm:spPr>
      <dgm:t>
        <a:bodyPr/>
        <a:lstStyle/>
        <a:p>
          <a:r>
            <a:rPr lang="it-IT" sz="1600" b="1">
              <a:solidFill>
                <a:schemeClr val="tx1"/>
              </a:solidFill>
              <a:latin typeface="Calibri" panose="020F0502020204030204" pitchFamily="34" charset="0"/>
              <a:cs typeface="Calibri" panose="020F0502020204030204" pitchFamily="34" charset="0"/>
            </a:rPr>
            <a:t>PLANIFICACIÓN</a:t>
          </a:r>
          <a:endParaRPr lang="it-IT" sz="1600" b="1" dirty="0">
            <a:solidFill>
              <a:schemeClr val="tx1"/>
            </a:solidFill>
            <a:latin typeface="Calibri" panose="020F0502020204030204" pitchFamily="34" charset="0"/>
            <a:cs typeface="Calibri" panose="020F0502020204030204" pitchFamily="34" charset="0"/>
          </a:endParaRPr>
        </a:p>
      </dgm:t>
    </dgm:pt>
    <dgm:pt modelId="{72AAC823-D18E-BA42-A109-BDE561DF040A}" type="parTrans" cxnId="{008E45BE-F35E-AF4E-8C06-D079628D2E5E}">
      <dgm:prSet/>
      <dgm:spPr/>
      <dgm:t>
        <a:bodyPr/>
        <a:lstStyle/>
        <a:p>
          <a:endParaRPr lang="it-IT" sz="1600">
            <a:latin typeface="Calibri" panose="020F0502020204030204" pitchFamily="34" charset="0"/>
            <a:cs typeface="Calibri" panose="020F0502020204030204" pitchFamily="34" charset="0"/>
          </a:endParaRPr>
        </a:p>
      </dgm:t>
    </dgm:pt>
    <dgm:pt modelId="{91DA5D02-2C7C-A640-8A7F-37ECBCC8B4AF}" type="sibTrans" cxnId="{008E45BE-F35E-AF4E-8C06-D079628D2E5E}">
      <dgm:prSet custT="1"/>
      <dgm:spPr>
        <a:solidFill>
          <a:srgbClr val="1B193E"/>
        </a:solidFill>
        <a:ln>
          <a:solidFill>
            <a:srgbClr val="1B193E"/>
          </a:solidFill>
        </a:ln>
      </dgm:spPr>
      <dgm:t>
        <a:bodyPr/>
        <a:lstStyle/>
        <a:p>
          <a:endParaRPr lang="it-IT" sz="1600">
            <a:latin typeface="Calibri" panose="020F0502020204030204" pitchFamily="34" charset="0"/>
            <a:cs typeface="Calibri" panose="020F0502020204030204" pitchFamily="34" charset="0"/>
          </a:endParaRPr>
        </a:p>
      </dgm:t>
    </dgm:pt>
    <dgm:pt modelId="{9F2284CE-EAFB-AF4A-96A7-76E5D7F12BEB}">
      <dgm:prSet phldrT="[Testo]" custT="1"/>
      <dgm:spPr>
        <a:solidFill>
          <a:schemeClr val="accent3">
            <a:lumMod val="10000"/>
            <a:lumOff val="90000"/>
          </a:schemeClr>
        </a:solidFill>
        <a:ln>
          <a:solidFill>
            <a:srgbClr val="1B193E"/>
          </a:solidFill>
        </a:ln>
      </dgm:spPr>
      <dgm:t>
        <a:bodyPr/>
        <a:lstStyle/>
        <a:p>
          <a:r>
            <a:rPr lang="it-IT" sz="1600" b="1">
              <a:solidFill>
                <a:schemeClr val="tx1"/>
              </a:solidFill>
              <a:latin typeface="Calibri" panose="020F0502020204030204" pitchFamily="34" charset="0"/>
              <a:cs typeface="Calibri" panose="020F0502020204030204" pitchFamily="34" charset="0"/>
            </a:rPr>
            <a:t>APROBACIÓN</a:t>
          </a:r>
          <a:endParaRPr lang="it-IT" sz="1600" b="1" dirty="0">
            <a:solidFill>
              <a:schemeClr val="tx1"/>
            </a:solidFill>
            <a:latin typeface="Calibri" panose="020F0502020204030204" pitchFamily="34" charset="0"/>
            <a:cs typeface="Calibri" panose="020F0502020204030204" pitchFamily="34" charset="0"/>
          </a:endParaRPr>
        </a:p>
      </dgm:t>
    </dgm:pt>
    <dgm:pt modelId="{5E0570DD-6328-BE49-B84A-404D3AA368A8}" type="parTrans" cxnId="{0A5734D4-E306-914F-AE45-92E50A81BF9A}">
      <dgm:prSet/>
      <dgm:spPr/>
      <dgm:t>
        <a:bodyPr/>
        <a:lstStyle/>
        <a:p>
          <a:endParaRPr lang="it-IT" sz="1600">
            <a:latin typeface="Calibri" panose="020F0502020204030204" pitchFamily="34" charset="0"/>
            <a:cs typeface="Calibri" panose="020F0502020204030204" pitchFamily="34" charset="0"/>
          </a:endParaRPr>
        </a:p>
      </dgm:t>
    </dgm:pt>
    <dgm:pt modelId="{21D61E1F-AB73-A04F-9E62-69DBB3C99CAD}" type="sibTrans" cxnId="{0A5734D4-E306-914F-AE45-92E50A81BF9A}">
      <dgm:prSet custT="1"/>
      <dgm:spPr>
        <a:solidFill>
          <a:srgbClr val="1B193E"/>
        </a:solidFill>
        <a:ln>
          <a:solidFill>
            <a:srgbClr val="1B193E"/>
          </a:solidFill>
        </a:ln>
      </dgm:spPr>
      <dgm:t>
        <a:bodyPr/>
        <a:lstStyle/>
        <a:p>
          <a:endParaRPr lang="it-IT" sz="1600">
            <a:latin typeface="Calibri" panose="020F0502020204030204" pitchFamily="34" charset="0"/>
            <a:cs typeface="Calibri" panose="020F0502020204030204" pitchFamily="34" charset="0"/>
          </a:endParaRPr>
        </a:p>
      </dgm:t>
    </dgm:pt>
    <dgm:pt modelId="{6E3E6EA5-C437-5F4D-A97C-5ED1AC7C7A42}">
      <dgm:prSet phldrT="[Testo]" custT="1"/>
      <dgm:spPr>
        <a:solidFill>
          <a:schemeClr val="accent3">
            <a:lumMod val="10000"/>
            <a:lumOff val="90000"/>
          </a:schemeClr>
        </a:solidFill>
        <a:ln>
          <a:solidFill>
            <a:srgbClr val="1B193E"/>
          </a:solidFill>
        </a:ln>
      </dgm:spPr>
      <dgm:t>
        <a:bodyPr/>
        <a:lstStyle/>
        <a:p>
          <a:r>
            <a:rPr lang="it-IT" sz="1600" b="1">
              <a:solidFill>
                <a:schemeClr val="tx1"/>
              </a:solidFill>
              <a:latin typeface="Calibri" panose="020F0502020204030204" pitchFamily="34" charset="0"/>
              <a:cs typeface="Calibri" panose="020F0502020204030204" pitchFamily="34" charset="0"/>
            </a:rPr>
            <a:t>IMPLEMENTACIÓN</a:t>
          </a:r>
          <a:endParaRPr lang="it-IT" sz="1600" b="1" dirty="0">
            <a:solidFill>
              <a:schemeClr val="tx1"/>
            </a:solidFill>
            <a:latin typeface="Calibri" panose="020F0502020204030204" pitchFamily="34" charset="0"/>
            <a:cs typeface="Calibri" panose="020F0502020204030204" pitchFamily="34" charset="0"/>
          </a:endParaRPr>
        </a:p>
      </dgm:t>
    </dgm:pt>
    <dgm:pt modelId="{0CF6948D-4A4F-A845-9917-728F516DB2C5}" type="parTrans" cxnId="{37D8068E-149C-0C4B-92C8-6CE116B90C05}">
      <dgm:prSet/>
      <dgm:spPr/>
      <dgm:t>
        <a:bodyPr/>
        <a:lstStyle/>
        <a:p>
          <a:endParaRPr lang="it-IT" sz="1600">
            <a:latin typeface="Calibri" panose="020F0502020204030204" pitchFamily="34" charset="0"/>
            <a:cs typeface="Calibri" panose="020F0502020204030204" pitchFamily="34" charset="0"/>
          </a:endParaRPr>
        </a:p>
      </dgm:t>
    </dgm:pt>
    <dgm:pt modelId="{05C4CE90-9B86-DE42-AE2C-9D1A163E0728}" type="sibTrans" cxnId="{37D8068E-149C-0C4B-92C8-6CE116B90C05}">
      <dgm:prSet custT="1"/>
      <dgm:spPr>
        <a:solidFill>
          <a:srgbClr val="1B193E"/>
        </a:solidFill>
        <a:ln>
          <a:solidFill>
            <a:srgbClr val="1B193E"/>
          </a:solidFill>
        </a:ln>
      </dgm:spPr>
      <dgm:t>
        <a:bodyPr/>
        <a:lstStyle/>
        <a:p>
          <a:endParaRPr lang="it-IT" sz="1600">
            <a:latin typeface="Calibri" panose="020F0502020204030204" pitchFamily="34" charset="0"/>
            <a:cs typeface="Calibri" panose="020F0502020204030204" pitchFamily="34" charset="0"/>
          </a:endParaRPr>
        </a:p>
      </dgm:t>
    </dgm:pt>
    <dgm:pt modelId="{995DCE11-0EF2-204F-87BF-C6D68EC6775D}">
      <dgm:prSet custT="1"/>
      <dgm:spPr>
        <a:solidFill>
          <a:schemeClr val="accent3">
            <a:lumMod val="10000"/>
            <a:lumOff val="90000"/>
          </a:schemeClr>
        </a:solidFill>
        <a:ln>
          <a:solidFill>
            <a:srgbClr val="1B193E"/>
          </a:solidFill>
        </a:ln>
      </dgm:spPr>
      <dgm:t>
        <a:bodyPr/>
        <a:lstStyle/>
        <a:p>
          <a:r>
            <a:rPr lang="it-IT" sz="1600" b="1">
              <a:solidFill>
                <a:schemeClr val="tx1"/>
              </a:solidFill>
              <a:latin typeface="Calibri" panose="020F0502020204030204" pitchFamily="34" charset="0"/>
              <a:cs typeface="Calibri" panose="020F0502020204030204" pitchFamily="34" charset="0"/>
            </a:rPr>
            <a:t>EVALUACIÓN</a:t>
          </a:r>
          <a:endParaRPr lang="it-IT" sz="1600" b="1" dirty="0">
            <a:solidFill>
              <a:schemeClr val="tx1"/>
            </a:solidFill>
            <a:latin typeface="Calibri" panose="020F0502020204030204" pitchFamily="34" charset="0"/>
            <a:cs typeface="Calibri" panose="020F0502020204030204" pitchFamily="34" charset="0"/>
          </a:endParaRPr>
        </a:p>
      </dgm:t>
    </dgm:pt>
    <dgm:pt modelId="{937D8226-D180-164E-A310-FF7EA4B006A9}" type="parTrans" cxnId="{1CC0E58B-C3E5-0E4D-8740-34798F5757CC}">
      <dgm:prSet/>
      <dgm:spPr/>
      <dgm:t>
        <a:bodyPr/>
        <a:lstStyle/>
        <a:p>
          <a:endParaRPr lang="it-IT" sz="1600">
            <a:latin typeface="Calibri" panose="020F0502020204030204" pitchFamily="34" charset="0"/>
            <a:cs typeface="Calibri" panose="020F0502020204030204" pitchFamily="34" charset="0"/>
          </a:endParaRPr>
        </a:p>
      </dgm:t>
    </dgm:pt>
    <dgm:pt modelId="{8E148898-031F-8B4A-8C09-2C7E3D38BBB0}" type="sibTrans" cxnId="{1CC0E58B-C3E5-0E4D-8740-34798F5757CC}">
      <dgm:prSet/>
      <dgm:spPr/>
      <dgm:t>
        <a:bodyPr/>
        <a:lstStyle/>
        <a:p>
          <a:endParaRPr lang="it-IT" sz="1600">
            <a:latin typeface="Calibri" panose="020F0502020204030204" pitchFamily="34" charset="0"/>
            <a:cs typeface="Calibri" panose="020F0502020204030204" pitchFamily="34" charset="0"/>
          </a:endParaRPr>
        </a:p>
      </dgm:t>
    </dgm:pt>
    <dgm:pt modelId="{9B66C853-5FE0-394D-AC29-7D50594FEDDF}" type="pres">
      <dgm:prSet presAssocID="{FA7A9D8A-8F0C-D848-B889-C9B3D984A342}" presName="Name0" presStyleCnt="0">
        <dgm:presLayoutVars>
          <dgm:dir/>
          <dgm:resizeHandles val="exact"/>
        </dgm:presLayoutVars>
      </dgm:prSet>
      <dgm:spPr/>
    </dgm:pt>
    <dgm:pt modelId="{9937F400-EABA-484A-BA73-385477B8BC05}" type="pres">
      <dgm:prSet presAssocID="{AF523C8E-29E4-E64E-A424-65768F9AB135}" presName="node" presStyleLbl="node1" presStyleIdx="0" presStyleCnt="4" custScaleX="297647">
        <dgm:presLayoutVars>
          <dgm:bulletEnabled val="1"/>
        </dgm:presLayoutVars>
      </dgm:prSet>
      <dgm:spPr/>
    </dgm:pt>
    <dgm:pt modelId="{0F494595-F3FE-1444-B765-5E529B30F6F2}" type="pres">
      <dgm:prSet presAssocID="{91DA5D02-2C7C-A640-8A7F-37ECBCC8B4AF}" presName="sibTrans" presStyleLbl="sibTrans2D1" presStyleIdx="0" presStyleCnt="3" custScaleY="34908"/>
      <dgm:spPr/>
    </dgm:pt>
    <dgm:pt modelId="{20CA1C99-7EE6-8F47-A770-D9F1DE1182E6}" type="pres">
      <dgm:prSet presAssocID="{91DA5D02-2C7C-A640-8A7F-37ECBCC8B4AF}" presName="connectorText" presStyleLbl="sibTrans2D1" presStyleIdx="0" presStyleCnt="3"/>
      <dgm:spPr/>
    </dgm:pt>
    <dgm:pt modelId="{C5820D0C-6CEA-4D4D-911E-1E32B045AAE1}" type="pres">
      <dgm:prSet presAssocID="{9F2284CE-EAFB-AF4A-96A7-76E5D7F12BEB}" presName="node" presStyleLbl="node1" presStyleIdx="1" presStyleCnt="4" custScaleX="297647">
        <dgm:presLayoutVars>
          <dgm:bulletEnabled val="1"/>
        </dgm:presLayoutVars>
      </dgm:prSet>
      <dgm:spPr/>
    </dgm:pt>
    <dgm:pt modelId="{1AC27BB3-0A78-B341-AFE4-13760FABAF97}" type="pres">
      <dgm:prSet presAssocID="{21D61E1F-AB73-A04F-9E62-69DBB3C99CAD}" presName="sibTrans" presStyleLbl="sibTrans2D1" presStyleIdx="1" presStyleCnt="3" custScaleY="34907"/>
      <dgm:spPr/>
    </dgm:pt>
    <dgm:pt modelId="{D0605DAE-FC64-B04B-A9E7-6236ED455010}" type="pres">
      <dgm:prSet presAssocID="{21D61E1F-AB73-A04F-9E62-69DBB3C99CAD}" presName="connectorText" presStyleLbl="sibTrans2D1" presStyleIdx="1" presStyleCnt="3"/>
      <dgm:spPr/>
    </dgm:pt>
    <dgm:pt modelId="{A4F8BCD4-7B8C-3649-8FE6-9ADE9BD51B01}" type="pres">
      <dgm:prSet presAssocID="{6E3E6EA5-C437-5F4D-A97C-5ED1AC7C7A42}" presName="node" presStyleLbl="node1" presStyleIdx="2" presStyleCnt="4" custScaleX="297647">
        <dgm:presLayoutVars>
          <dgm:bulletEnabled val="1"/>
        </dgm:presLayoutVars>
      </dgm:prSet>
      <dgm:spPr/>
    </dgm:pt>
    <dgm:pt modelId="{B815582C-1782-A44B-8B6E-ACBECC204C9A}" type="pres">
      <dgm:prSet presAssocID="{05C4CE90-9B86-DE42-AE2C-9D1A163E0728}" presName="sibTrans" presStyleLbl="sibTrans2D1" presStyleIdx="2" presStyleCnt="3" custFlipVert="1" custScaleY="34908"/>
      <dgm:spPr/>
    </dgm:pt>
    <dgm:pt modelId="{AA44ED4E-139D-2349-AB2B-DC156BDC6ABD}" type="pres">
      <dgm:prSet presAssocID="{05C4CE90-9B86-DE42-AE2C-9D1A163E0728}" presName="connectorText" presStyleLbl="sibTrans2D1" presStyleIdx="2" presStyleCnt="3"/>
      <dgm:spPr/>
    </dgm:pt>
    <dgm:pt modelId="{A9B52FC1-BB0C-F84F-8257-7F1DD02B6C72}" type="pres">
      <dgm:prSet presAssocID="{995DCE11-0EF2-204F-87BF-C6D68EC6775D}" presName="node" presStyleLbl="node1" presStyleIdx="3" presStyleCnt="4" custScaleX="297647">
        <dgm:presLayoutVars>
          <dgm:bulletEnabled val="1"/>
        </dgm:presLayoutVars>
      </dgm:prSet>
      <dgm:spPr/>
    </dgm:pt>
  </dgm:ptLst>
  <dgm:cxnLst>
    <dgm:cxn modelId="{7D1AC004-2F2F-C149-811E-59F95898E050}" type="presOf" srcId="{21D61E1F-AB73-A04F-9E62-69DBB3C99CAD}" destId="{1AC27BB3-0A78-B341-AFE4-13760FABAF97}" srcOrd="0" destOrd="0" presId="urn:microsoft.com/office/officeart/2005/8/layout/process1"/>
    <dgm:cxn modelId="{C03F652D-89ED-5940-B9CB-36579D23C5A5}" type="presOf" srcId="{AF523C8E-29E4-E64E-A424-65768F9AB135}" destId="{9937F400-EABA-484A-BA73-385477B8BC05}" srcOrd="0" destOrd="0" presId="urn:microsoft.com/office/officeart/2005/8/layout/process1"/>
    <dgm:cxn modelId="{A0F4272F-1172-2349-BD55-5436D33365CE}" type="presOf" srcId="{05C4CE90-9B86-DE42-AE2C-9D1A163E0728}" destId="{B815582C-1782-A44B-8B6E-ACBECC204C9A}" srcOrd="0" destOrd="0" presId="urn:microsoft.com/office/officeart/2005/8/layout/process1"/>
    <dgm:cxn modelId="{00F6A13D-EBD9-5241-8937-BC67702F90C5}" type="presOf" srcId="{6E3E6EA5-C437-5F4D-A97C-5ED1AC7C7A42}" destId="{A4F8BCD4-7B8C-3649-8FE6-9ADE9BD51B01}" srcOrd="0" destOrd="0" presId="urn:microsoft.com/office/officeart/2005/8/layout/process1"/>
    <dgm:cxn modelId="{31E1916F-7AAD-F04E-BFEC-61D4E2FAEEC9}" type="presOf" srcId="{21D61E1F-AB73-A04F-9E62-69DBB3C99CAD}" destId="{D0605DAE-FC64-B04B-A9E7-6236ED455010}" srcOrd="1" destOrd="0" presId="urn:microsoft.com/office/officeart/2005/8/layout/process1"/>
    <dgm:cxn modelId="{1118C65A-C0F5-1A4B-A72D-213D56E84E5C}" type="presOf" srcId="{91DA5D02-2C7C-A640-8A7F-37ECBCC8B4AF}" destId="{0F494595-F3FE-1444-B765-5E529B30F6F2}" srcOrd="0" destOrd="0" presId="urn:microsoft.com/office/officeart/2005/8/layout/process1"/>
    <dgm:cxn modelId="{1CC0E58B-C3E5-0E4D-8740-34798F5757CC}" srcId="{FA7A9D8A-8F0C-D848-B889-C9B3D984A342}" destId="{995DCE11-0EF2-204F-87BF-C6D68EC6775D}" srcOrd="3" destOrd="0" parTransId="{937D8226-D180-164E-A310-FF7EA4B006A9}" sibTransId="{8E148898-031F-8B4A-8C09-2C7E3D38BBB0}"/>
    <dgm:cxn modelId="{37D8068E-149C-0C4B-92C8-6CE116B90C05}" srcId="{FA7A9D8A-8F0C-D848-B889-C9B3D984A342}" destId="{6E3E6EA5-C437-5F4D-A97C-5ED1AC7C7A42}" srcOrd="2" destOrd="0" parTransId="{0CF6948D-4A4F-A845-9917-728F516DB2C5}" sibTransId="{05C4CE90-9B86-DE42-AE2C-9D1A163E0728}"/>
    <dgm:cxn modelId="{069D619F-7492-7741-96FA-ACD1939384E3}" type="presOf" srcId="{9F2284CE-EAFB-AF4A-96A7-76E5D7F12BEB}" destId="{C5820D0C-6CEA-4D4D-911E-1E32B045AAE1}" srcOrd="0" destOrd="0" presId="urn:microsoft.com/office/officeart/2005/8/layout/process1"/>
    <dgm:cxn modelId="{008E45BE-F35E-AF4E-8C06-D079628D2E5E}" srcId="{FA7A9D8A-8F0C-D848-B889-C9B3D984A342}" destId="{AF523C8E-29E4-E64E-A424-65768F9AB135}" srcOrd="0" destOrd="0" parTransId="{72AAC823-D18E-BA42-A109-BDE561DF040A}" sibTransId="{91DA5D02-2C7C-A640-8A7F-37ECBCC8B4AF}"/>
    <dgm:cxn modelId="{3B24D8C3-2E40-2645-BC96-9384C897202C}" type="presOf" srcId="{05C4CE90-9B86-DE42-AE2C-9D1A163E0728}" destId="{AA44ED4E-139D-2349-AB2B-DC156BDC6ABD}" srcOrd="1" destOrd="0" presId="urn:microsoft.com/office/officeart/2005/8/layout/process1"/>
    <dgm:cxn modelId="{B1DB25C4-9A65-D744-9DF2-FBA1331A9621}" type="presOf" srcId="{FA7A9D8A-8F0C-D848-B889-C9B3D984A342}" destId="{9B66C853-5FE0-394D-AC29-7D50594FEDDF}" srcOrd="0" destOrd="0" presId="urn:microsoft.com/office/officeart/2005/8/layout/process1"/>
    <dgm:cxn modelId="{277994CE-8CF1-7C42-8897-22B45834FA59}" type="presOf" srcId="{995DCE11-0EF2-204F-87BF-C6D68EC6775D}" destId="{A9B52FC1-BB0C-F84F-8257-7F1DD02B6C72}" srcOrd="0" destOrd="0" presId="urn:microsoft.com/office/officeart/2005/8/layout/process1"/>
    <dgm:cxn modelId="{0A5734D4-E306-914F-AE45-92E50A81BF9A}" srcId="{FA7A9D8A-8F0C-D848-B889-C9B3D984A342}" destId="{9F2284CE-EAFB-AF4A-96A7-76E5D7F12BEB}" srcOrd="1" destOrd="0" parTransId="{5E0570DD-6328-BE49-B84A-404D3AA368A8}" sibTransId="{21D61E1F-AB73-A04F-9E62-69DBB3C99CAD}"/>
    <dgm:cxn modelId="{8E15B5FF-31D3-4B45-A543-CEED76A08D21}" type="presOf" srcId="{91DA5D02-2C7C-A640-8A7F-37ECBCC8B4AF}" destId="{20CA1C99-7EE6-8F47-A770-D9F1DE1182E6}" srcOrd="1" destOrd="0" presId="urn:microsoft.com/office/officeart/2005/8/layout/process1"/>
    <dgm:cxn modelId="{583951CE-1C46-D447-B02E-A4F633A2DC3F}" type="presParOf" srcId="{9B66C853-5FE0-394D-AC29-7D50594FEDDF}" destId="{9937F400-EABA-484A-BA73-385477B8BC05}" srcOrd="0" destOrd="0" presId="urn:microsoft.com/office/officeart/2005/8/layout/process1"/>
    <dgm:cxn modelId="{0EAD0F69-930C-5F43-899E-B67BB18A1EC2}" type="presParOf" srcId="{9B66C853-5FE0-394D-AC29-7D50594FEDDF}" destId="{0F494595-F3FE-1444-B765-5E529B30F6F2}" srcOrd="1" destOrd="0" presId="urn:microsoft.com/office/officeart/2005/8/layout/process1"/>
    <dgm:cxn modelId="{60539025-07AF-6A40-A2FA-EBCE37CA7322}" type="presParOf" srcId="{0F494595-F3FE-1444-B765-5E529B30F6F2}" destId="{20CA1C99-7EE6-8F47-A770-D9F1DE1182E6}" srcOrd="0" destOrd="0" presId="urn:microsoft.com/office/officeart/2005/8/layout/process1"/>
    <dgm:cxn modelId="{AF5B049E-73A1-BC40-A68F-853729A4316F}" type="presParOf" srcId="{9B66C853-5FE0-394D-AC29-7D50594FEDDF}" destId="{C5820D0C-6CEA-4D4D-911E-1E32B045AAE1}" srcOrd="2" destOrd="0" presId="urn:microsoft.com/office/officeart/2005/8/layout/process1"/>
    <dgm:cxn modelId="{829B8DF1-03A9-B14C-AE19-293B8547D6CC}" type="presParOf" srcId="{9B66C853-5FE0-394D-AC29-7D50594FEDDF}" destId="{1AC27BB3-0A78-B341-AFE4-13760FABAF97}" srcOrd="3" destOrd="0" presId="urn:microsoft.com/office/officeart/2005/8/layout/process1"/>
    <dgm:cxn modelId="{830939F6-3CFE-8047-9B54-23B790DE48EF}" type="presParOf" srcId="{1AC27BB3-0A78-B341-AFE4-13760FABAF97}" destId="{D0605DAE-FC64-B04B-A9E7-6236ED455010}" srcOrd="0" destOrd="0" presId="urn:microsoft.com/office/officeart/2005/8/layout/process1"/>
    <dgm:cxn modelId="{336B0E3F-954F-384F-B8A8-DDAC4CCBBAE5}" type="presParOf" srcId="{9B66C853-5FE0-394D-AC29-7D50594FEDDF}" destId="{A4F8BCD4-7B8C-3649-8FE6-9ADE9BD51B01}" srcOrd="4" destOrd="0" presId="urn:microsoft.com/office/officeart/2005/8/layout/process1"/>
    <dgm:cxn modelId="{E851C0EA-F111-0C4D-BD83-C75EAB323C25}" type="presParOf" srcId="{9B66C853-5FE0-394D-AC29-7D50594FEDDF}" destId="{B815582C-1782-A44B-8B6E-ACBECC204C9A}" srcOrd="5" destOrd="0" presId="urn:microsoft.com/office/officeart/2005/8/layout/process1"/>
    <dgm:cxn modelId="{BE52EA79-4F92-824D-B4AF-795D4191DB8B}" type="presParOf" srcId="{B815582C-1782-A44B-8B6E-ACBECC204C9A}" destId="{AA44ED4E-139D-2349-AB2B-DC156BDC6ABD}" srcOrd="0" destOrd="0" presId="urn:microsoft.com/office/officeart/2005/8/layout/process1"/>
    <dgm:cxn modelId="{FEB2CAEE-11D9-4F48-AE65-3A1D4C8E8EE7}" type="presParOf" srcId="{9B66C853-5FE0-394D-AC29-7D50594FEDDF}" destId="{A9B52FC1-BB0C-F84F-8257-7F1DD02B6C72}" srcOrd="6" destOrd="0" presId="urn:microsoft.com/office/officeart/2005/8/layout/process1"/>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121BD7-B443-45CA-A652-372563A9233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it-IT"/>
        </a:p>
      </dgm:t>
    </dgm:pt>
    <dgm:pt modelId="{7510E1DB-55A7-4983-BF12-0E8575F2C195}">
      <dgm:prSet phldrT="[Testo]" custT="1"/>
      <dgm:spPr>
        <a:solidFill>
          <a:srgbClr val="CDF5E5"/>
        </a:solidFill>
        <a:ln w="38100">
          <a:solidFill>
            <a:srgbClr val="1B193E"/>
          </a:solidFill>
        </a:ln>
      </dgm:spPr>
      <dgm:t>
        <a:bodyPr/>
        <a:lstStyle/>
        <a:p>
          <a:r>
            <a:rPr lang="en-US" sz="1400" b="1" noProof="0" dirty="0">
              <a:solidFill>
                <a:srgbClr val="002060"/>
              </a:solidFill>
            </a:rPr>
            <a:t>ERASMUS+ </a:t>
          </a:r>
        </a:p>
      </dgm:t>
    </dgm:pt>
    <dgm:pt modelId="{A273A3BD-4D60-439A-9C54-5445C269D75C}" type="parTrans" cxnId="{E8B98049-B1AA-4817-9B1A-140B6FFF7226}">
      <dgm:prSet/>
      <dgm:spPr/>
      <dgm:t>
        <a:bodyPr/>
        <a:lstStyle/>
        <a:p>
          <a:endParaRPr lang="en-US" sz="2000" noProof="0" dirty="0"/>
        </a:p>
      </dgm:t>
    </dgm:pt>
    <dgm:pt modelId="{D2CCA4AE-8986-4605-BD60-FCC110B00A04}" type="sibTrans" cxnId="{E8B98049-B1AA-4817-9B1A-140B6FFF7226}">
      <dgm:prSet/>
      <dgm:spPr/>
      <dgm:t>
        <a:bodyPr/>
        <a:lstStyle/>
        <a:p>
          <a:endParaRPr lang="en-US" sz="2000" noProof="0" dirty="0"/>
        </a:p>
      </dgm:t>
    </dgm:pt>
    <dgm:pt modelId="{6EEE698C-4D71-4B09-B9CD-B3A3CEB0036F}">
      <dgm:prSet phldrT="[Testo]" custT="1"/>
      <dgm:spPr>
        <a:solidFill>
          <a:srgbClr val="1B193E"/>
        </a:solidFill>
        <a:ln>
          <a:solidFill>
            <a:srgbClr val="1B193E"/>
          </a:solidFill>
        </a:ln>
      </dgm:spPr>
      <dgm:t>
        <a:bodyPr/>
        <a:lstStyle/>
        <a:p>
          <a:r>
            <a:rPr lang="es-ES" sz="800" b="1" noProof="0"/>
            <a:t>Acción clave 2, Cooperación entre organizaciones e instituciones</a:t>
          </a:r>
          <a:endParaRPr lang="en-US" sz="800" b="1" noProof="0" dirty="0"/>
        </a:p>
      </dgm:t>
    </dgm:pt>
    <dgm:pt modelId="{D42A0E72-1A89-4153-B231-278706A72A45}" type="parTrans" cxnId="{CBAA3814-B32A-422B-98FC-D8071E52E06B}">
      <dgm:prSet/>
      <dgm:spPr/>
      <dgm:t>
        <a:bodyPr/>
        <a:lstStyle/>
        <a:p>
          <a:endParaRPr lang="en-US" sz="2000" noProof="0" dirty="0"/>
        </a:p>
      </dgm:t>
    </dgm:pt>
    <dgm:pt modelId="{2B397C97-128E-4C4C-9D85-10AF026F04F4}" type="sibTrans" cxnId="{CBAA3814-B32A-422B-98FC-D8071E52E06B}">
      <dgm:prSet/>
      <dgm:spPr/>
      <dgm:t>
        <a:bodyPr/>
        <a:lstStyle/>
        <a:p>
          <a:endParaRPr lang="en-US" sz="2000" noProof="0" dirty="0"/>
        </a:p>
      </dgm:t>
    </dgm:pt>
    <dgm:pt modelId="{9BDC03E8-C131-49B2-A243-7F46291CF17C}">
      <dgm:prSet phldrT="[Testo]" custT="1"/>
      <dgm:spPr>
        <a:solidFill>
          <a:srgbClr val="0AD995">
            <a:alpha val="24314"/>
          </a:srgbClr>
        </a:solidFill>
        <a:ln>
          <a:solidFill>
            <a:srgbClr val="0AD995"/>
          </a:solidFill>
        </a:ln>
      </dgm:spPr>
      <dgm:t>
        <a:bodyPr/>
        <a:lstStyle/>
        <a:p>
          <a:r>
            <a:rPr lang="en-GB" sz="800" noProof="0">
              <a:solidFill>
                <a:srgbClr val="1B193E"/>
              </a:solidFill>
            </a:rPr>
            <a:t>Asociación para la cooperación</a:t>
          </a:r>
          <a:endParaRPr lang="en-US" sz="800" noProof="0" dirty="0">
            <a:solidFill>
              <a:srgbClr val="1B193E"/>
            </a:solidFill>
          </a:endParaRPr>
        </a:p>
      </dgm:t>
    </dgm:pt>
    <dgm:pt modelId="{60D89662-1B12-4E51-B305-BCC02F1268C8}" type="parTrans" cxnId="{4BB0CCC6-8A17-43D6-AE15-A2DF6006B6AE}">
      <dgm:prSet/>
      <dgm:spPr/>
      <dgm:t>
        <a:bodyPr/>
        <a:lstStyle/>
        <a:p>
          <a:endParaRPr lang="en-US" sz="2000" noProof="0" dirty="0"/>
        </a:p>
      </dgm:t>
    </dgm:pt>
    <dgm:pt modelId="{FE0C5A86-6463-4360-8AAD-D5D9738009D6}" type="sibTrans" cxnId="{4BB0CCC6-8A17-43D6-AE15-A2DF6006B6AE}">
      <dgm:prSet/>
      <dgm:spPr/>
      <dgm:t>
        <a:bodyPr/>
        <a:lstStyle/>
        <a:p>
          <a:endParaRPr lang="en-US" sz="2000" noProof="0" dirty="0"/>
        </a:p>
      </dgm:t>
    </dgm:pt>
    <dgm:pt modelId="{1D44F34E-5AD5-4745-BBAB-706F42673A0C}">
      <dgm:prSet phldrT="[Testo]" custT="1"/>
      <dgm:spPr>
        <a:solidFill>
          <a:srgbClr val="0AD995">
            <a:alpha val="24314"/>
          </a:srgbClr>
        </a:solidFill>
        <a:ln>
          <a:solidFill>
            <a:srgbClr val="0AD995"/>
          </a:solidFill>
        </a:ln>
      </dgm:spPr>
      <dgm:t>
        <a:bodyPr/>
        <a:lstStyle/>
        <a:p>
          <a:r>
            <a:rPr lang="en-GB" sz="800" noProof="0">
              <a:solidFill>
                <a:srgbClr val="1B193E"/>
              </a:solidFill>
            </a:rPr>
            <a:t>Asociación para la innovación</a:t>
          </a:r>
          <a:endParaRPr lang="en-US" sz="800" noProof="0" dirty="0">
            <a:solidFill>
              <a:srgbClr val="1B193E"/>
            </a:solidFill>
          </a:endParaRPr>
        </a:p>
      </dgm:t>
    </dgm:pt>
    <dgm:pt modelId="{3897E04F-FDF5-47CF-8F7E-52F7DA5836F3}" type="parTrans" cxnId="{0B1A60F1-9296-4812-873F-4E9239BAAD68}">
      <dgm:prSet/>
      <dgm:spPr/>
      <dgm:t>
        <a:bodyPr/>
        <a:lstStyle/>
        <a:p>
          <a:endParaRPr lang="en-US" sz="2000" noProof="0" dirty="0"/>
        </a:p>
      </dgm:t>
    </dgm:pt>
    <dgm:pt modelId="{0E8CDA18-82FE-470F-B43A-78958624DD4E}" type="sibTrans" cxnId="{0B1A60F1-9296-4812-873F-4E9239BAAD68}">
      <dgm:prSet/>
      <dgm:spPr/>
      <dgm:t>
        <a:bodyPr/>
        <a:lstStyle/>
        <a:p>
          <a:endParaRPr lang="en-US" sz="2000" noProof="0" dirty="0"/>
        </a:p>
      </dgm:t>
    </dgm:pt>
    <dgm:pt modelId="{64647D88-7A50-4D8B-B217-15D6013AF210}">
      <dgm:prSet phldrT="[Testo]" custT="1"/>
      <dgm:spPr>
        <a:solidFill>
          <a:srgbClr val="1B193E"/>
        </a:solidFill>
        <a:ln>
          <a:solidFill>
            <a:srgbClr val="1B193E"/>
          </a:solidFill>
        </a:ln>
      </dgm:spPr>
      <dgm:t>
        <a:bodyPr/>
        <a:lstStyle/>
        <a:p>
          <a:r>
            <a:rPr lang="en-US" sz="800" b="1" noProof="0"/>
            <a:t>Acción Clave 1, Movilidad de individuos</a:t>
          </a:r>
          <a:endParaRPr lang="en-US" sz="800" b="1" noProof="0" dirty="0"/>
        </a:p>
      </dgm:t>
    </dgm:pt>
    <dgm:pt modelId="{E5B23652-1F5E-4637-BDC3-11988D6FBE01}" type="parTrans" cxnId="{EC48B504-F28B-4F5D-A66C-4E4E03374FC1}">
      <dgm:prSet/>
      <dgm:spPr/>
      <dgm:t>
        <a:bodyPr/>
        <a:lstStyle/>
        <a:p>
          <a:endParaRPr lang="it-IT" sz="2000"/>
        </a:p>
      </dgm:t>
    </dgm:pt>
    <dgm:pt modelId="{1ACB1A34-BDB4-4CC6-97FB-2E842FD2E384}" type="sibTrans" cxnId="{EC48B504-F28B-4F5D-A66C-4E4E03374FC1}">
      <dgm:prSet/>
      <dgm:spPr/>
      <dgm:t>
        <a:bodyPr/>
        <a:lstStyle/>
        <a:p>
          <a:endParaRPr lang="it-IT" sz="2000"/>
        </a:p>
      </dgm:t>
    </dgm:pt>
    <dgm:pt modelId="{82B2FA62-388E-4175-BCDB-47B1013C9492}">
      <dgm:prSet phldrT="[Testo]" custT="1"/>
      <dgm:spPr>
        <a:solidFill>
          <a:srgbClr val="0AD995">
            <a:alpha val="24314"/>
          </a:srgbClr>
        </a:solidFill>
        <a:ln>
          <a:solidFill>
            <a:srgbClr val="0AD995"/>
          </a:solidFill>
        </a:ln>
      </dgm:spPr>
      <dgm:t>
        <a:bodyPr/>
        <a:lstStyle/>
        <a:p>
          <a:r>
            <a:rPr lang="es-ES" sz="800" noProof="0">
              <a:solidFill>
                <a:srgbClr val="1B193E"/>
              </a:solidFill>
            </a:rPr>
            <a:t>Movilidad de los alumnos y el personal</a:t>
          </a:r>
          <a:endParaRPr lang="en-US" sz="800" noProof="0" dirty="0">
            <a:solidFill>
              <a:srgbClr val="1B193E"/>
            </a:solidFill>
          </a:endParaRPr>
        </a:p>
      </dgm:t>
    </dgm:pt>
    <dgm:pt modelId="{3C6D8B92-3CC4-4461-9B8E-04883D4583DC}" type="parTrans" cxnId="{2CF67D2C-9881-4B65-84CA-331D852CCBD6}">
      <dgm:prSet/>
      <dgm:spPr/>
      <dgm:t>
        <a:bodyPr/>
        <a:lstStyle/>
        <a:p>
          <a:endParaRPr lang="it-IT" sz="2000"/>
        </a:p>
      </dgm:t>
    </dgm:pt>
    <dgm:pt modelId="{F1F0B377-7CDB-4443-896D-58625CE2478D}" type="sibTrans" cxnId="{2CF67D2C-9881-4B65-84CA-331D852CCBD6}">
      <dgm:prSet/>
      <dgm:spPr/>
      <dgm:t>
        <a:bodyPr/>
        <a:lstStyle/>
        <a:p>
          <a:endParaRPr lang="it-IT" sz="2000"/>
        </a:p>
      </dgm:t>
    </dgm:pt>
    <dgm:pt modelId="{3F715A8D-9B05-430B-85C7-33B280116E18}">
      <dgm:prSet phldrT="[Testo]" custT="1"/>
      <dgm:spPr>
        <a:solidFill>
          <a:srgbClr val="0AD995">
            <a:alpha val="24314"/>
          </a:srgbClr>
        </a:solidFill>
        <a:ln>
          <a:solidFill>
            <a:srgbClr val="0AD995"/>
          </a:solidFill>
        </a:ln>
      </dgm:spPr>
      <dgm:t>
        <a:bodyPr/>
        <a:lstStyle/>
        <a:p>
          <a:r>
            <a:rPr lang="en-GB" sz="800" noProof="0">
              <a:solidFill>
                <a:srgbClr val="1B193E"/>
              </a:solidFill>
            </a:rPr>
            <a:t>Actividades de participación juvenil</a:t>
          </a:r>
          <a:endParaRPr lang="en-US" sz="800" noProof="0" dirty="0">
            <a:solidFill>
              <a:srgbClr val="1B193E"/>
            </a:solidFill>
          </a:endParaRPr>
        </a:p>
      </dgm:t>
    </dgm:pt>
    <dgm:pt modelId="{F0CB2706-A428-4B66-B401-DE0E85CFBDE2}" type="parTrans" cxnId="{3BDFC158-10C6-4F7D-98A2-C3E3BD820FD1}">
      <dgm:prSet/>
      <dgm:spPr/>
      <dgm:t>
        <a:bodyPr/>
        <a:lstStyle/>
        <a:p>
          <a:endParaRPr lang="it-IT" sz="2000"/>
        </a:p>
      </dgm:t>
    </dgm:pt>
    <dgm:pt modelId="{F2205414-0F34-4EFA-A6A6-17C61A4C6143}" type="sibTrans" cxnId="{3BDFC158-10C6-4F7D-98A2-C3E3BD820FD1}">
      <dgm:prSet/>
      <dgm:spPr/>
      <dgm:t>
        <a:bodyPr/>
        <a:lstStyle/>
        <a:p>
          <a:endParaRPr lang="it-IT" sz="2000"/>
        </a:p>
      </dgm:t>
    </dgm:pt>
    <dgm:pt modelId="{070FED2B-D05A-4BD7-9A7F-DA4A0C6F6890}">
      <dgm:prSet phldrT="[Testo]" custT="1"/>
      <dgm:spPr>
        <a:solidFill>
          <a:srgbClr val="0AD995">
            <a:alpha val="24314"/>
          </a:srgbClr>
        </a:solidFill>
        <a:ln>
          <a:solidFill>
            <a:srgbClr val="0AD995"/>
          </a:solidFill>
        </a:ln>
      </dgm:spPr>
      <dgm:t>
        <a:bodyPr/>
        <a:lstStyle/>
        <a:p>
          <a:r>
            <a:rPr lang="en-GB" sz="800" noProof="0">
              <a:solidFill>
                <a:srgbClr val="1B193E"/>
              </a:solidFill>
            </a:rPr>
            <a:t>Movilidad para entrenadores deportivos</a:t>
          </a:r>
          <a:endParaRPr lang="en-US" sz="800" noProof="0" dirty="0">
            <a:solidFill>
              <a:srgbClr val="1B193E"/>
            </a:solidFill>
          </a:endParaRPr>
        </a:p>
      </dgm:t>
    </dgm:pt>
    <dgm:pt modelId="{D1558827-02A9-4B39-AB23-4F146B639A7F}" type="parTrans" cxnId="{9FB115D2-8474-4BBE-B4ED-C0B36CF3796E}">
      <dgm:prSet/>
      <dgm:spPr/>
      <dgm:t>
        <a:bodyPr/>
        <a:lstStyle/>
        <a:p>
          <a:endParaRPr lang="it-IT" sz="2000"/>
        </a:p>
      </dgm:t>
    </dgm:pt>
    <dgm:pt modelId="{0E555207-364D-4751-B9F6-D6C5A4228E29}" type="sibTrans" cxnId="{9FB115D2-8474-4BBE-B4ED-C0B36CF3796E}">
      <dgm:prSet/>
      <dgm:spPr/>
      <dgm:t>
        <a:bodyPr/>
        <a:lstStyle/>
        <a:p>
          <a:endParaRPr lang="it-IT" sz="2000"/>
        </a:p>
      </dgm:t>
    </dgm:pt>
    <dgm:pt modelId="{8CA51CB0-3717-43E3-8CCA-045DB62E6670}">
      <dgm:prSet phldrT="[Testo]" custT="1"/>
      <dgm:spPr>
        <a:solidFill>
          <a:srgbClr val="0AD995">
            <a:alpha val="24314"/>
          </a:srgbClr>
        </a:solidFill>
        <a:ln>
          <a:solidFill>
            <a:srgbClr val="0AD995"/>
          </a:solidFill>
        </a:ln>
      </dgm:spPr>
      <dgm:t>
        <a:bodyPr/>
        <a:lstStyle/>
        <a:p>
          <a:r>
            <a:rPr lang="en-US" sz="800" noProof="0">
              <a:solidFill>
                <a:srgbClr val="1B193E"/>
              </a:solidFill>
            </a:rPr>
            <a:t>Discover EU</a:t>
          </a:r>
          <a:endParaRPr lang="en-US" sz="800" noProof="0" dirty="0">
            <a:solidFill>
              <a:srgbClr val="1B193E"/>
            </a:solidFill>
          </a:endParaRPr>
        </a:p>
      </dgm:t>
    </dgm:pt>
    <dgm:pt modelId="{B308345F-79EA-4353-9AE8-B97225B099B8}" type="parTrans" cxnId="{2F02793C-8A76-40A3-B0F3-5AE6EA017A70}">
      <dgm:prSet/>
      <dgm:spPr/>
      <dgm:t>
        <a:bodyPr/>
        <a:lstStyle/>
        <a:p>
          <a:endParaRPr lang="it-IT" sz="2000"/>
        </a:p>
      </dgm:t>
    </dgm:pt>
    <dgm:pt modelId="{08E3883D-F4A6-4474-A698-77F0CC9A9670}" type="sibTrans" cxnId="{2F02793C-8A76-40A3-B0F3-5AE6EA017A70}">
      <dgm:prSet/>
      <dgm:spPr/>
      <dgm:t>
        <a:bodyPr/>
        <a:lstStyle/>
        <a:p>
          <a:endParaRPr lang="it-IT" sz="2000"/>
        </a:p>
      </dgm:t>
    </dgm:pt>
    <dgm:pt modelId="{1B69731F-CCF0-458B-9B5B-C1D17304C13F}">
      <dgm:prSet phldrT="[Testo]" custT="1"/>
      <dgm:spPr>
        <a:solidFill>
          <a:srgbClr val="0AD995">
            <a:alpha val="24314"/>
          </a:srgbClr>
        </a:solidFill>
        <a:ln>
          <a:solidFill>
            <a:srgbClr val="0AD995"/>
          </a:solidFill>
        </a:ln>
      </dgm:spPr>
      <dgm:t>
        <a:bodyPr/>
        <a:lstStyle/>
        <a:p>
          <a:r>
            <a:rPr lang="en-GB" sz="800" noProof="0">
              <a:solidFill>
                <a:srgbClr val="1B193E"/>
              </a:solidFill>
            </a:rPr>
            <a:t>Oportunidades de aprendizaje de idiomas</a:t>
          </a:r>
          <a:endParaRPr lang="en-US" sz="800" noProof="0" dirty="0">
            <a:solidFill>
              <a:srgbClr val="1B193E"/>
            </a:solidFill>
          </a:endParaRPr>
        </a:p>
      </dgm:t>
    </dgm:pt>
    <dgm:pt modelId="{31D2C1ED-16DD-4993-BE55-B8F7C7375E60}" type="parTrans" cxnId="{BFA9713F-ABC1-4443-A9A8-50B6EAE0C353}">
      <dgm:prSet/>
      <dgm:spPr/>
      <dgm:t>
        <a:bodyPr/>
        <a:lstStyle/>
        <a:p>
          <a:endParaRPr lang="it-IT" sz="2000"/>
        </a:p>
      </dgm:t>
    </dgm:pt>
    <dgm:pt modelId="{229E74D3-9892-43DD-97EE-6F60163C204E}" type="sibTrans" cxnId="{BFA9713F-ABC1-4443-A9A8-50B6EAE0C353}">
      <dgm:prSet/>
      <dgm:spPr/>
      <dgm:t>
        <a:bodyPr/>
        <a:lstStyle/>
        <a:p>
          <a:endParaRPr lang="it-IT" sz="2000"/>
        </a:p>
      </dgm:t>
    </dgm:pt>
    <dgm:pt modelId="{C3D3AAFF-6A55-4F03-9277-C9C6B55FF871}">
      <dgm:prSet phldrT="[Testo]" custT="1"/>
      <dgm:spPr>
        <a:solidFill>
          <a:srgbClr val="0AD995">
            <a:alpha val="24314"/>
          </a:srgbClr>
        </a:solidFill>
        <a:ln>
          <a:solidFill>
            <a:srgbClr val="0AD995"/>
          </a:solidFill>
        </a:ln>
      </dgm:spPr>
      <dgm:t>
        <a:bodyPr/>
        <a:lstStyle/>
        <a:p>
          <a:r>
            <a:rPr lang="es-ES" sz="800" noProof="0">
              <a:solidFill>
                <a:srgbClr val="1B193E"/>
              </a:solidFill>
            </a:rPr>
            <a:t>Intercambio virtual en ES y Juventud</a:t>
          </a:r>
          <a:endParaRPr lang="en-US" sz="800" noProof="0" dirty="0">
            <a:solidFill>
              <a:srgbClr val="1B193E"/>
            </a:solidFill>
          </a:endParaRPr>
        </a:p>
      </dgm:t>
    </dgm:pt>
    <dgm:pt modelId="{7BEBCF85-B426-4DFE-99A1-38BAB51923F7}" type="parTrans" cxnId="{4A36A7E0-9591-4F9A-B75F-BF6FAB72CFF7}">
      <dgm:prSet/>
      <dgm:spPr/>
      <dgm:t>
        <a:bodyPr/>
        <a:lstStyle/>
        <a:p>
          <a:endParaRPr lang="it-IT" sz="2000"/>
        </a:p>
      </dgm:t>
    </dgm:pt>
    <dgm:pt modelId="{B385A594-92F4-4F32-81AE-F15D0A1DE586}" type="sibTrans" cxnId="{4A36A7E0-9591-4F9A-B75F-BF6FAB72CFF7}">
      <dgm:prSet/>
      <dgm:spPr/>
      <dgm:t>
        <a:bodyPr/>
        <a:lstStyle/>
        <a:p>
          <a:endParaRPr lang="it-IT" sz="2000"/>
        </a:p>
      </dgm:t>
    </dgm:pt>
    <dgm:pt modelId="{01A07313-AB42-43F4-AD65-3EAF23AE049E}">
      <dgm:prSet phldrT="[Testo]" custT="1"/>
      <dgm:spPr>
        <a:noFill/>
        <a:ln>
          <a:solidFill>
            <a:srgbClr val="1B193E"/>
          </a:solidFill>
        </a:ln>
      </dgm:spPr>
      <dgm:t>
        <a:bodyPr/>
        <a:lstStyle/>
        <a:p>
          <a:r>
            <a:rPr lang="en-GB" sz="800" noProof="0">
              <a:solidFill>
                <a:srgbClr val="1B193E"/>
              </a:solidFill>
            </a:rPr>
            <a:t>Asociación de cooperación</a:t>
          </a:r>
          <a:endParaRPr lang="en-US" sz="800" noProof="0" dirty="0">
            <a:solidFill>
              <a:srgbClr val="1B193E"/>
            </a:solidFill>
          </a:endParaRPr>
        </a:p>
      </dgm:t>
    </dgm:pt>
    <dgm:pt modelId="{578F5B9F-926C-454A-B90B-CB1010610128}" type="parTrans" cxnId="{40E57BC4-F2D9-4C44-AC66-52811BDAEC06}">
      <dgm:prSet/>
      <dgm:spPr/>
      <dgm:t>
        <a:bodyPr/>
        <a:lstStyle/>
        <a:p>
          <a:endParaRPr lang="it-IT"/>
        </a:p>
      </dgm:t>
    </dgm:pt>
    <dgm:pt modelId="{BD2B53F8-1B98-4CD2-9D47-482B1CD5199A}" type="sibTrans" cxnId="{40E57BC4-F2D9-4C44-AC66-52811BDAEC06}">
      <dgm:prSet/>
      <dgm:spPr/>
      <dgm:t>
        <a:bodyPr/>
        <a:lstStyle/>
        <a:p>
          <a:endParaRPr lang="it-IT"/>
        </a:p>
      </dgm:t>
    </dgm:pt>
    <dgm:pt modelId="{CD6ED870-D997-4F3B-B65F-30755B26E6D0}">
      <dgm:prSet phldrT="[Testo]" custT="1"/>
      <dgm:spPr>
        <a:noFill/>
        <a:ln>
          <a:solidFill>
            <a:srgbClr val="1B193E"/>
          </a:solidFill>
        </a:ln>
      </dgm:spPr>
      <dgm:t>
        <a:bodyPr/>
        <a:lstStyle/>
        <a:p>
          <a:r>
            <a:rPr lang="en-GB" sz="800" noProof="0">
              <a:solidFill>
                <a:srgbClr val="1B193E"/>
              </a:solidFill>
            </a:rPr>
            <a:t>Asociación a pequeña escala</a:t>
          </a:r>
          <a:endParaRPr lang="en-US" sz="800" noProof="0" dirty="0">
            <a:solidFill>
              <a:srgbClr val="1B193E"/>
            </a:solidFill>
          </a:endParaRPr>
        </a:p>
      </dgm:t>
    </dgm:pt>
    <dgm:pt modelId="{0C9A1F91-198E-4546-BD66-04129111B4CB}" type="parTrans" cxnId="{19536EE5-0BB7-4023-ACA6-409773BEDD0D}">
      <dgm:prSet/>
      <dgm:spPr/>
      <dgm:t>
        <a:bodyPr/>
        <a:lstStyle/>
        <a:p>
          <a:endParaRPr lang="it-IT"/>
        </a:p>
      </dgm:t>
    </dgm:pt>
    <dgm:pt modelId="{3C936F16-A9C0-43AF-9DEB-13AE03467CAE}" type="sibTrans" cxnId="{19536EE5-0BB7-4023-ACA6-409773BEDD0D}">
      <dgm:prSet/>
      <dgm:spPr/>
      <dgm:t>
        <a:bodyPr/>
        <a:lstStyle/>
        <a:p>
          <a:endParaRPr lang="it-IT"/>
        </a:p>
      </dgm:t>
    </dgm:pt>
    <dgm:pt modelId="{7891D7D4-C45F-4BCD-99D8-0598FBF115AC}">
      <dgm:prSet phldrT="[Testo]" custT="1"/>
      <dgm:spPr>
        <a:solidFill>
          <a:srgbClr val="0AD995">
            <a:alpha val="24314"/>
          </a:srgbClr>
        </a:solidFill>
        <a:ln>
          <a:solidFill>
            <a:srgbClr val="0AD995"/>
          </a:solidFill>
        </a:ln>
      </dgm:spPr>
      <dgm:t>
        <a:bodyPr/>
        <a:lstStyle/>
        <a:p>
          <a:r>
            <a:rPr lang="en-GB" sz="800" noProof="0">
              <a:solidFill>
                <a:srgbClr val="1B193E"/>
              </a:solidFill>
            </a:rPr>
            <a:t>Asociación para la excelencia</a:t>
          </a:r>
          <a:endParaRPr lang="en-US" sz="800" noProof="0" dirty="0">
            <a:solidFill>
              <a:srgbClr val="1B193E"/>
            </a:solidFill>
          </a:endParaRPr>
        </a:p>
      </dgm:t>
    </dgm:pt>
    <dgm:pt modelId="{4035954E-9EBE-4D0C-BF71-103FAB0933A5}" type="parTrans" cxnId="{A3E66274-5DDC-4AE1-B097-135DDC45FFD6}">
      <dgm:prSet/>
      <dgm:spPr/>
      <dgm:t>
        <a:bodyPr/>
        <a:lstStyle/>
        <a:p>
          <a:endParaRPr lang="it-IT"/>
        </a:p>
      </dgm:t>
    </dgm:pt>
    <dgm:pt modelId="{022856AF-A6D3-44BD-9B6A-5979F626A168}" type="sibTrans" cxnId="{A3E66274-5DDC-4AE1-B097-135DDC45FFD6}">
      <dgm:prSet/>
      <dgm:spPr/>
      <dgm:t>
        <a:bodyPr/>
        <a:lstStyle/>
        <a:p>
          <a:endParaRPr lang="it-IT"/>
        </a:p>
      </dgm:t>
    </dgm:pt>
    <dgm:pt modelId="{E15EF78D-E696-47B9-9886-0E5A464A5C0F}">
      <dgm:prSet phldrT="[Testo]" custT="1"/>
      <dgm:spPr>
        <a:noFill/>
        <a:ln>
          <a:solidFill>
            <a:srgbClr val="1B193E"/>
          </a:solidFill>
        </a:ln>
      </dgm:spPr>
      <dgm:t>
        <a:bodyPr/>
        <a:lstStyle/>
        <a:p>
          <a:r>
            <a:rPr lang="en-US" sz="800" noProof="0">
              <a:solidFill>
                <a:srgbClr val="1B193E"/>
              </a:solidFill>
            </a:rPr>
            <a:t>Universidades Europeas</a:t>
          </a:r>
          <a:endParaRPr lang="en-US" sz="800" noProof="0" dirty="0">
            <a:solidFill>
              <a:srgbClr val="1B193E"/>
            </a:solidFill>
          </a:endParaRPr>
        </a:p>
      </dgm:t>
    </dgm:pt>
    <dgm:pt modelId="{7EF2EF9A-C6B2-4570-87A2-4A342A7B36A3}" type="parTrans" cxnId="{9E399A21-0649-4D67-9140-3A70F0EBA09A}">
      <dgm:prSet/>
      <dgm:spPr/>
      <dgm:t>
        <a:bodyPr/>
        <a:lstStyle/>
        <a:p>
          <a:endParaRPr lang="it-IT"/>
        </a:p>
      </dgm:t>
    </dgm:pt>
    <dgm:pt modelId="{44091022-B41A-41B9-B12E-BCC7A5B8ACF5}" type="sibTrans" cxnId="{9E399A21-0649-4D67-9140-3A70F0EBA09A}">
      <dgm:prSet/>
      <dgm:spPr/>
      <dgm:t>
        <a:bodyPr/>
        <a:lstStyle/>
        <a:p>
          <a:endParaRPr lang="it-IT"/>
        </a:p>
      </dgm:t>
    </dgm:pt>
    <dgm:pt modelId="{C275B78D-8887-4165-8D3C-8137715FB14C}">
      <dgm:prSet phldrT="[Testo]" custT="1"/>
      <dgm:spPr>
        <a:noFill/>
        <a:ln>
          <a:solidFill>
            <a:srgbClr val="1B193E"/>
          </a:solidFill>
        </a:ln>
      </dgm:spPr>
      <dgm:t>
        <a:bodyPr/>
        <a:lstStyle/>
        <a:p>
          <a:r>
            <a:rPr lang="en-GB" sz="800" noProof="0">
              <a:solidFill>
                <a:srgbClr val="1B193E"/>
              </a:solidFill>
            </a:rPr>
            <a:t>Centro de Excelencia Profesional</a:t>
          </a:r>
          <a:endParaRPr lang="en-US" sz="800" noProof="0" dirty="0">
            <a:solidFill>
              <a:srgbClr val="1B193E"/>
            </a:solidFill>
          </a:endParaRPr>
        </a:p>
      </dgm:t>
    </dgm:pt>
    <dgm:pt modelId="{4A2B78EA-EF78-4016-B5FA-04A5E85A202B}" type="parTrans" cxnId="{C3F4A50C-BBD7-4654-8DE1-D54A85366D35}">
      <dgm:prSet/>
      <dgm:spPr/>
      <dgm:t>
        <a:bodyPr/>
        <a:lstStyle/>
        <a:p>
          <a:endParaRPr lang="it-IT"/>
        </a:p>
      </dgm:t>
    </dgm:pt>
    <dgm:pt modelId="{2645C8E1-0CCA-48FF-84D5-6E72EF4BC948}" type="sibTrans" cxnId="{C3F4A50C-BBD7-4654-8DE1-D54A85366D35}">
      <dgm:prSet/>
      <dgm:spPr/>
      <dgm:t>
        <a:bodyPr/>
        <a:lstStyle/>
        <a:p>
          <a:endParaRPr lang="it-IT"/>
        </a:p>
      </dgm:t>
    </dgm:pt>
    <dgm:pt modelId="{3887E537-71AD-4434-AC79-C8EEF3FAF630}">
      <dgm:prSet phldrT="[Testo]" custT="1"/>
      <dgm:spPr>
        <a:noFill/>
        <a:ln>
          <a:solidFill>
            <a:srgbClr val="1B193E"/>
          </a:solidFill>
        </a:ln>
      </dgm:spPr>
      <dgm:t>
        <a:bodyPr/>
        <a:lstStyle/>
        <a:p>
          <a:r>
            <a:rPr lang="en-GB" sz="800" noProof="0">
              <a:solidFill>
                <a:srgbClr val="1B193E"/>
              </a:solidFill>
            </a:rPr>
            <a:t>Academias de profesores E+</a:t>
          </a:r>
          <a:endParaRPr lang="en-US" sz="800" noProof="0" dirty="0">
            <a:solidFill>
              <a:srgbClr val="1B193E"/>
            </a:solidFill>
          </a:endParaRPr>
        </a:p>
      </dgm:t>
    </dgm:pt>
    <dgm:pt modelId="{CFE4253F-B8AD-4BBF-808B-9447E19DEFAF}" type="parTrans" cxnId="{2A4BC608-8B8A-4408-9227-0C330B9DCE55}">
      <dgm:prSet/>
      <dgm:spPr/>
      <dgm:t>
        <a:bodyPr/>
        <a:lstStyle/>
        <a:p>
          <a:endParaRPr lang="it-IT"/>
        </a:p>
      </dgm:t>
    </dgm:pt>
    <dgm:pt modelId="{D888430E-9A2B-4748-A048-E52EC27B128D}" type="sibTrans" cxnId="{2A4BC608-8B8A-4408-9227-0C330B9DCE55}">
      <dgm:prSet/>
      <dgm:spPr/>
      <dgm:t>
        <a:bodyPr/>
        <a:lstStyle/>
        <a:p>
          <a:endParaRPr lang="it-IT"/>
        </a:p>
      </dgm:t>
    </dgm:pt>
    <dgm:pt modelId="{5DC96C5B-7AE0-4936-8F9E-0908E00B91F5}">
      <dgm:prSet phldrT="[Testo]" custT="1"/>
      <dgm:spPr>
        <a:noFill/>
        <a:ln>
          <a:solidFill>
            <a:srgbClr val="1B193E"/>
          </a:solidFill>
        </a:ln>
      </dgm:spPr>
      <dgm:t>
        <a:bodyPr/>
        <a:lstStyle/>
        <a:p>
          <a:r>
            <a:rPr lang="en-GB" sz="800" noProof="0">
              <a:solidFill>
                <a:srgbClr val="1B193E"/>
              </a:solidFill>
            </a:rPr>
            <a:t>Acción Erasmus Mundus</a:t>
          </a:r>
          <a:endParaRPr lang="en-US" sz="800" noProof="0" dirty="0">
            <a:solidFill>
              <a:srgbClr val="1B193E"/>
            </a:solidFill>
          </a:endParaRPr>
        </a:p>
      </dgm:t>
    </dgm:pt>
    <dgm:pt modelId="{E7655345-13D9-48AF-A519-60BB8531A4DA}" type="parTrans" cxnId="{11C3EAD9-9FAE-4489-B725-1955EEBB5133}">
      <dgm:prSet/>
      <dgm:spPr/>
      <dgm:t>
        <a:bodyPr/>
        <a:lstStyle/>
        <a:p>
          <a:endParaRPr lang="it-IT"/>
        </a:p>
      </dgm:t>
    </dgm:pt>
    <dgm:pt modelId="{093DC646-756A-4639-A762-B32F67375694}" type="sibTrans" cxnId="{11C3EAD9-9FAE-4489-B725-1955EEBB5133}">
      <dgm:prSet/>
      <dgm:spPr/>
      <dgm:t>
        <a:bodyPr/>
        <a:lstStyle/>
        <a:p>
          <a:endParaRPr lang="it-IT"/>
        </a:p>
      </dgm:t>
    </dgm:pt>
    <dgm:pt modelId="{E2C6F700-87D5-4AC2-8580-1BF54B116DA8}">
      <dgm:prSet phldrT="[Testo]" custT="1"/>
      <dgm:spPr>
        <a:noFill/>
        <a:ln>
          <a:solidFill>
            <a:srgbClr val="1B193E"/>
          </a:solidFill>
        </a:ln>
      </dgm:spPr>
      <dgm:t>
        <a:bodyPr/>
        <a:lstStyle/>
        <a:p>
          <a:r>
            <a:rPr lang="en-US" sz="800" noProof="0">
              <a:solidFill>
                <a:srgbClr val="1B193E"/>
              </a:solidFill>
            </a:rPr>
            <a:t>Alianzas para la innovación</a:t>
          </a:r>
          <a:endParaRPr lang="en-US" sz="800" noProof="0" dirty="0">
            <a:solidFill>
              <a:srgbClr val="1B193E"/>
            </a:solidFill>
          </a:endParaRPr>
        </a:p>
      </dgm:t>
    </dgm:pt>
    <dgm:pt modelId="{6FC5A28B-C127-4399-8E5E-DEF57A09458D}" type="parTrans" cxnId="{4A937CDA-CD43-4D40-8AB1-031E6FBB9A88}">
      <dgm:prSet/>
      <dgm:spPr/>
      <dgm:t>
        <a:bodyPr/>
        <a:lstStyle/>
        <a:p>
          <a:endParaRPr lang="it-IT"/>
        </a:p>
      </dgm:t>
    </dgm:pt>
    <dgm:pt modelId="{331DDC5E-3FA3-4FFE-A39F-881B2ED1A84E}" type="sibTrans" cxnId="{4A937CDA-CD43-4D40-8AB1-031E6FBB9A88}">
      <dgm:prSet/>
      <dgm:spPr/>
      <dgm:t>
        <a:bodyPr/>
        <a:lstStyle/>
        <a:p>
          <a:endParaRPr lang="it-IT"/>
        </a:p>
      </dgm:t>
    </dgm:pt>
    <dgm:pt modelId="{9804FD68-D3FE-4613-B586-3FA3535BB7BE}">
      <dgm:prSet phldrT="[Testo]" custT="1"/>
      <dgm:spPr>
        <a:noFill/>
        <a:ln>
          <a:solidFill>
            <a:srgbClr val="1B193E"/>
          </a:solidFill>
        </a:ln>
      </dgm:spPr>
      <dgm:t>
        <a:bodyPr/>
        <a:lstStyle/>
        <a:p>
          <a:r>
            <a:rPr lang="en-GB" sz="800" noProof="0">
              <a:solidFill>
                <a:srgbClr val="1B193E"/>
              </a:solidFill>
            </a:rPr>
            <a:t>Proyectos de futuro</a:t>
          </a:r>
          <a:endParaRPr lang="en-US" sz="800" noProof="0" dirty="0">
            <a:solidFill>
              <a:srgbClr val="1B193E"/>
            </a:solidFill>
          </a:endParaRPr>
        </a:p>
      </dgm:t>
    </dgm:pt>
    <dgm:pt modelId="{6323EA9F-D2BD-46A3-8AF2-05412718FA4D}" type="parTrans" cxnId="{E2378BEB-636C-4B1A-898D-AAE8118C4B15}">
      <dgm:prSet/>
      <dgm:spPr/>
      <dgm:t>
        <a:bodyPr/>
        <a:lstStyle/>
        <a:p>
          <a:endParaRPr lang="it-IT"/>
        </a:p>
      </dgm:t>
    </dgm:pt>
    <dgm:pt modelId="{294FC0F7-6908-4EAC-A742-F94E62E5A3D7}" type="sibTrans" cxnId="{E2378BEB-636C-4B1A-898D-AAE8118C4B15}">
      <dgm:prSet/>
      <dgm:spPr/>
      <dgm:t>
        <a:bodyPr/>
        <a:lstStyle/>
        <a:p>
          <a:endParaRPr lang="it-IT"/>
        </a:p>
      </dgm:t>
    </dgm:pt>
    <dgm:pt modelId="{D0252B18-BAB5-48A6-A295-F0738AA4AD24}">
      <dgm:prSet phldrT="[Testo]" custT="1"/>
      <dgm:spPr>
        <a:solidFill>
          <a:srgbClr val="0AD995">
            <a:alpha val="24314"/>
          </a:srgbClr>
        </a:solidFill>
        <a:ln>
          <a:solidFill>
            <a:srgbClr val="0AD995"/>
          </a:solidFill>
        </a:ln>
      </dgm:spPr>
      <dgm:t>
        <a:bodyPr/>
        <a:lstStyle/>
        <a:p>
          <a:r>
            <a:rPr lang="es-ES" sz="800" noProof="0">
              <a:solidFill>
                <a:srgbClr val="1B193E"/>
              </a:solidFill>
            </a:rPr>
            <a:t>Proyectos de desarrollo de capacidades (CB)</a:t>
          </a:r>
          <a:endParaRPr lang="en-US" sz="800" noProof="0" dirty="0">
            <a:solidFill>
              <a:srgbClr val="1B193E"/>
            </a:solidFill>
          </a:endParaRPr>
        </a:p>
      </dgm:t>
    </dgm:pt>
    <dgm:pt modelId="{70447204-A092-47F0-A2CF-B8201F07AF4B}" type="parTrans" cxnId="{D44AE93F-842C-4E4D-802D-414269208643}">
      <dgm:prSet/>
      <dgm:spPr/>
      <dgm:t>
        <a:bodyPr/>
        <a:lstStyle/>
        <a:p>
          <a:endParaRPr lang="it-IT"/>
        </a:p>
      </dgm:t>
    </dgm:pt>
    <dgm:pt modelId="{63E4C13B-BFFD-49C3-A332-97B771967CD8}" type="sibTrans" cxnId="{D44AE93F-842C-4E4D-802D-414269208643}">
      <dgm:prSet/>
      <dgm:spPr/>
      <dgm:t>
        <a:bodyPr/>
        <a:lstStyle/>
        <a:p>
          <a:endParaRPr lang="it-IT"/>
        </a:p>
      </dgm:t>
    </dgm:pt>
    <dgm:pt modelId="{858F753E-9E4D-4CF0-ABEF-041A536AABD1}">
      <dgm:prSet phldrT="[Testo]" custT="1"/>
      <dgm:spPr>
        <a:noFill/>
        <a:ln>
          <a:solidFill>
            <a:srgbClr val="1B193E"/>
          </a:solidFill>
        </a:ln>
      </dgm:spPr>
      <dgm:t>
        <a:bodyPr/>
        <a:lstStyle/>
        <a:p>
          <a:r>
            <a:rPr lang="en-US" sz="800" noProof="0">
              <a:solidFill>
                <a:srgbClr val="1B193E"/>
              </a:solidFill>
            </a:rPr>
            <a:t>CB en ES</a:t>
          </a:r>
          <a:endParaRPr lang="en-US" sz="800" noProof="0" dirty="0">
            <a:solidFill>
              <a:srgbClr val="1B193E"/>
            </a:solidFill>
          </a:endParaRPr>
        </a:p>
      </dgm:t>
    </dgm:pt>
    <dgm:pt modelId="{C32DD2DC-F726-4CCE-819D-3BC3FC630F48}" type="parTrans" cxnId="{4BC533C4-D8C3-4372-B413-3754B40CB605}">
      <dgm:prSet/>
      <dgm:spPr/>
      <dgm:t>
        <a:bodyPr/>
        <a:lstStyle/>
        <a:p>
          <a:endParaRPr lang="it-IT"/>
        </a:p>
      </dgm:t>
    </dgm:pt>
    <dgm:pt modelId="{22BB64CE-6CC7-4374-BB4C-E3106122C2C3}" type="sibTrans" cxnId="{4BC533C4-D8C3-4372-B413-3754B40CB605}">
      <dgm:prSet/>
      <dgm:spPr/>
      <dgm:t>
        <a:bodyPr/>
        <a:lstStyle/>
        <a:p>
          <a:endParaRPr lang="it-IT"/>
        </a:p>
      </dgm:t>
    </dgm:pt>
    <dgm:pt modelId="{0C1B0DD6-6C8D-4572-9AC0-BF4FC5B56659}">
      <dgm:prSet phldrT="[Testo]" custT="1"/>
      <dgm:spPr>
        <a:noFill/>
        <a:ln>
          <a:solidFill>
            <a:srgbClr val="1B193E"/>
          </a:solidFill>
        </a:ln>
      </dgm:spPr>
      <dgm:t>
        <a:bodyPr/>
        <a:lstStyle/>
        <a:p>
          <a:r>
            <a:rPr lang="en-US" sz="800" noProof="0">
              <a:solidFill>
                <a:srgbClr val="1B193E"/>
              </a:solidFill>
            </a:rPr>
            <a:t>CB en EFP</a:t>
          </a:r>
          <a:endParaRPr lang="en-US" sz="800" noProof="0" dirty="0">
            <a:solidFill>
              <a:srgbClr val="1B193E"/>
            </a:solidFill>
          </a:endParaRPr>
        </a:p>
      </dgm:t>
    </dgm:pt>
    <dgm:pt modelId="{0DEB68E0-DF81-428F-B49A-65C254F96A19}" type="parTrans" cxnId="{077F343F-F75E-40ED-ADCD-46118939AD58}">
      <dgm:prSet/>
      <dgm:spPr/>
      <dgm:t>
        <a:bodyPr/>
        <a:lstStyle/>
        <a:p>
          <a:endParaRPr lang="it-IT"/>
        </a:p>
      </dgm:t>
    </dgm:pt>
    <dgm:pt modelId="{0346A182-ABCF-47C1-99C7-74C9AC9A1CBC}" type="sibTrans" cxnId="{077F343F-F75E-40ED-ADCD-46118939AD58}">
      <dgm:prSet/>
      <dgm:spPr/>
      <dgm:t>
        <a:bodyPr/>
        <a:lstStyle/>
        <a:p>
          <a:endParaRPr lang="it-IT"/>
        </a:p>
      </dgm:t>
    </dgm:pt>
    <dgm:pt modelId="{FDE0C7D4-2413-4058-99D4-D1AC28388B0C}">
      <dgm:prSet phldrT="[Testo]" custT="1"/>
      <dgm:spPr>
        <a:noFill/>
        <a:ln>
          <a:solidFill>
            <a:srgbClr val="1B193E"/>
          </a:solidFill>
        </a:ln>
      </dgm:spPr>
      <dgm:t>
        <a:bodyPr/>
        <a:lstStyle/>
        <a:p>
          <a:r>
            <a:rPr lang="en-US" sz="800" noProof="0">
              <a:solidFill>
                <a:srgbClr val="1B193E"/>
              </a:solidFill>
            </a:rPr>
            <a:t>CB en Juventud</a:t>
          </a:r>
          <a:endParaRPr lang="en-US" sz="800" noProof="0" dirty="0">
            <a:solidFill>
              <a:srgbClr val="1B193E"/>
            </a:solidFill>
          </a:endParaRPr>
        </a:p>
      </dgm:t>
    </dgm:pt>
    <dgm:pt modelId="{BD335D9E-B35B-4869-85C2-FB29404B306C}" type="parTrans" cxnId="{9C486C74-8D3A-427E-86C3-7F3C3DBC86C5}">
      <dgm:prSet/>
      <dgm:spPr/>
      <dgm:t>
        <a:bodyPr/>
        <a:lstStyle/>
        <a:p>
          <a:endParaRPr lang="it-IT"/>
        </a:p>
      </dgm:t>
    </dgm:pt>
    <dgm:pt modelId="{AD8CFBFD-9060-4C0D-A707-38247CE45260}" type="sibTrans" cxnId="{9C486C74-8D3A-427E-86C3-7F3C3DBC86C5}">
      <dgm:prSet/>
      <dgm:spPr/>
      <dgm:t>
        <a:bodyPr/>
        <a:lstStyle/>
        <a:p>
          <a:endParaRPr lang="it-IT"/>
        </a:p>
      </dgm:t>
    </dgm:pt>
    <dgm:pt modelId="{73D1F1DF-B63D-4FE9-B541-140598207DDE}">
      <dgm:prSet phldrT="[Testo]" custT="1"/>
      <dgm:spPr>
        <a:noFill/>
        <a:ln>
          <a:solidFill>
            <a:srgbClr val="1B193E"/>
          </a:solidFill>
        </a:ln>
      </dgm:spPr>
      <dgm:t>
        <a:bodyPr/>
        <a:lstStyle/>
        <a:p>
          <a:r>
            <a:rPr lang="en-US" sz="800" noProof="0">
              <a:solidFill>
                <a:srgbClr val="1B193E"/>
              </a:solidFill>
            </a:rPr>
            <a:t>CB en Deporte</a:t>
          </a:r>
          <a:endParaRPr lang="en-US" sz="800" noProof="0" dirty="0">
            <a:solidFill>
              <a:srgbClr val="1B193E"/>
            </a:solidFill>
          </a:endParaRPr>
        </a:p>
      </dgm:t>
    </dgm:pt>
    <dgm:pt modelId="{85BE52CF-542B-4527-89BE-2802F89CC72F}" type="parTrans" cxnId="{DB6C9DAC-A86C-4C4B-9BAC-14ABBC945D01}">
      <dgm:prSet/>
      <dgm:spPr/>
      <dgm:t>
        <a:bodyPr/>
        <a:lstStyle/>
        <a:p>
          <a:endParaRPr lang="it-IT"/>
        </a:p>
      </dgm:t>
    </dgm:pt>
    <dgm:pt modelId="{E6228C9A-AF09-4FA0-A7E4-A30D39A739AF}" type="sibTrans" cxnId="{DB6C9DAC-A86C-4C4B-9BAC-14ABBC945D01}">
      <dgm:prSet/>
      <dgm:spPr/>
      <dgm:t>
        <a:bodyPr/>
        <a:lstStyle/>
        <a:p>
          <a:endParaRPr lang="it-IT"/>
        </a:p>
      </dgm:t>
    </dgm:pt>
    <dgm:pt modelId="{F9D5F668-41CE-4C80-967A-A13F86F14132}">
      <dgm:prSet phldrT="[Testo]" custT="1"/>
      <dgm:spPr>
        <a:solidFill>
          <a:srgbClr val="0AD995">
            <a:alpha val="24314"/>
          </a:srgbClr>
        </a:solidFill>
        <a:ln>
          <a:solidFill>
            <a:srgbClr val="0AD995"/>
          </a:solidFill>
        </a:ln>
      </dgm:spPr>
      <dgm:t>
        <a:bodyPr/>
        <a:lstStyle/>
        <a:p>
          <a:r>
            <a:rPr lang="en-GB" sz="800" noProof="0">
              <a:solidFill>
                <a:srgbClr val="1B193E"/>
              </a:solidFill>
            </a:rPr>
            <a:t>Eventos deportivos sin ánimo de lucro</a:t>
          </a:r>
          <a:endParaRPr lang="en-US" sz="800" noProof="0" dirty="0">
            <a:solidFill>
              <a:srgbClr val="1B193E"/>
            </a:solidFill>
          </a:endParaRPr>
        </a:p>
      </dgm:t>
    </dgm:pt>
    <dgm:pt modelId="{09441614-6C30-4ECF-8FC9-45051EAFB107}" type="parTrans" cxnId="{23A8C088-8E22-42DE-9FC8-E942CBC6D7A5}">
      <dgm:prSet/>
      <dgm:spPr/>
      <dgm:t>
        <a:bodyPr/>
        <a:lstStyle/>
        <a:p>
          <a:endParaRPr lang="it-IT"/>
        </a:p>
      </dgm:t>
    </dgm:pt>
    <dgm:pt modelId="{8CCE6257-E179-4B17-B344-DE6B6E8F0C57}" type="sibTrans" cxnId="{23A8C088-8E22-42DE-9FC8-E942CBC6D7A5}">
      <dgm:prSet/>
      <dgm:spPr/>
      <dgm:t>
        <a:bodyPr/>
        <a:lstStyle/>
        <a:p>
          <a:endParaRPr lang="it-IT"/>
        </a:p>
      </dgm:t>
    </dgm:pt>
    <dgm:pt modelId="{454C9380-1F9B-4924-B97A-03CD83FE7BE5}">
      <dgm:prSet phldrT="[Testo]" custT="1"/>
      <dgm:spPr>
        <a:solidFill>
          <a:srgbClr val="1B193E"/>
        </a:solidFill>
        <a:ln>
          <a:solidFill>
            <a:srgbClr val="1B193E"/>
          </a:solidFill>
        </a:ln>
      </dgm:spPr>
      <dgm:t>
        <a:bodyPr/>
        <a:lstStyle/>
        <a:p>
          <a:r>
            <a:rPr lang="es-ES" sz="800" b="1" noProof="0"/>
            <a:t>Acción clave 3, Apoyo a la elaboración de políticas y a la cooperación</a:t>
          </a:r>
          <a:endParaRPr lang="en-US" sz="800" b="1" noProof="0" dirty="0"/>
        </a:p>
      </dgm:t>
    </dgm:pt>
    <dgm:pt modelId="{8F752ECD-0B29-490B-8991-83235590A10C}" type="parTrans" cxnId="{80AC5014-44E6-4D46-BDA2-143B0141B5A3}">
      <dgm:prSet/>
      <dgm:spPr/>
      <dgm:t>
        <a:bodyPr/>
        <a:lstStyle/>
        <a:p>
          <a:endParaRPr lang="it-IT"/>
        </a:p>
      </dgm:t>
    </dgm:pt>
    <dgm:pt modelId="{206A46C0-1A05-40BD-BAC6-E58F57128977}" type="sibTrans" cxnId="{80AC5014-44E6-4D46-BDA2-143B0141B5A3}">
      <dgm:prSet/>
      <dgm:spPr/>
      <dgm:t>
        <a:bodyPr/>
        <a:lstStyle/>
        <a:p>
          <a:endParaRPr lang="it-IT"/>
        </a:p>
      </dgm:t>
    </dgm:pt>
    <dgm:pt modelId="{A95476FF-5035-49D2-96FE-AE014CF5D257}">
      <dgm:prSet phldrT="[Testo]" custT="1"/>
      <dgm:spPr>
        <a:solidFill>
          <a:srgbClr val="1B193E"/>
        </a:solidFill>
        <a:ln>
          <a:solidFill>
            <a:srgbClr val="1B193E"/>
          </a:solidFill>
        </a:ln>
      </dgm:spPr>
      <dgm:t>
        <a:bodyPr/>
        <a:lstStyle/>
        <a:p>
          <a:r>
            <a:rPr lang="en-US" sz="800" b="1" noProof="0"/>
            <a:t>Acciones Jean Monnet</a:t>
          </a:r>
          <a:endParaRPr lang="en-US" sz="800" b="1" noProof="0" dirty="0"/>
        </a:p>
      </dgm:t>
    </dgm:pt>
    <dgm:pt modelId="{59C1FBE9-26C9-4867-BDB8-9A1C7B779125}" type="parTrans" cxnId="{356EBF5B-A9DE-4513-AB41-255ACB11BEE0}">
      <dgm:prSet/>
      <dgm:spPr/>
      <dgm:t>
        <a:bodyPr/>
        <a:lstStyle/>
        <a:p>
          <a:endParaRPr lang="it-IT"/>
        </a:p>
      </dgm:t>
    </dgm:pt>
    <dgm:pt modelId="{3BEB1593-9324-4FA4-9C16-FA4CC9C0B424}" type="sibTrans" cxnId="{356EBF5B-A9DE-4513-AB41-255ACB11BEE0}">
      <dgm:prSet/>
      <dgm:spPr/>
      <dgm:t>
        <a:bodyPr/>
        <a:lstStyle/>
        <a:p>
          <a:endParaRPr lang="it-IT"/>
        </a:p>
      </dgm:t>
    </dgm:pt>
    <dgm:pt modelId="{8F519323-3F8D-419F-ADC7-8247CF9B0E4E}">
      <dgm:prSet phldrT="[Testo]" custT="1"/>
      <dgm:spPr>
        <a:solidFill>
          <a:srgbClr val="0AD995">
            <a:alpha val="24314"/>
          </a:srgbClr>
        </a:solidFill>
        <a:ln>
          <a:solidFill>
            <a:srgbClr val="0AD995"/>
          </a:solidFill>
        </a:ln>
      </dgm:spPr>
      <dgm:t>
        <a:bodyPr/>
        <a:lstStyle/>
        <a:p>
          <a:r>
            <a:rPr lang="en-US" sz="800" noProof="0">
              <a:solidFill>
                <a:srgbClr val="1B193E"/>
              </a:solidFill>
            </a:rPr>
            <a:t>JM en ES</a:t>
          </a:r>
          <a:endParaRPr lang="en-US" sz="800" noProof="0" dirty="0">
            <a:solidFill>
              <a:srgbClr val="1B193E"/>
            </a:solidFill>
          </a:endParaRPr>
        </a:p>
      </dgm:t>
    </dgm:pt>
    <dgm:pt modelId="{F41604AF-6727-4A53-BDE1-4D7DD50A1378}" type="parTrans" cxnId="{65458286-4D82-4792-BF76-BD8039368990}">
      <dgm:prSet/>
      <dgm:spPr/>
      <dgm:t>
        <a:bodyPr/>
        <a:lstStyle/>
        <a:p>
          <a:endParaRPr lang="it-IT"/>
        </a:p>
      </dgm:t>
    </dgm:pt>
    <dgm:pt modelId="{F247EF3C-2183-4698-84A6-35CBC04968DA}" type="sibTrans" cxnId="{65458286-4D82-4792-BF76-BD8039368990}">
      <dgm:prSet/>
      <dgm:spPr/>
      <dgm:t>
        <a:bodyPr/>
        <a:lstStyle/>
        <a:p>
          <a:endParaRPr lang="it-IT"/>
        </a:p>
      </dgm:t>
    </dgm:pt>
    <dgm:pt modelId="{CF7BA6FC-553B-49C2-90CE-91273E07F5A7}">
      <dgm:prSet phldrT="[Testo]" custT="1"/>
      <dgm:spPr>
        <a:solidFill>
          <a:srgbClr val="0AD995">
            <a:alpha val="24314"/>
          </a:srgbClr>
        </a:solidFill>
        <a:ln>
          <a:solidFill>
            <a:srgbClr val="0AD995"/>
          </a:solidFill>
        </a:ln>
      </dgm:spPr>
      <dgm:t>
        <a:bodyPr/>
        <a:lstStyle/>
        <a:p>
          <a:r>
            <a:rPr lang="en-US" sz="800" noProof="0">
              <a:solidFill>
                <a:srgbClr val="1B193E"/>
              </a:solidFill>
            </a:rPr>
            <a:t>JM en otros campos</a:t>
          </a:r>
          <a:endParaRPr lang="en-US" sz="800" noProof="0" dirty="0">
            <a:solidFill>
              <a:srgbClr val="1B193E"/>
            </a:solidFill>
          </a:endParaRPr>
        </a:p>
      </dgm:t>
    </dgm:pt>
    <dgm:pt modelId="{0E0030D1-AF5C-40DB-9CE6-F7D38FE3DA85}" type="parTrans" cxnId="{A89969D6-AC23-4A4E-8C6A-0CF7E75DFA71}">
      <dgm:prSet/>
      <dgm:spPr/>
      <dgm:t>
        <a:bodyPr/>
        <a:lstStyle/>
        <a:p>
          <a:endParaRPr lang="it-IT"/>
        </a:p>
      </dgm:t>
    </dgm:pt>
    <dgm:pt modelId="{7A2DC034-B358-4E28-957D-83BDE8908544}" type="sibTrans" cxnId="{A89969D6-AC23-4A4E-8C6A-0CF7E75DFA71}">
      <dgm:prSet/>
      <dgm:spPr/>
      <dgm:t>
        <a:bodyPr/>
        <a:lstStyle/>
        <a:p>
          <a:endParaRPr lang="it-IT"/>
        </a:p>
      </dgm:t>
    </dgm:pt>
    <dgm:pt modelId="{C890FEE0-32C1-4E58-BC75-AD79973443AD}">
      <dgm:prSet phldrT="[Testo]" custT="1"/>
      <dgm:spPr>
        <a:solidFill>
          <a:srgbClr val="0AD995">
            <a:alpha val="24314"/>
          </a:srgbClr>
        </a:solidFill>
        <a:ln>
          <a:solidFill>
            <a:srgbClr val="0AD995"/>
          </a:solidFill>
        </a:ln>
      </dgm:spPr>
      <dgm:t>
        <a:bodyPr/>
        <a:lstStyle/>
        <a:p>
          <a:r>
            <a:rPr lang="en-US" sz="800" noProof="0">
              <a:solidFill>
                <a:srgbClr val="1B193E"/>
              </a:solidFill>
            </a:rPr>
            <a:t>Redes JM en ES</a:t>
          </a:r>
          <a:endParaRPr lang="en-US" sz="800" noProof="0" dirty="0">
            <a:solidFill>
              <a:srgbClr val="1B193E"/>
            </a:solidFill>
          </a:endParaRPr>
        </a:p>
      </dgm:t>
    </dgm:pt>
    <dgm:pt modelId="{0DDA342C-C06E-4941-8C7C-CBF1BABB0C69}" type="parTrans" cxnId="{10375308-97DA-47FC-BDF3-29B22FFD6383}">
      <dgm:prSet/>
      <dgm:spPr/>
      <dgm:t>
        <a:bodyPr/>
        <a:lstStyle/>
        <a:p>
          <a:endParaRPr lang="it-IT"/>
        </a:p>
      </dgm:t>
    </dgm:pt>
    <dgm:pt modelId="{15FE8A64-D2E2-4BD3-A9DF-3C2E64F20967}" type="sibTrans" cxnId="{10375308-97DA-47FC-BDF3-29B22FFD6383}">
      <dgm:prSet/>
      <dgm:spPr/>
      <dgm:t>
        <a:bodyPr/>
        <a:lstStyle/>
        <a:p>
          <a:endParaRPr lang="it-IT"/>
        </a:p>
      </dgm:t>
    </dgm:pt>
    <dgm:pt modelId="{7FEBA6E2-3272-45D8-AEAF-BCD95A5DDA0E}">
      <dgm:prSet phldrT="[Testo]" custT="1"/>
      <dgm:spPr>
        <a:solidFill>
          <a:srgbClr val="0AD995">
            <a:alpha val="24314"/>
          </a:srgbClr>
        </a:solidFill>
        <a:ln>
          <a:solidFill>
            <a:srgbClr val="0AD995"/>
          </a:solidFill>
        </a:ln>
      </dgm:spPr>
      <dgm:t>
        <a:bodyPr/>
        <a:lstStyle/>
        <a:p>
          <a:r>
            <a:rPr lang="es-ES" sz="800" noProof="0">
              <a:solidFill>
                <a:srgbClr val="1B193E"/>
              </a:solidFill>
            </a:rPr>
            <a:t>Apoyo a las instituciones designadas</a:t>
          </a:r>
          <a:endParaRPr lang="en-US" sz="800" noProof="0" dirty="0">
            <a:solidFill>
              <a:srgbClr val="1B193E"/>
            </a:solidFill>
          </a:endParaRPr>
        </a:p>
      </dgm:t>
    </dgm:pt>
    <dgm:pt modelId="{67EEB3C2-AE09-4820-A283-741BCDCD8DB1}" type="parTrans" cxnId="{650F5C39-0062-4307-99E8-16FED3DAEACC}">
      <dgm:prSet/>
      <dgm:spPr/>
      <dgm:t>
        <a:bodyPr/>
        <a:lstStyle/>
        <a:p>
          <a:endParaRPr lang="it-IT"/>
        </a:p>
      </dgm:t>
    </dgm:pt>
    <dgm:pt modelId="{5323E0B9-DBC4-4265-895B-C4B86CE800B6}" type="sibTrans" cxnId="{650F5C39-0062-4307-99E8-16FED3DAEACC}">
      <dgm:prSet/>
      <dgm:spPr/>
      <dgm:t>
        <a:bodyPr/>
        <a:lstStyle/>
        <a:p>
          <a:endParaRPr lang="it-IT"/>
        </a:p>
      </dgm:t>
    </dgm:pt>
    <dgm:pt modelId="{AEC634E1-EE24-4D4C-8E81-B2B0C1C26EA6}" type="pres">
      <dgm:prSet presAssocID="{EB121BD7-B443-45CA-A652-372563A9233B}" presName="hierChild1" presStyleCnt="0">
        <dgm:presLayoutVars>
          <dgm:orgChart val="1"/>
          <dgm:chPref val="1"/>
          <dgm:dir/>
          <dgm:animOne val="branch"/>
          <dgm:animLvl val="lvl"/>
          <dgm:resizeHandles/>
        </dgm:presLayoutVars>
      </dgm:prSet>
      <dgm:spPr/>
    </dgm:pt>
    <dgm:pt modelId="{7DB8E0DA-A6BB-4881-83B7-1ADE5A510414}" type="pres">
      <dgm:prSet presAssocID="{7510E1DB-55A7-4983-BF12-0E8575F2C195}" presName="hierRoot1" presStyleCnt="0">
        <dgm:presLayoutVars>
          <dgm:hierBranch val="init"/>
        </dgm:presLayoutVars>
      </dgm:prSet>
      <dgm:spPr/>
    </dgm:pt>
    <dgm:pt modelId="{5A4E6FF1-5F63-4ABF-B7C7-EB802DFF97C4}" type="pres">
      <dgm:prSet presAssocID="{7510E1DB-55A7-4983-BF12-0E8575F2C195}" presName="rootComposite1" presStyleCnt="0"/>
      <dgm:spPr/>
    </dgm:pt>
    <dgm:pt modelId="{E17219FC-0AFB-4C1F-BAB2-70B76A173FFB}" type="pres">
      <dgm:prSet presAssocID="{7510E1DB-55A7-4983-BF12-0E8575F2C195}" presName="rootText1" presStyleLbl="node0" presStyleIdx="0" presStyleCnt="1" custScaleX="129693">
        <dgm:presLayoutVars>
          <dgm:chPref val="3"/>
        </dgm:presLayoutVars>
      </dgm:prSet>
      <dgm:spPr>
        <a:prstGeom prst="rect">
          <a:avLst/>
        </a:prstGeom>
      </dgm:spPr>
    </dgm:pt>
    <dgm:pt modelId="{63E9EA62-A0A5-49B7-BD02-EFAD1982F568}" type="pres">
      <dgm:prSet presAssocID="{7510E1DB-55A7-4983-BF12-0E8575F2C195}" presName="rootConnector1" presStyleLbl="node1" presStyleIdx="0" presStyleCnt="0"/>
      <dgm:spPr/>
    </dgm:pt>
    <dgm:pt modelId="{43555BA4-69D5-4BBB-A154-F0B8A0090A59}" type="pres">
      <dgm:prSet presAssocID="{7510E1DB-55A7-4983-BF12-0E8575F2C195}" presName="hierChild2" presStyleCnt="0"/>
      <dgm:spPr/>
    </dgm:pt>
    <dgm:pt modelId="{9E75329F-A52E-4106-93B4-E5583B947FE9}" type="pres">
      <dgm:prSet presAssocID="{E5B23652-1F5E-4637-BDC3-11988D6FBE01}" presName="Name37" presStyleLbl="parChTrans1D2" presStyleIdx="0" presStyleCnt="4"/>
      <dgm:spPr/>
    </dgm:pt>
    <dgm:pt modelId="{39C1954B-3AD9-40E6-A48D-4A08592CFDA1}" type="pres">
      <dgm:prSet presAssocID="{64647D88-7A50-4D8B-B217-15D6013AF210}" presName="hierRoot2" presStyleCnt="0">
        <dgm:presLayoutVars>
          <dgm:hierBranch val="init"/>
        </dgm:presLayoutVars>
      </dgm:prSet>
      <dgm:spPr/>
    </dgm:pt>
    <dgm:pt modelId="{A3D9A900-CEEE-4C40-9ED1-A16BFD215A5A}" type="pres">
      <dgm:prSet presAssocID="{64647D88-7A50-4D8B-B217-15D6013AF210}" presName="rootComposite" presStyleCnt="0"/>
      <dgm:spPr/>
    </dgm:pt>
    <dgm:pt modelId="{5921AED7-FD71-4A73-9460-9ACD633C9F14}" type="pres">
      <dgm:prSet presAssocID="{64647D88-7A50-4D8B-B217-15D6013AF210}" presName="rootText" presStyleLbl="node2" presStyleIdx="0" presStyleCnt="4" custScaleX="164011">
        <dgm:presLayoutVars>
          <dgm:chPref val="3"/>
        </dgm:presLayoutVars>
      </dgm:prSet>
      <dgm:spPr>
        <a:prstGeom prst="roundRect">
          <a:avLst/>
        </a:prstGeom>
      </dgm:spPr>
    </dgm:pt>
    <dgm:pt modelId="{B766A25E-7FCB-4B35-9AD6-4F0CFAD07DBB}" type="pres">
      <dgm:prSet presAssocID="{64647D88-7A50-4D8B-B217-15D6013AF210}" presName="rootConnector" presStyleLbl="node2" presStyleIdx="0" presStyleCnt="4"/>
      <dgm:spPr/>
    </dgm:pt>
    <dgm:pt modelId="{F31D0819-DE17-4E04-A985-019769933C71}" type="pres">
      <dgm:prSet presAssocID="{64647D88-7A50-4D8B-B217-15D6013AF210}" presName="hierChild4" presStyleCnt="0"/>
      <dgm:spPr/>
    </dgm:pt>
    <dgm:pt modelId="{6145C343-96B3-4512-AD29-A550F1C8DFED}" type="pres">
      <dgm:prSet presAssocID="{3C6D8B92-3CC4-4461-9B8E-04883D4583DC}" presName="Name37" presStyleLbl="parChTrans1D3" presStyleIdx="0" presStyleCnt="15"/>
      <dgm:spPr/>
    </dgm:pt>
    <dgm:pt modelId="{FBC497CA-BF1C-4952-AB24-7C0B9DF6D69A}" type="pres">
      <dgm:prSet presAssocID="{82B2FA62-388E-4175-BCDB-47B1013C9492}" presName="hierRoot2" presStyleCnt="0">
        <dgm:presLayoutVars>
          <dgm:hierBranch val="init"/>
        </dgm:presLayoutVars>
      </dgm:prSet>
      <dgm:spPr/>
    </dgm:pt>
    <dgm:pt modelId="{A7A3ED6D-6DED-4AAA-9766-DF5FEE3B4922}" type="pres">
      <dgm:prSet presAssocID="{82B2FA62-388E-4175-BCDB-47B1013C9492}" presName="rootComposite" presStyleCnt="0"/>
      <dgm:spPr/>
    </dgm:pt>
    <dgm:pt modelId="{20D89D19-E045-484D-BDF3-13DCD7C1F4CF}" type="pres">
      <dgm:prSet presAssocID="{82B2FA62-388E-4175-BCDB-47B1013C9492}" presName="rootText" presStyleLbl="node3" presStyleIdx="0" presStyleCnt="15">
        <dgm:presLayoutVars>
          <dgm:chPref val="3"/>
        </dgm:presLayoutVars>
      </dgm:prSet>
      <dgm:spPr>
        <a:prstGeom prst="snipRoundRect">
          <a:avLst/>
        </a:prstGeom>
      </dgm:spPr>
    </dgm:pt>
    <dgm:pt modelId="{8C215B27-6679-49DC-83CD-C932250680C1}" type="pres">
      <dgm:prSet presAssocID="{82B2FA62-388E-4175-BCDB-47B1013C9492}" presName="rootConnector" presStyleLbl="node3" presStyleIdx="0" presStyleCnt="15"/>
      <dgm:spPr/>
    </dgm:pt>
    <dgm:pt modelId="{294ADDB8-DFE9-4E41-9A0E-BD8EC55C674F}" type="pres">
      <dgm:prSet presAssocID="{82B2FA62-388E-4175-BCDB-47B1013C9492}" presName="hierChild4" presStyleCnt="0"/>
      <dgm:spPr/>
    </dgm:pt>
    <dgm:pt modelId="{FC81B875-CBD6-4665-B370-EAF18991F2FF}" type="pres">
      <dgm:prSet presAssocID="{82B2FA62-388E-4175-BCDB-47B1013C9492}" presName="hierChild5" presStyleCnt="0"/>
      <dgm:spPr/>
    </dgm:pt>
    <dgm:pt modelId="{31A6CA92-2605-4C52-87E1-81E4A58B6CE7}" type="pres">
      <dgm:prSet presAssocID="{F0CB2706-A428-4B66-B401-DE0E85CFBDE2}" presName="Name37" presStyleLbl="parChTrans1D3" presStyleIdx="1" presStyleCnt="15"/>
      <dgm:spPr/>
    </dgm:pt>
    <dgm:pt modelId="{761F3BDC-EED2-4C6B-90BF-E9CE28B8075A}" type="pres">
      <dgm:prSet presAssocID="{3F715A8D-9B05-430B-85C7-33B280116E18}" presName="hierRoot2" presStyleCnt="0">
        <dgm:presLayoutVars>
          <dgm:hierBranch val="init"/>
        </dgm:presLayoutVars>
      </dgm:prSet>
      <dgm:spPr/>
    </dgm:pt>
    <dgm:pt modelId="{93CB3AF2-515C-433D-B8FA-7E116DC16E2D}" type="pres">
      <dgm:prSet presAssocID="{3F715A8D-9B05-430B-85C7-33B280116E18}" presName="rootComposite" presStyleCnt="0"/>
      <dgm:spPr/>
    </dgm:pt>
    <dgm:pt modelId="{8E44259B-1EAC-4A9A-9248-C5EACF61231A}" type="pres">
      <dgm:prSet presAssocID="{3F715A8D-9B05-430B-85C7-33B280116E18}" presName="rootText" presStyleLbl="node3" presStyleIdx="1" presStyleCnt="15">
        <dgm:presLayoutVars>
          <dgm:chPref val="3"/>
        </dgm:presLayoutVars>
      </dgm:prSet>
      <dgm:spPr>
        <a:prstGeom prst="snipRoundRect">
          <a:avLst/>
        </a:prstGeom>
      </dgm:spPr>
    </dgm:pt>
    <dgm:pt modelId="{7BF8A28C-D963-43F5-ABCA-0A1DFC2B99A9}" type="pres">
      <dgm:prSet presAssocID="{3F715A8D-9B05-430B-85C7-33B280116E18}" presName="rootConnector" presStyleLbl="node3" presStyleIdx="1" presStyleCnt="15"/>
      <dgm:spPr/>
    </dgm:pt>
    <dgm:pt modelId="{DBE503CF-5DF4-49F0-A8D2-7728E8B8D183}" type="pres">
      <dgm:prSet presAssocID="{3F715A8D-9B05-430B-85C7-33B280116E18}" presName="hierChild4" presStyleCnt="0"/>
      <dgm:spPr/>
    </dgm:pt>
    <dgm:pt modelId="{D9B1DF42-F5DA-4C3F-8B2F-57B6CE863559}" type="pres">
      <dgm:prSet presAssocID="{3F715A8D-9B05-430B-85C7-33B280116E18}" presName="hierChild5" presStyleCnt="0"/>
      <dgm:spPr/>
    </dgm:pt>
    <dgm:pt modelId="{BB459307-1C71-4425-B135-9B3818B005C1}" type="pres">
      <dgm:prSet presAssocID="{D1558827-02A9-4B39-AB23-4F146B639A7F}" presName="Name37" presStyleLbl="parChTrans1D3" presStyleIdx="2" presStyleCnt="15"/>
      <dgm:spPr/>
    </dgm:pt>
    <dgm:pt modelId="{941CCF5C-5B08-4B14-A097-37176E9927F7}" type="pres">
      <dgm:prSet presAssocID="{070FED2B-D05A-4BD7-9A7F-DA4A0C6F6890}" presName="hierRoot2" presStyleCnt="0">
        <dgm:presLayoutVars>
          <dgm:hierBranch val="init"/>
        </dgm:presLayoutVars>
      </dgm:prSet>
      <dgm:spPr/>
    </dgm:pt>
    <dgm:pt modelId="{FB8B8381-A550-4737-8B78-86D8794D9730}" type="pres">
      <dgm:prSet presAssocID="{070FED2B-D05A-4BD7-9A7F-DA4A0C6F6890}" presName="rootComposite" presStyleCnt="0"/>
      <dgm:spPr/>
    </dgm:pt>
    <dgm:pt modelId="{FC58734B-D621-4CE4-B31F-A91E2B1A87BB}" type="pres">
      <dgm:prSet presAssocID="{070FED2B-D05A-4BD7-9A7F-DA4A0C6F6890}" presName="rootText" presStyleLbl="node3" presStyleIdx="2" presStyleCnt="15">
        <dgm:presLayoutVars>
          <dgm:chPref val="3"/>
        </dgm:presLayoutVars>
      </dgm:prSet>
      <dgm:spPr>
        <a:prstGeom prst="snipRoundRect">
          <a:avLst/>
        </a:prstGeom>
      </dgm:spPr>
    </dgm:pt>
    <dgm:pt modelId="{AEECA0D5-EF35-4350-98CD-7C02CF038967}" type="pres">
      <dgm:prSet presAssocID="{070FED2B-D05A-4BD7-9A7F-DA4A0C6F6890}" presName="rootConnector" presStyleLbl="node3" presStyleIdx="2" presStyleCnt="15"/>
      <dgm:spPr/>
    </dgm:pt>
    <dgm:pt modelId="{28AA2F36-184F-4F56-BE99-52508D7F5C53}" type="pres">
      <dgm:prSet presAssocID="{070FED2B-D05A-4BD7-9A7F-DA4A0C6F6890}" presName="hierChild4" presStyleCnt="0"/>
      <dgm:spPr/>
    </dgm:pt>
    <dgm:pt modelId="{B99E5975-6BB4-45A7-9D53-D429401F7719}" type="pres">
      <dgm:prSet presAssocID="{070FED2B-D05A-4BD7-9A7F-DA4A0C6F6890}" presName="hierChild5" presStyleCnt="0"/>
      <dgm:spPr/>
    </dgm:pt>
    <dgm:pt modelId="{AF82A0A3-6F1A-44B5-818B-B086A82418B2}" type="pres">
      <dgm:prSet presAssocID="{B308345F-79EA-4353-9AE8-B97225B099B8}" presName="Name37" presStyleLbl="parChTrans1D3" presStyleIdx="3" presStyleCnt="15"/>
      <dgm:spPr/>
    </dgm:pt>
    <dgm:pt modelId="{C1ECD268-1EF3-43A2-AD14-C2B2D9187D4C}" type="pres">
      <dgm:prSet presAssocID="{8CA51CB0-3717-43E3-8CCA-045DB62E6670}" presName="hierRoot2" presStyleCnt="0">
        <dgm:presLayoutVars>
          <dgm:hierBranch val="init"/>
        </dgm:presLayoutVars>
      </dgm:prSet>
      <dgm:spPr/>
    </dgm:pt>
    <dgm:pt modelId="{D3A45222-FABE-47F0-BCBC-275F488B0F97}" type="pres">
      <dgm:prSet presAssocID="{8CA51CB0-3717-43E3-8CCA-045DB62E6670}" presName="rootComposite" presStyleCnt="0"/>
      <dgm:spPr/>
    </dgm:pt>
    <dgm:pt modelId="{16EEFCFF-6C31-413F-9017-C60C22D7C20C}" type="pres">
      <dgm:prSet presAssocID="{8CA51CB0-3717-43E3-8CCA-045DB62E6670}" presName="rootText" presStyleLbl="node3" presStyleIdx="3" presStyleCnt="15">
        <dgm:presLayoutVars>
          <dgm:chPref val="3"/>
        </dgm:presLayoutVars>
      </dgm:prSet>
      <dgm:spPr>
        <a:prstGeom prst="snipRoundRect">
          <a:avLst/>
        </a:prstGeom>
      </dgm:spPr>
    </dgm:pt>
    <dgm:pt modelId="{9208A362-511B-4C8B-8116-1E242D3F98A7}" type="pres">
      <dgm:prSet presAssocID="{8CA51CB0-3717-43E3-8CCA-045DB62E6670}" presName="rootConnector" presStyleLbl="node3" presStyleIdx="3" presStyleCnt="15"/>
      <dgm:spPr/>
    </dgm:pt>
    <dgm:pt modelId="{BD1B722C-6FAD-45B1-BCDD-A6E91B9C64FE}" type="pres">
      <dgm:prSet presAssocID="{8CA51CB0-3717-43E3-8CCA-045DB62E6670}" presName="hierChild4" presStyleCnt="0"/>
      <dgm:spPr/>
    </dgm:pt>
    <dgm:pt modelId="{95375790-8433-40DF-BFCE-CF536D788954}" type="pres">
      <dgm:prSet presAssocID="{8CA51CB0-3717-43E3-8CCA-045DB62E6670}" presName="hierChild5" presStyleCnt="0"/>
      <dgm:spPr/>
    </dgm:pt>
    <dgm:pt modelId="{473B5DDC-9011-40B0-B158-0BFDC00F6256}" type="pres">
      <dgm:prSet presAssocID="{31D2C1ED-16DD-4993-BE55-B8F7C7375E60}" presName="Name37" presStyleLbl="parChTrans1D3" presStyleIdx="4" presStyleCnt="15"/>
      <dgm:spPr/>
    </dgm:pt>
    <dgm:pt modelId="{40091E79-74B9-48AD-8278-D31A640D2716}" type="pres">
      <dgm:prSet presAssocID="{1B69731F-CCF0-458B-9B5B-C1D17304C13F}" presName="hierRoot2" presStyleCnt="0">
        <dgm:presLayoutVars>
          <dgm:hierBranch val="init"/>
        </dgm:presLayoutVars>
      </dgm:prSet>
      <dgm:spPr/>
    </dgm:pt>
    <dgm:pt modelId="{2FCFAA37-9DEE-424D-8CA9-8FF1D804C8AD}" type="pres">
      <dgm:prSet presAssocID="{1B69731F-CCF0-458B-9B5B-C1D17304C13F}" presName="rootComposite" presStyleCnt="0"/>
      <dgm:spPr/>
    </dgm:pt>
    <dgm:pt modelId="{AE07AB40-5EB5-4B54-B79B-68AB8CDBB29E}" type="pres">
      <dgm:prSet presAssocID="{1B69731F-CCF0-458B-9B5B-C1D17304C13F}" presName="rootText" presStyleLbl="node3" presStyleIdx="4" presStyleCnt="15">
        <dgm:presLayoutVars>
          <dgm:chPref val="3"/>
        </dgm:presLayoutVars>
      </dgm:prSet>
      <dgm:spPr>
        <a:prstGeom prst="snipRoundRect">
          <a:avLst/>
        </a:prstGeom>
      </dgm:spPr>
    </dgm:pt>
    <dgm:pt modelId="{709D108F-F9E3-4D07-AC2B-4D328F9A4A25}" type="pres">
      <dgm:prSet presAssocID="{1B69731F-CCF0-458B-9B5B-C1D17304C13F}" presName="rootConnector" presStyleLbl="node3" presStyleIdx="4" presStyleCnt="15"/>
      <dgm:spPr/>
    </dgm:pt>
    <dgm:pt modelId="{0639C465-05F8-4505-BDCC-E4415A1095EE}" type="pres">
      <dgm:prSet presAssocID="{1B69731F-CCF0-458B-9B5B-C1D17304C13F}" presName="hierChild4" presStyleCnt="0"/>
      <dgm:spPr/>
    </dgm:pt>
    <dgm:pt modelId="{4F7D42B6-8948-4B17-9521-A966267557ED}" type="pres">
      <dgm:prSet presAssocID="{1B69731F-CCF0-458B-9B5B-C1D17304C13F}" presName="hierChild5" presStyleCnt="0"/>
      <dgm:spPr/>
    </dgm:pt>
    <dgm:pt modelId="{2F1F9D5D-02DC-4F15-8636-85879D20E690}" type="pres">
      <dgm:prSet presAssocID="{7BEBCF85-B426-4DFE-99A1-38BAB51923F7}" presName="Name37" presStyleLbl="parChTrans1D3" presStyleIdx="5" presStyleCnt="15"/>
      <dgm:spPr/>
    </dgm:pt>
    <dgm:pt modelId="{499DCF03-6FE2-4C12-92B5-D621FF5C34CE}" type="pres">
      <dgm:prSet presAssocID="{C3D3AAFF-6A55-4F03-9277-C9C6B55FF871}" presName="hierRoot2" presStyleCnt="0">
        <dgm:presLayoutVars>
          <dgm:hierBranch val="init"/>
        </dgm:presLayoutVars>
      </dgm:prSet>
      <dgm:spPr/>
    </dgm:pt>
    <dgm:pt modelId="{DBE5598C-5A45-4718-AFB9-126641013133}" type="pres">
      <dgm:prSet presAssocID="{C3D3AAFF-6A55-4F03-9277-C9C6B55FF871}" presName="rootComposite" presStyleCnt="0"/>
      <dgm:spPr/>
    </dgm:pt>
    <dgm:pt modelId="{BFE96752-D65B-459C-9CCB-38AE425BBDD9}" type="pres">
      <dgm:prSet presAssocID="{C3D3AAFF-6A55-4F03-9277-C9C6B55FF871}" presName="rootText" presStyleLbl="node3" presStyleIdx="5" presStyleCnt="15">
        <dgm:presLayoutVars>
          <dgm:chPref val="3"/>
        </dgm:presLayoutVars>
      </dgm:prSet>
      <dgm:spPr>
        <a:prstGeom prst="snipRoundRect">
          <a:avLst/>
        </a:prstGeom>
      </dgm:spPr>
    </dgm:pt>
    <dgm:pt modelId="{6AAF6B30-13CA-45CE-B346-20C759F61802}" type="pres">
      <dgm:prSet presAssocID="{C3D3AAFF-6A55-4F03-9277-C9C6B55FF871}" presName="rootConnector" presStyleLbl="node3" presStyleIdx="5" presStyleCnt="15"/>
      <dgm:spPr/>
    </dgm:pt>
    <dgm:pt modelId="{440D0000-5468-469D-8227-EAD245DCF681}" type="pres">
      <dgm:prSet presAssocID="{C3D3AAFF-6A55-4F03-9277-C9C6B55FF871}" presName="hierChild4" presStyleCnt="0"/>
      <dgm:spPr/>
    </dgm:pt>
    <dgm:pt modelId="{F5836582-522E-4A1B-B762-D8AC20DF8474}" type="pres">
      <dgm:prSet presAssocID="{C3D3AAFF-6A55-4F03-9277-C9C6B55FF871}" presName="hierChild5" presStyleCnt="0"/>
      <dgm:spPr/>
    </dgm:pt>
    <dgm:pt modelId="{D8A9157C-8FA7-4BFC-AA6B-CE118706F9BC}" type="pres">
      <dgm:prSet presAssocID="{64647D88-7A50-4D8B-B217-15D6013AF210}" presName="hierChild5" presStyleCnt="0"/>
      <dgm:spPr/>
    </dgm:pt>
    <dgm:pt modelId="{E2C35E0C-DA8C-4FA5-A0F6-79354AC81E79}" type="pres">
      <dgm:prSet presAssocID="{D42A0E72-1A89-4153-B231-278706A72A45}" presName="Name37" presStyleLbl="parChTrans1D2" presStyleIdx="1" presStyleCnt="4"/>
      <dgm:spPr/>
    </dgm:pt>
    <dgm:pt modelId="{D41F5991-06EF-4AFF-AADC-32028DDFBB6D}" type="pres">
      <dgm:prSet presAssocID="{6EEE698C-4D71-4B09-B9CD-B3A3CEB0036F}" presName="hierRoot2" presStyleCnt="0">
        <dgm:presLayoutVars>
          <dgm:hierBranch val="init"/>
        </dgm:presLayoutVars>
      </dgm:prSet>
      <dgm:spPr/>
    </dgm:pt>
    <dgm:pt modelId="{BAB1FC95-5C84-4031-B485-8F1DF1BAE30A}" type="pres">
      <dgm:prSet presAssocID="{6EEE698C-4D71-4B09-B9CD-B3A3CEB0036F}" presName="rootComposite" presStyleCnt="0"/>
      <dgm:spPr/>
    </dgm:pt>
    <dgm:pt modelId="{A2D67E16-4F90-429C-8794-736E73A41CB3}" type="pres">
      <dgm:prSet presAssocID="{6EEE698C-4D71-4B09-B9CD-B3A3CEB0036F}" presName="rootText" presStyleLbl="node2" presStyleIdx="1" presStyleCnt="4" custScaleX="197683">
        <dgm:presLayoutVars>
          <dgm:chPref val="3"/>
        </dgm:presLayoutVars>
      </dgm:prSet>
      <dgm:spPr>
        <a:prstGeom prst="roundRect">
          <a:avLst/>
        </a:prstGeom>
      </dgm:spPr>
    </dgm:pt>
    <dgm:pt modelId="{5ABF465E-A995-4231-99E0-E4B1A9FA5721}" type="pres">
      <dgm:prSet presAssocID="{6EEE698C-4D71-4B09-B9CD-B3A3CEB0036F}" presName="rootConnector" presStyleLbl="node2" presStyleIdx="1" presStyleCnt="4"/>
      <dgm:spPr/>
    </dgm:pt>
    <dgm:pt modelId="{32F56763-1C9E-497E-8506-0B4A65EBA3A4}" type="pres">
      <dgm:prSet presAssocID="{6EEE698C-4D71-4B09-B9CD-B3A3CEB0036F}" presName="hierChild4" presStyleCnt="0"/>
      <dgm:spPr/>
    </dgm:pt>
    <dgm:pt modelId="{A241D455-835D-466E-9DB8-AB8EC383EE55}" type="pres">
      <dgm:prSet presAssocID="{60D89662-1B12-4E51-B305-BCC02F1268C8}" presName="Name37" presStyleLbl="parChTrans1D3" presStyleIdx="6" presStyleCnt="15"/>
      <dgm:spPr/>
    </dgm:pt>
    <dgm:pt modelId="{85D62143-0787-48E3-850A-D34609D90907}" type="pres">
      <dgm:prSet presAssocID="{9BDC03E8-C131-49B2-A243-7F46291CF17C}" presName="hierRoot2" presStyleCnt="0">
        <dgm:presLayoutVars>
          <dgm:hierBranch val="init"/>
        </dgm:presLayoutVars>
      </dgm:prSet>
      <dgm:spPr/>
    </dgm:pt>
    <dgm:pt modelId="{1C4BD8C2-6353-4AB2-B84E-CBC5463EED46}" type="pres">
      <dgm:prSet presAssocID="{9BDC03E8-C131-49B2-A243-7F46291CF17C}" presName="rootComposite" presStyleCnt="0"/>
      <dgm:spPr/>
    </dgm:pt>
    <dgm:pt modelId="{A397B225-F92D-4B4F-86FD-BF0D9B05AD1D}" type="pres">
      <dgm:prSet presAssocID="{9BDC03E8-C131-49B2-A243-7F46291CF17C}" presName="rootText" presStyleLbl="node3" presStyleIdx="6" presStyleCnt="15">
        <dgm:presLayoutVars>
          <dgm:chPref val="3"/>
        </dgm:presLayoutVars>
      </dgm:prSet>
      <dgm:spPr>
        <a:prstGeom prst="snipRoundRect">
          <a:avLst/>
        </a:prstGeom>
      </dgm:spPr>
    </dgm:pt>
    <dgm:pt modelId="{EF7E7012-D2E5-4301-B4AA-D6DB16E1A693}" type="pres">
      <dgm:prSet presAssocID="{9BDC03E8-C131-49B2-A243-7F46291CF17C}" presName="rootConnector" presStyleLbl="node3" presStyleIdx="6" presStyleCnt="15"/>
      <dgm:spPr/>
    </dgm:pt>
    <dgm:pt modelId="{EB8222A3-4BEE-4607-86AE-3166007FC3A5}" type="pres">
      <dgm:prSet presAssocID="{9BDC03E8-C131-49B2-A243-7F46291CF17C}" presName="hierChild4" presStyleCnt="0"/>
      <dgm:spPr/>
    </dgm:pt>
    <dgm:pt modelId="{7C823A51-5805-465B-9302-7B6029B73A82}" type="pres">
      <dgm:prSet presAssocID="{578F5B9F-926C-454A-B90B-CB1010610128}" presName="Name37" presStyleLbl="parChTrans1D4" presStyleIdx="0" presStyleCnt="12"/>
      <dgm:spPr/>
    </dgm:pt>
    <dgm:pt modelId="{BC262150-D0C9-4C14-81D2-CC649F686E45}" type="pres">
      <dgm:prSet presAssocID="{01A07313-AB42-43F4-AD65-3EAF23AE049E}" presName="hierRoot2" presStyleCnt="0">
        <dgm:presLayoutVars>
          <dgm:hierBranch val="init"/>
        </dgm:presLayoutVars>
      </dgm:prSet>
      <dgm:spPr/>
    </dgm:pt>
    <dgm:pt modelId="{44B8ECDD-C3DE-4894-82E3-DCBEDCB65469}" type="pres">
      <dgm:prSet presAssocID="{01A07313-AB42-43F4-AD65-3EAF23AE049E}" presName="rootComposite" presStyleCnt="0"/>
      <dgm:spPr/>
    </dgm:pt>
    <dgm:pt modelId="{F59CA772-5739-41CF-8735-B975A76EC5BF}" type="pres">
      <dgm:prSet presAssocID="{01A07313-AB42-43F4-AD65-3EAF23AE049E}" presName="rootText" presStyleLbl="node4" presStyleIdx="0" presStyleCnt="12">
        <dgm:presLayoutVars>
          <dgm:chPref val="3"/>
        </dgm:presLayoutVars>
      </dgm:prSet>
      <dgm:spPr>
        <a:prstGeom prst="trapezoid">
          <a:avLst/>
        </a:prstGeom>
      </dgm:spPr>
    </dgm:pt>
    <dgm:pt modelId="{6E20E543-7095-46E9-BBCB-048AB4AF70FB}" type="pres">
      <dgm:prSet presAssocID="{01A07313-AB42-43F4-AD65-3EAF23AE049E}" presName="rootConnector" presStyleLbl="node4" presStyleIdx="0" presStyleCnt="12"/>
      <dgm:spPr/>
    </dgm:pt>
    <dgm:pt modelId="{5A141F4A-CA26-48CA-9BAD-E9723A8B61B3}" type="pres">
      <dgm:prSet presAssocID="{01A07313-AB42-43F4-AD65-3EAF23AE049E}" presName="hierChild4" presStyleCnt="0"/>
      <dgm:spPr/>
    </dgm:pt>
    <dgm:pt modelId="{847B254C-F06F-4D38-BD3C-E4ACF12B6283}" type="pres">
      <dgm:prSet presAssocID="{01A07313-AB42-43F4-AD65-3EAF23AE049E}" presName="hierChild5" presStyleCnt="0"/>
      <dgm:spPr/>
    </dgm:pt>
    <dgm:pt modelId="{FC58A19C-B67E-4105-916D-1A354BC8C291}" type="pres">
      <dgm:prSet presAssocID="{0C9A1F91-198E-4546-BD66-04129111B4CB}" presName="Name37" presStyleLbl="parChTrans1D4" presStyleIdx="1" presStyleCnt="12"/>
      <dgm:spPr/>
    </dgm:pt>
    <dgm:pt modelId="{74A1ECB5-07C0-4987-A99C-608E356A16B0}" type="pres">
      <dgm:prSet presAssocID="{CD6ED870-D997-4F3B-B65F-30755B26E6D0}" presName="hierRoot2" presStyleCnt="0">
        <dgm:presLayoutVars>
          <dgm:hierBranch val="init"/>
        </dgm:presLayoutVars>
      </dgm:prSet>
      <dgm:spPr/>
    </dgm:pt>
    <dgm:pt modelId="{AF72BE83-FDD6-4AA8-9883-F268A55BF8CA}" type="pres">
      <dgm:prSet presAssocID="{CD6ED870-D997-4F3B-B65F-30755B26E6D0}" presName="rootComposite" presStyleCnt="0"/>
      <dgm:spPr/>
    </dgm:pt>
    <dgm:pt modelId="{E5F5A65F-839D-40E8-9291-128F3256F457}" type="pres">
      <dgm:prSet presAssocID="{CD6ED870-D997-4F3B-B65F-30755B26E6D0}" presName="rootText" presStyleLbl="node4" presStyleIdx="1" presStyleCnt="12">
        <dgm:presLayoutVars>
          <dgm:chPref val="3"/>
        </dgm:presLayoutVars>
      </dgm:prSet>
      <dgm:spPr>
        <a:prstGeom prst="trapezoid">
          <a:avLst/>
        </a:prstGeom>
      </dgm:spPr>
    </dgm:pt>
    <dgm:pt modelId="{3046CEBE-4485-4651-BCFC-2168F92B0AD3}" type="pres">
      <dgm:prSet presAssocID="{CD6ED870-D997-4F3B-B65F-30755B26E6D0}" presName="rootConnector" presStyleLbl="node4" presStyleIdx="1" presStyleCnt="12"/>
      <dgm:spPr/>
    </dgm:pt>
    <dgm:pt modelId="{CFBA626B-342B-47AA-AF66-52F61132BF76}" type="pres">
      <dgm:prSet presAssocID="{CD6ED870-D997-4F3B-B65F-30755B26E6D0}" presName="hierChild4" presStyleCnt="0"/>
      <dgm:spPr/>
    </dgm:pt>
    <dgm:pt modelId="{BB88B959-55D0-4145-8267-DE4C838B71D1}" type="pres">
      <dgm:prSet presAssocID="{CD6ED870-D997-4F3B-B65F-30755B26E6D0}" presName="hierChild5" presStyleCnt="0"/>
      <dgm:spPr/>
    </dgm:pt>
    <dgm:pt modelId="{6975CAB9-F836-4F95-8598-A827A5052127}" type="pres">
      <dgm:prSet presAssocID="{9BDC03E8-C131-49B2-A243-7F46291CF17C}" presName="hierChild5" presStyleCnt="0"/>
      <dgm:spPr/>
    </dgm:pt>
    <dgm:pt modelId="{55ABA285-2108-4022-AD6F-34022850E6F5}" type="pres">
      <dgm:prSet presAssocID="{4035954E-9EBE-4D0C-BF71-103FAB0933A5}" presName="Name37" presStyleLbl="parChTrans1D3" presStyleIdx="7" presStyleCnt="15"/>
      <dgm:spPr/>
    </dgm:pt>
    <dgm:pt modelId="{18EBB224-1DA4-490F-AD08-A9166AA171F0}" type="pres">
      <dgm:prSet presAssocID="{7891D7D4-C45F-4BCD-99D8-0598FBF115AC}" presName="hierRoot2" presStyleCnt="0">
        <dgm:presLayoutVars>
          <dgm:hierBranch val="init"/>
        </dgm:presLayoutVars>
      </dgm:prSet>
      <dgm:spPr/>
    </dgm:pt>
    <dgm:pt modelId="{F3C80FBD-005B-4924-B6E7-F59F60B8F512}" type="pres">
      <dgm:prSet presAssocID="{7891D7D4-C45F-4BCD-99D8-0598FBF115AC}" presName="rootComposite" presStyleCnt="0"/>
      <dgm:spPr/>
    </dgm:pt>
    <dgm:pt modelId="{DD96218E-66D5-4C29-9ECC-0F772284CCD4}" type="pres">
      <dgm:prSet presAssocID="{7891D7D4-C45F-4BCD-99D8-0598FBF115AC}" presName="rootText" presStyleLbl="node3" presStyleIdx="7" presStyleCnt="15">
        <dgm:presLayoutVars>
          <dgm:chPref val="3"/>
        </dgm:presLayoutVars>
      </dgm:prSet>
      <dgm:spPr>
        <a:prstGeom prst="snipRoundRect">
          <a:avLst/>
        </a:prstGeom>
      </dgm:spPr>
    </dgm:pt>
    <dgm:pt modelId="{D621F1B8-F133-4CB6-A1ED-22DECB462CDE}" type="pres">
      <dgm:prSet presAssocID="{7891D7D4-C45F-4BCD-99D8-0598FBF115AC}" presName="rootConnector" presStyleLbl="node3" presStyleIdx="7" presStyleCnt="15"/>
      <dgm:spPr/>
    </dgm:pt>
    <dgm:pt modelId="{DF691BCB-9F93-45FF-BD61-E6EF872EC4C7}" type="pres">
      <dgm:prSet presAssocID="{7891D7D4-C45F-4BCD-99D8-0598FBF115AC}" presName="hierChild4" presStyleCnt="0"/>
      <dgm:spPr/>
    </dgm:pt>
    <dgm:pt modelId="{6622744F-C53D-4C13-AD8B-DC4093EFEC5D}" type="pres">
      <dgm:prSet presAssocID="{7EF2EF9A-C6B2-4570-87A2-4A342A7B36A3}" presName="Name37" presStyleLbl="parChTrans1D4" presStyleIdx="2" presStyleCnt="12"/>
      <dgm:spPr/>
    </dgm:pt>
    <dgm:pt modelId="{24AE5717-A1E1-47BA-87E5-FF9D6BA317A8}" type="pres">
      <dgm:prSet presAssocID="{E15EF78D-E696-47B9-9886-0E5A464A5C0F}" presName="hierRoot2" presStyleCnt="0">
        <dgm:presLayoutVars>
          <dgm:hierBranch val="init"/>
        </dgm:presLayoutVars>
      </dgm:prSet>
      <dgm:spPr/>
    </dgm:pt>
    <dgm:pt modelId="{CAB1E063-2609-43AF-A8D8-72222A3A798F}" type="pres">
      <dgm:prSet presAssocID="{E15EF78D-E696-47B9-9886-0E5A464A5C0F}" presName="rootComposite" presStyleCnt="0"/>
      <dgm:spPr/>
    </dgm:pt>
    <dgm:pt modelId="{C05CDD2D-EC1D-4C6A-B21D-EA228ED3E149}" type="pres">
      <dgm:prSet presAssocID="{E15EF78D-E696-47B9-9886-0E5A464A5C0F}" presName="rootText" presStyleLbl="node4" presStyleIdx="2" presStyleCnt="12">
        <dgm:presLayoutVars>
          <dgm:chPref val="3"/>
        </dgm:presLayoutVars>
      </dgm:prSet>
      <dgm:spPr>
        <a:prstGeom prst="trapezoid">
          <a:avLst/>
        </a:prstGeom>
      </dgm:spPr>
    </dgm:pt>
    <dgm:pt modelId="{77BD3060-8D5E-4A2E-9907-4FAC9A5D1838}" type="pres">
      <dgm:prSet presAssocID="{E15EF78D-E696-47B9-9886-0E5A464A5C0F}" presName="rootConnector" presStyleLbl="node4" presStyleIdx="2" presStyleCnt="12"/>
      <dgm:spPr/>
    </dgm:pt>
    <dgm:pt modelId="{FC8B5368-4268-4818-83CF-10FEF6915C0B}" type="pres">
      <dgm:prSet presAssocID="{E15EF78D-E696-47B9-9886-0E5A464A5C0F}" presName="hierChild4" presStyleCnt="0"/>
      <dgm:spPr/>
    </dgm:pt>
    <dgm:pt modelId="{9C9CB087-7472-4536-9861-C4CEC2417A6D}" type="pres">
      <dgm:prSet presAssocID="{E15EF78D-E696-47B9-9886-0E5A464A5C0F}" presName="hierChild5" presStyleCnt="0"/>
      <dgm:spPr/>
    </dgm:pt>
    <dgm:pt modelId="{180208E4-E3D5-4F9B-85DA-D72F0725C15B}" type="pres">
      <dgm:prSet presAssocID="{4A2B78EA-EF78-4016-B5FA-04A5E85A202B}" presName="Name37" presStyleLbl="parChTrans1D4" presStyleIdx="3" presStyleCnt="12"/>
      <dgm:spPr/>
    </dgm:pt>
    <dgm:pt modelId="{2F111C43-7F7B-42DF-834A-D6D9FCF8D4E5}" type="pres">
      <dgm:prSet presAssocID="{C275B78D-8887-4165-8D3C-8137715FB14C}" presName="hierRoot2" presStyleCnt="0">
        <dgm:presLayoutVars>
          <dgm:hierBranch val="init"/>
        </dgm:presLayoutVars>
      </dgm:prSet>
      <dgm:spPr/>
    </dgm:pt>
    <dgm:pt modelId="{B1AA45CF-EA1E-4281-A2D5-719A79FAD1B0}" type="pres">
      <dgm:prSet presAssocID="{C275B78D-8887-4165-8D3C-8137715FB14C}" presName="rootComposite" presStyleCnt="0"/>
      <dgm:spPr/>
    </dgm:pt>
    <dgm:pt modelId="{18D276C4-15A0-42F1-BB00-800901607067}" type="pres">
      <dgm:prSet presAssocID="{C275B78D-8887-4165-8D3C-8137715FB14C}" presName="rootText" presStyleLbl="node4" presStyleIdx="3" presStyleCnt="12">
        <dgm:presLayoutVars>
          <dgm:chPref val="3"/>
        </dgm:presLayoutVars>
      </dgm:prSet>
      <dgm:spPr>
        <a:prstGeom prst="trapezoid">
          <a:avLst/>
        </a:prstGeom>
      </dgm:spPr>
    </dgm:pt>
    <dgm:pt modelId="{D5D2D02E-8373-4E3A-85E4-EA7461FB8089}" type="pres">
      <dgm:prSet presAssocID="{C275B78D-8887-4165-8D3C-8137715FB14C}" presName="rootConnector" presStyleLbl="node4" presStyleIdx="3" presStyleCnt="12"/>
      <dgm:spPr/>
    </dgm:pt>
    <dgm:pt modelId="{64A41E4B-FC5A-469A-AF5D-E844B2B045B0}" type="pres">
      <dgm:prSet presAssocID="{C275B78D-8887-4165-8D3C-8137715FB14C}" presName="hierChild4" presStyleCnt="0"/>
      <dgm:spPr/>
    </dgm:pt>
    <dgm:pt modelId="{8E7C7D94-59C7-4723-B53D-915971F3E0AE}" type="pres">
      <dgm:prSet presAssocID="{C275B78D-8887-4165-8D3C-8137715FB14C}" presName="hierChild5" presStyleCnt="0"/>
      <dgm:spPr/>
    </dgm:pt>
    <dgm:pt modelId="{FC842304-930F-46DA-9814-9C362B2B0CAE}" type="pres">
      <dgm:prSet presAssocID="{CFE4253F-B8AD-4BBF-808B-9447E19DEFAF}" presName="Name37" presStyleLbl="parChTrans1D4" presStyleIdx="4" presStyleCnt="12"/>
      <dgm:spPr/>
    </dgm:pt>
    <dgm:pt modelId="{9D481403-E7B2-477D-A57C-713DD0E40E4C}" type="pres">
      <dgm:prSet presAssocID="{3887E537-71AD-4434-AC79-C8EEF3FAF630}" presName="hierRoot2" presStyleCnt="0">
        <dgm:presLayoutVars>
          <dgm:hierBranch val="init"/>
        </dgm:presLayoutVars>
      </dgm:prSet>
      <dgm:spPr/>
    </dgm:pt>
    <dgm:pt modelId="{4586273E-4784-412E-98EE-1F3CC9317A77}" type="pres">
      <dgm:prSet presAssocID="{3887E537-71AD-4434-AC79-C8EEF3FAF630}" presName="rootComposite" presStyleCnt="0"/>
      <dgm:spPr/>
    </dgm:pt>
    <dgm:pt modelId="{BDB58507-37B0-417E-89CF-74642FE8233F}" type="pres">
      <dgm:prSet presAssocID="{3887E537-71AD-4434-AC79-C8EEF3FAF630}" presName="rootText" presStyleLbl="node4" presStyleIdx="4" presStyleCnt="12">
        <dgm:presLayoutVars>
          <dgm:chPref val="3"/>
        </dgm:presLayoutVars>
      </dgm:prSet>
      <dgm:spPr>
        <a:prstGeom prst="trapezoid">
          <a:avLst/>
        </a:prstGeom>
      </dgm:spPr>
    </dgm:pt>
    <dgm:pt modelId="{E4D43525-C0F0-4CC5-8499-2C9C6C12F43D}" type="pres">
      <dgm:prSet presAssocID="{3887E537-71AD-4434-AC79-C8EEF3FAF630}" presName="rootConnector" presStyleLbl="node4" presStyleIdx="4" presStyleCnt="12"/>
      <dgm:spPr/>
    </dgm:pt>
    <dgm:pt modelId="{F13978EE-CF9C-45A3-BEF8-BEE1950B113B}" type="pres">
      <dgm:prSet presAssocID="{3887E537-71AD-4434-AC79-C8EEF3FAF630}" presName="hierChild4" presStyleCnt="0"/>
      <dgm:spPr/>
    </dgm:pt>
    <dgm:pt modelId="{7015C37D-2ECD-4F58-915C-5569EAEBF755}" type="pres">
      <dgm:prSet presAssocID="{3887E537-71AD-4434-AC79-C8EEF3FAF630}" presName="hierChild5" presStyleCnt="0"/>
      <dgm:spPr/>
    </dgm:pt>
    <dgm:pt modelId="{239DD7B5-6629-45F2-ABB9-5163AA7B03AB}" type="pres">
      <dgm:prSet presAssocID="{E7655345-13D9-48AF-A519-60BB8531A4DA}" presName="Name37" presStyleLbl="parChTrans1D4" presStyleIdx="5" presStyleCnt="12"/>
      <dgm:spPr/>
    </dgm:pt>
    <dgm:pt modelId="{4B938337-4904-4C66-B112-503E7A60A63F}" type="pres">
      <dgm:prSet presAssocID="{5DC96C5B-7AE0-4936-8F9E-0908E00B91F5}" presName="hierRoot2" presStyleCnt="0">
        <dgm:presLayoutVars>
          <dgm:hierBranch val="init"/>
        </dgm:presLayoutVars>
      </dgm:prSet>
      <dgm:spPr/>
    </dgm:pt>
    <dgm:pt modelId="{6391C60A-B71B-4373-AEEE-D1CFA6E5DC6F}" type="pres">
      <dgm:prSet presAssocID="{5DC96C5B-7AE0-4936-8F9E-0908E00B91F5}" presName="rootComposite" presStyleCnt="0"/>
      <dgm:spPr/>
    </dgm:pt>
    <dgm:pt modelId="{A43509C6-3BE9-475D-90B9-BB68E3EE3BFA}" type="pres">
      <dgm:prSet presAssocID="{5DC96C5B-7AE0-4936-8F9E-0908E00B91F5}" presName="rootText" presStyleLbl="node4" presStyleIdx="5" presStyleCnt="12">
        <dgm:presLayoutVars>
          <dgm:chPref val="3"/>
        </dgm:presLayoutVars>
      </dgm:prSet>
      <dgm:spPr>
        <a:prstGeom prst="trapezoid">
          <a:avLst/>
        </a:prstGeom>
      </dgm:spPr>
    </dgm:pt>
    <dgm:pt modelId="{728C2C58-6765-49A3-80C0-47736D41E87D}" type="pres">
      <dgm:prSet presAssocID="{5DC96C5B-7AE0-4936-8F9E-0908E00B91F5}" presName="rootConnector" presStyleLbl="node4" presStyleIdx="5" presStyleCnt="12"/>
      <dgm:spPr/>
    </dgm:pt>
    <dgm:pt modelId="{4523CB0D-E939-4DB4-9CEE-E816BE297A45}" type="pres">
      <dgm:prSet presAssocID="{5DC96C5B-7AE0-4936-8F9E-0908E00B91F5}" presName="hierChild4" presStyleCnt="0"/>
      <dgm:spPr/>
    </dgm:pt>
    <dgm:pt modelId="{CBBFEB0A-EEE1-4D4E-BEE6-23CDA0F8C28F}" type="pres">
      <dgm:prSet presAssocID="{5DC96C5B-7AE0-4936-8F9E-0908E00B91F5}" presName="hierChild5" presStyleCnt="0"/>
      <dgm:spPr/>
    </dgm:pt>
    <dgm:pt modelId="{04C51FE4-62FA-4D9C-A62C-624AAD128A25}" type="pres">
      <dgm:prSet presAssocID="{7891D7D4-C45F-4BCD-99D8-0598FBF115AC}" presName="hierChild5" presStyleCnt="0"/>
      <dgm:spPr/>
    </dgm:pt>
    <dgm:pt modelId="{08D12E75-579C-4B00-996E-FD659B0911B0}" type="pres">
      <dgm:prSet presAssocID="{3897E04F-FDF5-47CF-8F7E-52F7DA5836F3}" presName="Name37" presStyleLbl="parChTrans1D3" presStyleIdx="8" presStyleCnt="15"/>
      <dgm:spPr/>
    </dgm:pt>
    <dgm:pt modelId="{73A14F96-50E7-4762-9338-9C76F3676C8B}" type="pres">
      <dgm:prSet presAssocID="{1D44F34E-5AD5-4745-BBAB-706F42673A0C}" presName="hierRoot2" presStyleCnt="0">
        <dgm:presLayoutVars>
          <dgm:hierBranch val="init"/>
        </dgm:presLayoutVars>
      </dgm:prSet>
      <dgm:spPr/>
    </dgm:pt>
    <dgm:pt modelId="{8954B630-A51A-4C01-8820-2391F16A88D6}" type="pres">
      <dgm:prSet presAssocID="{1D44F34E-5AD5-4745-BBAB-706F42673A0C}" presName="rootComposite" presStyleCnt="0"/>
      <dgm:spPr/>
    </dgm:pt>
    <dgm:pt modelId="{7C63A621-CD1D-40A9-A82A-0E8C87331F2C}" type="pres">
      <dgm:prSet presAssocID="{1D44F34E-5AD5-4745-BBAB-706F42673A0C}" presName="rootText" presStyleLbl="node3" presStyleIdx="8" presStyleCnt="15">
        <dgm:presLayoutVars>
          <dgm:chPref val="3"/>
        </dgm:presLayoutVars>
      </dgm:prSet>
      <dgm:spPr>
        <a:prstGeom prst="snipRoundRect">
          <a:avLst/>
        </a:prstGeom>
      </dgm:spPr>
    </dgm:pt>
    <dgm:pt modelId="{A8512811-B45A-488E-9C12-E3CE83878511}" type="pres">
      <dgm:prSet presAssocID="{1D44F34E-5AD5-4745-BBAB-706F42673A0C}" presName="rootConnector" presStyleLbl="node3" presStyleIdx="8" presStyleCnt="15"/>
      <dgm:spPr/>
    </dgm:pt>
    <dgm:pt modelId="{BD74DC91-FB5B-4FEF-9A2F-AD4598C69B04}" type="pres">
      <dgm:prSet presAssocID="{1D44F34E-5AD5-4745-BBAB-706F42673A0C}" presName="hierChild4" presStyleCnt="0"/>
      <dgm:spPr/>
    </dgm:pt>
    <dgm:pt modelId="{A71B92FC-E1A5-46D9-B2AB-F79F05AAD9F6}" type="pres">
      <dgm:prSet presAssocID="{6FC5A28B-C127-4399-8E5E-DEF57A09458D}" presName="Name37" presStyleLbl="parChTrans1D4" presStyleIdx="6" presStyleCnt="12"/>
      <dgm:spPr/>
    </dgm:pt>
    <dgm:pt modelId="{A888FEB7-1768-4EC9-9349-E5E076E57798}" type="pres">
      <dgm:prSet presAssocID="{E2C6F700-87D5-4AC2-8580-1BF54B116DA8}" presName="hierRoot2" presStyleCnt="0">
        <dgm:presLayoutVars>
          <dgm:hierBranch val="init"/>
        </dgm:presLayoutVars>
      </dgm:prSet>
      <dgm:spPr/>
    </dgm:pt>
    <dgm:pt modelId="{2C90039C-5EF5-4930-ACA8-71A1949039B6}" type="pres">
      <dgm:prSet presAssocID="{E2C6F700-87D5-4AC2-8580-1BF54B116DA8}" presName="rootComposite" presStyleCnt="0"/>
      <dgm:spPr/>
    </dgm:pt>
    <dgm:pt modelId="{649851DE-D834-4564-9592-05538AF68F32}" type="pres">
      <dgm:prSet presAssocID="{E2C6F700-87D5-4AC2-8580-1BF54B116DA8}" presName="rootText" presStyleLbl="node4" presStyleIdx="6" presStyleCnt="12">
        <dgm:presLayoutVars>
          <dgm:chPref val="3"/>
        </dgm:presLayoutVars>
      </dgm:prSet>
      <dgm:spPr>
        <a:prstGeom prst="trapezoid">
          <a:avLst/>
        </a:prstGeom>
      </dgm:spPr>
    </dgm:pt>
    <dgm:pt modelId="{24CB143A-5211-4301-8C06-A2A9AE71A7AA}" type="pres">
      <dgm:prSet presAssocID="{E2C6F700-87D5-4AC2-8580-1BF54B116DA8}" presName="rootConnector" presStyleLbl="node4" presStyleIdx="6" presStyleCnt="12"/>
      <dgm:spPr/>
    </dgm:pt>
    <dgm:pt modelId="{7E332289-25D1-4CF7-885D-A448F3B13944}" type="pres">
      <dgm:prSet presAssocID="{E2C6F700-87D5-4AC2-8580-1BF54B116DA8}" presName="hierChild4" presStyleCnt="0"/>
      <dgm:spPr/>
    </dgm:pt>
    <dgm:pt modelId="{CEA157C8-3BDF-47CE-A191-D0F7963AA076}" type="pres">
      <dgm:prSet presAssocID="{E2C6F700-87D5-4AC2-8580-1BF54B116DA8}" presName="hierChild5" presStyleCnt="0"/>
      <dgm:spPr/>
    </dgm:pt>
    <dgm:pt modelId="{3CE7BCB6-71F0-49AD-BD52-87D26369E792}" type="pres">
      <dgm:prSet presAssocID="{6323EA9F-D2BD-46A3-8AF2-05412718FA4D}" presName="Name37" presStyleLbl="parChTrans1D4" presStyleIdx="7" presStyleCnt="12"/>
      <dgm:spPr/>
    </dgm:pt>
    <dgm:pt modelId="{05F8AEF6-4AEC-4082-B01F-4D3C8D06958E}" type="pres">
      <dgm:prSet presAssocID="{9804FD68-D3FE-4613-B586-3FA3535BB7BE}" presName="hierRoot2" presStyleCnt="0">
        <dgm:presLayoutVars>
          <dgm:hierBranch val="init"/>
        </dgm:presLayoutVars>
      </dgm:prSet>
      <dgm:spPr/>
    </dgm:pt>
    <dgm:pt modelId="{4DF82030-F809-41D6-B9DA-B68E6FF87E52}" type="pres">
      <dgm:prSet presAssocID="{9804FD68-D3FE-4613-B586-3FA3535BB7BE}" presName="rootComposite" presStyleCnt="0"/>
      <dgm:spPr/>
    </dgm:pt>
    <dgm:pt modelId="{125DB240-01FB-4F83-8B74-DD40A3471AA3}" type="pres">
      <dgm:prSet presAssocID="{9804FD68-D3FE-4613-B586-3FA3535BB7BE}" presName="rootText" presStyleLbl="node4" presStyleIdx="7" presStyleCnt="12">
        <dgm:presLayoutVars>
          <dgm:chPref val="3"/>
        </dgm:presLayoutVars>
      </dgm:prSet>
      <dgm:spPr>
        <a:prstGeom prst="trapezoid">
          <a:avLst/>
        </a:prstGeom>
      </dgm:spPr>
    </dgm:pt>
    <dgm:pt modelId="{4E3ADEEC-3FA8-46EA-99B0-BBEF0DC790EB}" type="pres">
      <dgm:prSet presAssocID="{9804FD68-D3FE-4613-B586-3FA3535BB7BE}" presName="rootConnector" presStyleLbl="node4" presStyleIdx="7" presStyleCnt="12"/>
      <dgm:spPr/>
    </dgm:pt>
    <dgm:pt modelId="{C76E672F-7845-447A-AB20-4FE3AF18A8D6}" type="pres">
      <dgm:prSet presAssocID="{9804FD68-D3FE-4613-B586-3FA3535BB7BE}" presName="hierChild4" presStyleCnt="0"/>
      <dgm:spPr/>
    </dgm:pt>
    <dgm:pt modelId="{127B6E71-4E28-4713-A56D-E480D26D3EAB}" type="pres">
      <dgm:prSet presAssocID="{9804FD68-D3FE-4613-B586-3FA3535BB7BE}" presName="hierChild5" presStyleCnt="0"/>
      <dgm:spPr/>
    </dgm:pt>
    <dgm:pt modelId="{7E9BC5C4-D3C8-4055-8160-4C4DC5719DA8}" type="pres">
      <dgm:prSet presAssocID="{1D44F34E-5AD5-4745-BBAB-706F42673A0C}" presName="hierChild5" presStyleCnt="0"/>
      <dgm:spPr/>
    </dgm:pt>
    <dgm:pt modelId="{EC2E71C4-A31F-4B7E-888B-9DAC0141D267}" type="pres">
      <dgm:prSet presAssocID="{70447204-A092-47F0-A2CF-B8201F07AF4B}" presName="Name37" presStyleLbl="parChTrans1D3" presStyleIdx="9" presStyleCnt="15"/>
      <dgm:spPr/>
    </dgm:pt>
    <dgm:pt modelId="{CF4D6653-2D10-45EF-B179-CA7CEA0384BC}" type="pres">
      <dgm:prSet presAssocID="{D0252B18-BAB5-48A6-A295-F0738AA4AD24}" presName="hierRoot2" presStyleCnt="0">
        <dgm:presLayoutVars>
          <dgm:hierBranch val="init"/>
        </dgm:presLayoutVars>
      </dgm:prSet>
      <dgm:spPr/>
    </dgm:pt>
    <dgm:pt modelId="{914B235C-99B5-473C-9EFB-BE8448DCC329}" type="pres">
      <dgm:prSet presAssocID="{D0252B18-BAB5-48A6-A295-F0738AA4AD24}" presName="rootComposite" presStyleCnt="0"/>
      <dgm:spPr/>
    </dgm:pt>
    <dgm:pt modelId="{955860C5-5CC4-47B9-AC9B-31816904D01E}" type="pres">
      <dgm:prSet presAssocID="{D0252B18-BAB5-48A6-A295-F0738AA4AD24}" presName="rootText" presStyleLbl="node3" presStyleIdx="9" presStyleCnt="15">
        <dgm:presLayoutVars>
          <dgm:chPref val="3"/>
        </dgm:presLayoutVars>
      </dgm:prSet>
      <dgm:spPr>
        <a:prstGeom prst="snipRoundRect">
          <a:avLst/>
        </a:prstGeom>
      </dgm:spPr>
    </dgm:pt>
    <dgm:pt modelId="{D4AF1356-F0B8-40F5-A172-D6ADD430B9CB}" type="pres">
      <dgm:prSet presAssocID="{D0252B18-BAB5-48A6-A295-F0738AA4AD24}" presName="rootConnector" presStyleLbl="node3" presStyleIdx="9" presStyleCnt="15"/>
      <dgm:spPr/>
    </dgm:pt>
    <dgm:pt modelId="{8753AA42-2E8B-4C12-AB4D-7E4FEE39F6EE}" type="pres">
      <dgm:prSet presAssocID="{D0252B18-BAB5-48A6-A295-F0738AA4AD24}" presName="hierChild4" presStyleCnt="0"/>
      <dgm:spPr/>
    </dgm:pt>
    <dgm:pt modelId="{9079C686-B1FD-4E60-AA06-506AD02D1A29}" type="pres">
      <dgm:prSet presAssocID="{C32DD2DC-F726-4CCE-819D-3BC3FC630F48}" presName="Name37" presStyleLbl="parChTrans1D4" presStyleIdx="8" presStyleCnt="12"/>
      <dgm:spPr/>
    </dgm:pt>
    <dgm:pt modelId="{D895EB92-65C5-4B1D-8688-BCFDECD64119}" type="pres">
      <dgm:prSet presAssocID="{858F753E-9E4D-4CF0-ABEF-041A536AABD1}" presName="hierRoot2" presStyleCnt="0">
        <dgm:presLayoutVars>
          <dgm:hierBranch val="init"/>
        </dgm:presLayoutVars>
      </dgm:prSet>
      <dgm:spPr/>
    </dgm:pt>
    <dgm:pt modelId="{32202EDC-B2CD-43C6-87F1-41F9E5BED21A}" type="pres">
      <dgm:prSet presAssocID="{858F753E-9E4D-4CF0-ABEF-041A536AABD1}" presName="rootComposite" presStyleCnt="0"/>
      <dgm:spPr/>
    </dgm:pt>
    <dgm:pt modelId="{8086768D-D464-4E22-9DA5-55DC839CA303}" type="pres">
      <dgm:prSet presAssocID="{858F753E-9E4D-4CF0-ABEF-041A536AABD1}" presName="rootText" presStyleLbl="node4" presStyleIdx="8" presStyleCnt="12">
        <dgm:presLayoutVars>
          <dgm:chPref val="3"/>
        </dgm:presLayoutVars>
      </dgm:prSet>
      <dgm:spPr>
        <a:prstGeom prst="trapezoid">
          <a:avLst/>
        </a:prstGeom>
      </dgm:spPr>
    </dgm:pt>
    <dgm:pt modelId="{1F94D09C-AEE0-4125-BD1F-60B6B458FB36}" type="pres">
      <dgm:prSet presAssocID="{858F753E-9E4D-4CF0-ABEF-041A536AABD1}" presName="rootConnector" presStyleLbl="node4" presStyleIdx="8" presStyleCnt="12"/>
      <dgm:spPr/>
    </dgm:pt>
    <dgm:pt modelId="{97D37D57-80A4-4D8A-B2D1-0A03E098CC43}" type="pres">
      <dgm:prSet presAssocID="{858F753E-9E4D-4CF0-ABEF-041A536AABD1}" presName="hierChild4" presStyleCnt="0"/>
      <dgm:spPr/>
    </dgm:pt>
    <dgm:pt modelId="{F1BDC402-02BD-4781-9F9B-85DEDB951AF9}" type="pres">
      <dgm:prSet presAssocID="{858F753E-9E4D-4CF0-ABEF-041A536AABD1}" presName="hierChild5" presStyleCnt="0"/>
      <dgm:spPr/>
    </dgm:pt>
    <dgm:pt modelId="{EF468C15-D0BE-4531-9568-4D2B036AD69C}" type="pres">
      <dgm:prSet presAssocID="{0DEB68E0-DF81-428F-B49A-65C254F96A19}" presName="Name37" presStyleLbl="parChTrans1D4" presStyleIdx="9" presStyleCnt="12"/>
      <dgm:spPr/>
    </dgm:pt>
    <dgm:pt modelId="{A5F166F3-D1BE-4AB2-9DF4-D4C41ABC8FCB}" type="pres">
      <dgm:prSet presAssocID="{0C1B0DD6-6C8D-4572-9AC0-BF4FC5B56659}" presName="hierRoot2" presStyleCnt="0">
        <dgm:presLayoutVars>
          <dgm:hierBranch val="init"/>
        </dgm:presLayoutVars>
      </dgm:prSet>
      <dgm:spPr/>
    </dgm:pt>
    <dgm:pt modelId="{C6206DE5-767E-4EFB-B02B-5FA1D492F66E}" type="pres">
      <dgm:prSet presAssocID="{0C1B0DD6-6C8D-4572-9AC0-BF4FC5B56659}" presName="rootComposite" presStyleCnt="0"/>
      <dgm:spPr/>
    </dgm:pt>
    <dgm:pt modelId="{2EBD7C8D-91E6-49C3-951F-2B62159C5C2A}" type="pres">
      <dgm:prSet presAssocID="{0C1B0DD6-6C8D-4572-9AC0-BF4FC5B56659}" presName="rootText" presStyleLbl="node4" presStyleIdx="9" presStyleCnt="12">
        <dgm:presLayoutVars>
          <dgm:chPref val="3"/>
        </dgm:presLayoutVars>
      </dgm:prSet>
      <dgm:spPr>
        <a:prstGeom prst="trapezoid">
          <a:avLst/>
        </a:prstGeom>
      </dgm:spPr>
    </dgm:pt>
    <dgm:pt modelId="{01C8AB34-72DA-48B3-A442-25151ACECECB}" type="pres">
      <dgm:prSet presAssocID="{0C1B0DD6-6C8D-4572-9AC0-BF4FC5B56659}" presName="rootConnector" presStyleLbl="node4" presStyleIdx="9" presStyleCnt="12"/>
      <dgm:spPr/>
    </dgm:pt>
    <dgm:pt modelId="{E96ABF60-CBA7-4B80-BCAB-3F6861652300}" type="pres">
      <dgm:prSet presAssocID="{0C1B0DD6-6C8D-4572-9AC0-BF4FC5B56659}" presName="hierChild4" presStyleCnt="0"/>
      <dgm:spPr/>
    </dgm:pt>
    <dgm:pt modelId="{7F99AD84-0D3E-4EC8-824F-0F642CC055E3}" type="pres">
      <dgm:prSet presAssocID="{0C1B0DD6-6C8D-4572-9AC0-BF4FC5B56659}" presName="hierChild5" presStyleCnt="0"/>
      <dgm:spPr/>
    </dgm:pt>
    <dgm:pt modelId="{0AB7E7A2-498C-4918-9E2E-6455A5DF5DD2}" type="pres">
      <dgm:prSet presAssocID="{BD335D9E-B35B-4869-85C2-FB29404B306C}" presName="Name37" presStyleLbl="parChTrans1D4" presStyleIdx="10" presStyleCnt="12"/>
      <dgm:spPr/>
    </dgm:pt>
    <dgm:pt modelId="{BD183DA6-E3F0-4C6C-B078-9DA932838014}" type="pres">
      <dgm:prSet presAssocID="{FDE0C7D4-2413-4058-99D4-D1AC28388B0C}" presName="hierRoot2" presStyleCnt="0">
        <dgm:presLayoutVars>
          <dgm:hierBranch val="init"/>
        </dgm:presLayoutVars>
      </dgm:prSet>
      <dgm:spPr/>
    </dgm:pt>
    <dgm:pt modelId="{C5E224E8-7471-42C3-BF5A-BBE11E5B339D}" type="pres">
      <dgm:prSet presAssocID="{FDE0C7D4-2413-4058-99D4-D1AC28388B0C}" presName="rootComposite" presStyleCnt="0"/>
      <dgm:spPr/>
    </dgm:pt>
    <dgm:pt modelId="{255CFA1A-C89C-46B1-87BC-B1CFD74BD8A9}" type="pres">
      <dgm:prSet presAssocID="{FDE0C7D4-2413-4058-99D4-D1AC28388B0C}" presName="rootText" presStyleLbl="node4" presStyleIdx="10" presStyleCnt="12">
        <dgm:presLayoutVars>
          <dgm:chPref val="3"/>
        </dgm:presLayoutVars>
      </dgm:prSet>
      <dgm:spPr>
        <a:prstGeom prst="trapezoid">
          <a:avLst/>
        </a:prstGeom>
      </dgm:spPr>
    </dgm:pt>
    <dgm:pt modelId="{48574374-1C1D-47C9-B1C6-D3FCD1CDDD5C}" type="pres">
      <dgm:prSet presAssocID="{FDE0C7D4-2413-4058-99D4-D1AC28388B0C}" presName="rootConnector" presStyleLbl="node4" presStyleIdx="10" presStyleCnt="12"/>
      <dgm:spPr/>
    </dgm:pt>
    <dgm:pt modelId="{F9708E94-65C7-446F-92D6-008FF0F86AC1}" type="pres">
      <dgm:prSet presAssocID="{FDE0C7D4-2413-4058-99D4-D1AC28388B0C}" presName="hierChild4" presStyleCnt="0"/>
      <dgm:spPr/>
    </dgm:pt>
    <dgm:pt modelId="{97486C2F-3A57-46B1-8850-88EDA0BE7213}" type="pres">
      <dgm:prSet presAssocID="{FDE0C7D4-2413-4058-99D4-D1AC28388B0C}" presName="hierChild5" presStyleCnt="0"/>
      <dgm:spPr/>
    </dgm:pt>
    <dgm:pt modelId="{113513D3-1288-48F3-80D8-49F0770368D4}" type="pres">
      <dgm:prSet presAssocID="{85BE52CF-542B-4527-89BE-2802F89CC72F}" presName="Name37" presStyleLbl="parChTrans1D4" presStyleIdx="11" presStyleCnt="12"/>
      <dgm:spPr/>
    </dgm:pt>
    <dgm:pt modelId="{09D10134-9E40-4294-A5A9-B17B7B4FD073}" type="pres">
      <dgm:prSet presAssocID="{73D1F1DF-B63D-4FE9-B541-140598207DDE}" presName="hierRoot2" presStyleCnt="0">
        <dgm:presLayoutVars>
          <dgm:hierBranch val="init"/>
        </dgm:presLayoutVars>
      </dgm:prSet>
      <dgm:spPr/>
    </dgm:pt>
    <dgm:pt modelId="{83ACCA20-F1ED-4C8D-B6B1-013EA963E6EA}" type="pres">
      <dgm:prSet presAssocID="{73D1F1DF-B63D-4FE9-B541-140598207DDE}" presName="rootComposite" presStyleCnt="0"/>
      <dgm:spPr/>
    </dgm:pt>
    <dgm:pt modelId="{9DF79455-1176-4D36-82C4-F61799D1FD91}" type="pres">
      <dgm:prSet presAssocID="{73D1F1DF-B63D-4FE9-B541-140598207DDE}" presName="rootText" presStyleLbl="node4" presStyleIdx="11" presStyleCnt="12">
        <dgm:presLayoutVars>
          <dgm:chPref val="3"/>
        </dgm:presLayoutVars>
      </dgm:prSet>
      <dgm:spPr>
        <a:prstGeom prst="trapezoid">
          <a:avLst/>
        </a:prstGeom>
      </dgm:spPr>
    </dgm:pt>
    <dgm:pt modelId="{5825F4DF-FD84-41A1-9931-F6178F2215F5}" type="pres">
      <dgm:prSet presAssocID="{73D1F1DF-B63D-4FE9-B541-140598207DDE}" presName="rootConnector" presStyleLbl="node4" presStyleIdx="11" presStyleCnt="12"/>
      <dgm:spPr/>
    </dgm:pt>
    <dgm:pt modelId="{0E092BF9-3333-47B3-B01F-1B01C9BC7A13}" type="pres">
      <dgm:prSet presAssocID="{73D1F1DF-B63D-4FE9-B541-140598207DDE}" presName="hierChild4" presStyleCnt="0"/>
      <dgm:spPr/>
    </dgm:pt>
    <dgm:pt modelId="{1D85B0BD-8B08-49E8-8890-569BB006BC18}" type="pres">
      <dgm:prSet presAssocID="{73D1F1DF-B63D-4FE9-B541-140598207DDE}" presName="hierChild5" presStyleCnt="0"/>
      <dgm:spPr/>
    </dgm:pt>
    <dgm:pt modelId="{385BE72B-9246-4998-BB80-C1016988E51A}" type="pres">
      <dgm:prSet presAssocID="{D0252B18-BAB5-48A6-A295-F0738AA4AD24}" presName="hierChild5" presStyleCnt="0"/>
      <dgm:spPr/>
    </dgm:pt>
    <dgm:pt modelId="{E3A1F85D-A418-4F80-9DC0-896D4CBF6D83}" type="pres">
      <dgm:prSet presAssocID="{09441614-6C30-4ECF-8FC9-45051EAFB107}" presName="Name37" presStyleLbl="parChTrans1D3" presStyleIdx="10" presStyleCnt="15"/>
      <dgm:spPr/>
    </dgm:pt>
    <dgm:pt modelId="{17A80F38-4594-406C-BA0A-9B46301A1AC0}" type="pres">
      <dgm:prSet presAssocID="{F9D5F668-41CE-4C80-967A-A13F86F14132}" presName="hierRoot2" presStyleCnt="0">
        <dgm:presLayoutVars>
          <dgm:hierBranch val="init"/>
        </dgm:presLayoutVars>
      </dgm:prSet>
      <dgm:spPr/>
    </dgm:pt>
    <dgm:pt modelId="{2D0BDC4D-6505-42DC-B228-887FFE6B8512}" type="pres">
      <dgm:prSet presAssocID="{F9D5F668-41CE-4C80-967A-A13F86F14132}" presName="rootComposite" presStyleCnt="0"/>
      <dgm:spPr/>
    </dgm:pt>
    <dgm:pt modelId="{FC344292-2104-4F6E-B5AA-455567777445}" type="pres">
      <dgm:prSet presAssocID="{F9D5F668-41CE-4C80-967A-A13F86F14132}" presName="rootText" presStyleLbl="node3" presStyleIdx="10" presStyleCnt="15">
        <dgm:presLayoutVars>
          <dgm:chPref val="3"/>
        </dgm:presLayoutVars>
      </dgm:prSet>
      <dgm:spPr>
        <a:prstGeom prst="snipRoundRect">
          <a:avLst/>
        </a:prstGeom>
      </dgm:spPr>
    </dgm:pt>
    <dgm:pt modelId="{2BD62A1A-05CD-4781-86B5-6A5CDB43FD28}" type="pres">
      <dgm:prSet presAssocID="{F9D5F668-41CE-4C80-967A-A13F86F14132}" presName="rootConnector" presStyleLbl="node3" presStyleIdx="10" presStyleCnt="15"/>
      <dgm:spPr/>
    </dgm:pt>
    <dgm:pt modelId="{B1365531-453D-4E8D-8985-65EF7AD32365}" type="pres">
      <dgm:prSet presAssocID="{F9D5F668-41CE-4C80-967A-A13F86F14132}" presName="hierChild4" presStyleCnt="0"/>
      <dgm:spPr/>
    </dgm:pt>
    <dgm:pt modelId="{9BE7F35C-8469-4DE0-9E88-51794426F8CE}" type="pres">
      <dgm:prSet presAssocID="{F9D5F668-41CE-4C80-967A-A13F86F14132}" presName="hierChild5" presStyleCnt="0"/>
      <dgm:spPr/>
    </dgm:pt>
    <dgm:pt modelId="{984A2968-F8AD-4B26-A00A-63028E8E7B4E}" type="pres">
      <dgm:prSet presAssocID="{6EEE698C-4D71-4B09-B9CD-B3A3CEB0036F}" presName="hierChild5" presStyleCnt="0"/>
      <dgm:spPr/>
    </dgm:pt>
    <dgm:pt modelId="{40254738-BF8C-4457-90FC-E026E99F8A46}" type="pres">
      <dgm:prSet presAssocID="{8F752ECD-0B29-490B-8991-83235590A10C}" presName="Name37" presStyleLbl="parChTrans1D2" presStyleIdx="2" presStyleCnt="4"/>
      <dgm:spPr/>
    </dgm:pt>
    <dgm:pt modelId="{FFB90323-281C-421F-B187-315968A8C90F}" type="pres">
      <dgm:prSet presAssocID="{454C9380-1F9B-4924-B97A-03CD83FE7BE5}" presName="hierRoot2" presStyleCnt="0">
        <dgm:presLayoutVars>
          <dgm:hierBranch val="init"/>
        </dgm:presLayoutVars>
      </dgm:prSet>
      <dgm:spPr/>
    </dgm:pt>
    <dgm:pt modelId="{612C75EB-6EF7-4A34-92D9-B58A402A335A}" type="pres">
      <dgm:prSet presAssocID="{454C9380-1F9B-4924-B97A-03CD83FE7BE5}" presName="rootComposite" presStyleCnt="0"/>
      <dgm:spPr/>
    </dgm:pt>
    <dgm:pt modelId="{B64DBE90-2DE0-4F2E-B0AF-659B0430065F}" type="pres">
      <dgm:prSet presAssocID="{454C9380-1F9B-4924-B97A-03CD83FE7BE5}" presName="rootText" presStyleLbl="node2" presStyleIdx="2" presStyleCnt="4" custScaleX="195653">
        <dgm:presLayoutVars>
          <dgm:chPref val="3"/>
        </dgm:presLayoutVars>
      </dgm:prSet>
      <dgm:spPr>
        <a:prstGeom prst="roundRect">
          <a:avLst/>
        </a:prstGeom>
      </dgm:spPr>
    </dgm:pt>
    <dgm:pt modelId="{6E387B48-1F77-4204-AA0F-626F53055C2D}" type="pres">
      <dgm:prSet presAssocID="{454C9380-1F9B-4924-B97A-03CD83FE7BE5}" presName="rootConnector" presStyleLbl="node2" presStyleIdx="2" presStyleCnt="4"/>
      <dgm:spPr/>
    </dgm:pt>
    <dgm:pt modelId="{0EFCFD7A-F51E-4B6F-ABBE-D90602232083}" type="pres">
      <dgm:prSet presAssocID="{454C9380-1F9B-4924-B97A-03CD83FE7BE5}" presName="hierChild4" presStyleCnt="0"/>
      <dgm:spPr/>
    </dgm:pt>
    <dgm:pt modelId="{C0DC39C8-2DE7-44C8-B7BE-2A844E6746A7}" type="pres">
      <dgm:prSet presAssocID="{454C9380-1F9B-4924-B97A-03CD83FE7BE5}" presName="hierChild5" presStyleCnt="0"/>
      <dgm:spPr/>
    </dgm:pt>
    <dgm:pt modelId="{8ECCDB0D-BC95-448D-AAEE-BD48820BD772}" type="pres">
      <dgm:prSet presAssocID="{59C1FBE9-26C9-4867-BDB8-9A1C7B779125}" presName="Name37" presStyleLbl="parChTrans1D2" presStyleIdx="3" presStyleCnt="4"/>
      <dgm:spPr/>
    </dgm:pt>
    <dgm:pt modelId="{266DAE7A-68CC-44A8-A378-EA4A810E0220}" type="pres">
      <dgm:prSet presAssocID="{A95476FF-5035-49D2-96FE-AE014CF5D257}" presName="hierRoot2" presStyleCnt="0">
        <dgm:presLayoutVars>
          <dgm:hierBranch val="init"/>
        </dgm:presLayoutVars>
      </dgm:prSet>
      <dgm:spPr/>
    </dgm:pt>
    <dgm:pt modelId="{6EE1836B-C6ED-43CA-81D1-26BFFE4650F8}" type="pres">
      <dgm:prSet presAssocID="{A95476FF-5035-49D2-96FE-AE014CF5D257}" presName="rootComposite" presStyleCnt="0"/>
      <dgm:spPr/>
    </dgm:pt>
    <dgm:pt modelId="{875EF9F9-5C07-4C3F-94BB-419AD2EA66B0}" type="pres">
      <dgm:prSet presAssocID="{A95476FF-5035-49D2-96FE-AE014CF5D257}" presName="rootText" presStyleLbl="node2" presStyleIdx="3" presStyleCnt="4">
        <dgm:presLayoutVars>
          <dgm:chPref val="3"/>
        </dgm:presLayoutVars>
      </dgm:prSet>
      <dgm:spPr>
        <a:prstGeom prst="roundRect">
          <a:avLst/>
        </a:prstGeom>
      </dgm:spPr>
    </dgm:pt>
    <dgm:pt modelId="{1341BCA5-096C-4EF6-91D4-90BA7D66EF13}" type="pres">
      <dgm:prSet presAssocID="{A95476FF-5035-49D2-96FE-AE014CF5D257}" presName="rootConnector" presStyleLbl="node2" presStyleIdx="3" presStyleCnt="4"/>
      <dgm:spPr/>
    </dgm:pt>
    <dgm:pt modelId="{BB7A5C60-098B-4BC8-977F-5CDD948A41A7}" type="pres">
      <dgm:prSet presAssocID="{A95476FF-5035-49D2-96FE-AE014CF5D257}" presName="hierChild4" presStyleCnt="0"/>
      <dgm:spPr/>
    </dgm:pt>
    <dgm:pt modelId="{EEC601F3-FA33-45E6-ABF8-5CF113C4FCFE}" type="pres">
      <dgm:prSet presAssocID="{F41604AF-6727-4A53-BDE1-4D7DD50A1378}" presName="Name37" presStyleLbl="parChTrans1D3" presStyleIdx="11" presStyleCnt="15"/>
      <dgm:spPr/>
    </dgm:pt>
    <dgm:pt modelId="{0048F80F-0B60-42F1-96B9-5EEE261EE4D7}" type="pres">
      <dgm:prSet presAssocID="{8F519323-3F8D-419F-ADC7-8247CF9B0E4E}" presName="hierRoot2" presStyleCnt="0">
        <dgm:presLayoutVars>
          <dgm:hierBranch val="init"/>
        </dgm:presLayoutVars>
      </dgm:prSet>
      <dgm:spPr/>
    </dgm:pt>
    <dgm:pt modelId="{550E1C52-BAB4-4DAD-8BBA-D3FAF82457C4}" type="pres">
      <dgm:prSet presAssocID="{8F519323-3F8D-419F-ADC7-8247CF9B0E4E}" presName="rootComposite" presStyleCnt="0"/>
      <dgm:spPr/>
    </dgm:pt>
    <dgm:pt modelId="{CFB8882B-A13D-40B0-939A-A9B8DA50A0D3}" type="pres">
      <dgm:prSet presAssocID="{8F519323-3F8D-419F-ADC7-8247CF9B0E4E}" presName="rootText" presStyleLbl="node3" presStyleIdx="11" presStyleCnt="15">
        <dgm:presLayoutVars>
          <dgm:chPref val="3"/>
        </dgm:presLayoutVars>
      </dgm:prSet>
      <dgm:spPr>
        <a:prstGeom prst="snipRoundRect">
          <a:avLst/>
        </a:prstGeom>
      </dgm:spPr>
    </dgm:pt>
    <dgm:pt modelId="{96FA740E-16A5-4FDF-AB9B-E9243CA4FF9E}" type="pres">
      <dgm:prSet presAssocID="{8F519323-3F8D-419F-ADC7-8247CF9B0E4E}" presName="rootConnector" presStyleLbl="node3" presStyleIdx="11" presStyleCnt="15"/>
      <dgm:spPr/>
    </dgm:pt>
    <dgm:pt modelId="{723B9B7F-D380-4F08-A715-A1F2BB861324}" type="pres">
      <dgm:prSet presAssocID="{8F519323-3F8D-419F-ADC7-8247CF9B0E4E}" presName="hierChild4" presStyleCnt="0"/>
      <dgm:spPr/>
    </dgm:pt>
    <dgm:pt modelId="{184B9B4C-30E9-42F8-827C-4898521B0409}" type="pres">
      <dgm:prSet presAssocID="{8F519323-3F8D-419F-ADC7-8247CF9B0E4E}" presName="hierChild5" presStyleCnt="0"/>
      <dgm:spPr/>
    </dgm:pt>
    <dgm:pt modelId="{1572401A-0633-4596-A01D-B0E8DB8E3D50}" type="pres">
      <dgm:prSet presAssocID="{0E0030D1-AF5C-40DB-9CE6-F7D38FE3DA85}" presName="Name37" presStyleLbl="parChTrans1D3" presStyleIdx="12" presStyleCnt="15"/>
      <dgm:spPr/>
    </dgm:pt>
    <dgm:pt modelId="{72F55809-0024-45F3-8EF7-3129CDAB83B9}" type="pres">
      <dgm:prSet presAssocID="{CF7BA6FC-553B-49C2-90CE-91273E07F5A7}" presName="hierRoot2" presStyleCnt="0">
        <dgm:presLayoutVars>
          <dgm:hierBranch val="init"/>
        </dgm:presLayoutVars>
      </dgm:prSet>
      <dgm:spPr/>
    </dgm:pt>
    <dgm:pt modelId="{B17CE22E-4D4B-4269-B67A-93A33AD70352}" type="pres">
      <dgm:prSet presAssocID="{CF7BA6FC-553B-49C2-90CE-91273E07F5A7}" presName="rootComposite" presStyleCnt="0"/>
      <dgm:spPr/>
    </dgm:pt>
    <dgm:pt modelId="{963354DD-C6DB-4B1E-B68C-93B845D73934}" type="pres">
      <dgm:prSet presAssocID="{CF7BA6FC-553B-49C2-90CE-91273E07F5A7}" presName="rootText" presStyleLbl="node3" presStyleIdx="12" presStyleCnt="15">
        <dgm:presLayoutVars>
          <dgm:chPref val="3"/>
        </dgm:presLayoutVars>
      </dgm:prSet>
      <dgm:spPr>
        <a:prstGeom prst="snipRoundRect">
          <a:avLst/>
        </a:prstGeom>
      </dgm:spPr>
    </dgm:pt>
    <dgm:pt modelId="{3C5EB963-7F1F-4B30-AF9D-3C07B169A965}" type="pres">
      <dgm:prSet presAssocID="{CF7BA6FC-553B-49C2-90CE-91273E07F5A7}" presName="rootConnector" presStyleLbl="node3" presStyleIdx="12" presStyleCnt="15"/>
      <dgm:spPr/>
    </dgm:pt>
    <dgm:pt modelId="{702E9FA6-1F30-45A0-B256-42147AD22D61}" type="pres">
      <dgm:prSet presAssocID="{CF7BA6FC-553B-49C2-90CE-91273E07F5A7}" presName="hierChild4" presStyleCnt="0"/>
      <dgm:spPr/>
    </dgm:pt>
    <dgm:pt modelId="{16DEE975-9865-4655-AEEB-8FB91C620452}" type="pres">
      <dgm:prSet presAssocID="{CF7BA6FC-553B-49C2-90CE-91273E07F5A7}" presName="hierChild5" presStyleCnt="0"/>
      <dgm:spPr/>
    </dgm:pt>
    <dgm:pt modelId="{58874981-CD47-4930-9120-85AD845894F0}" type="pres">
      <dgm:prSet presAssocID="{0DDA342C-C06E-4941-8C7C-CBF1BABB0C69}" presName="Name37" presStyleLbl="parChTrans1D3" presStyleIdx="13" presStyleCnt="15"/>
      <dgm:spPr/>
    </dgm:pt>
    <dgm:pt modelId="{F8099626-00B8-4457-862C-8C574AC9F39E}" type="pres">
      <dgm:prSet presAssocID="{C890FEE0-32C1-4E58-BC75-AD79973443AD}" presName="hierRoot2" presStyleCnt="0">
        <dgm:presLayoutVars>
          <dgm:hierBranch val="init"/>
        </dgm:presLayoutVars>
      </dgm:prSet>
      <dgm:spPr/>
    </dgm:pt>
    <dgm:pt modelId="{02D4BCEE-F40A-422B-91B6-24D67AE8022B}" type="pres">
      <dgm:prSet presAssocID="{C890FEE0-32C1-4E58-BC75-AD79973443AD}" presName="rootComposite" presStyleCnt="0"/>
      <dgm:spPr/>
    </dgm:pt>
    <dgm:pt modelId="{D4CE6EBC-E246-4C4B-965B-226F101C748A}" type="pres">
      <dgm:prSet presAssocID="{C890FEE0-32C1-4E58-BC75-AD79973443AD}" presName="rootText" presStyleLbl="node3" presStyleIdx="13" presStyleCnt="15">
        <dgm:presLayoutVars>
          <dgm:chPref val="3"/>
        </dgm:presLayoutVars>
      </dgm:prSet>
      <dgm:spPr>
        <a:prstGeom prst="snipRoundRect">
          <a:avLst/>
        </a:prstGeom>
      </dgm:spPr>
    </dgm:pt>
    <dgm:pt modelId="{7F270C12-CD32-451C-8A2D-D3647179007D}" type="pres">
      <dgm:prSet presAssocID="{C890FEE0-32C1-4E58-BC75-AD79973443AD}" presName="rootConnector" presStyleLbl="node3" presStyleIdx="13" presStyleCnt="15"/>
      <dgm:spPr/>
    </dgm:pt>
    <dgm:pt modelId="{6790DE1B-5129-40C8-9CAE-E18E72A8FCAF}" type="pres">
      <dgm:prSet presAssocID="{C890FEE0-32C1-4E58-BC75-AD79973443AD}" presName="hierChild4" presStyleCnt="0"/>
      <dgm:spPr/>
    </dgm:pt>
    <dgm:pt modelId="{ECE143DB-F624-4559-A5DD-A8F7AB42C928}" type="pres">
      <dgm:prSet presAssocID="{C890FEE0-32C1-4E58-BC75-AD79973443AD}" presName="hierChild5" presStyleCnt="0"/>
      <dgm:spPr/>
    </dgm:pt>
    <dgm:pt modelId="{4AD0CEC9-EDB7-4549-A8EC-CE63B961EABF}" type="pres">
      <dgm:prSet presAssocID="{67EEB3C2-AE09-4820-A283-741BCDCD8DB1}" presName="Name37" presStyleLbl="parChTrans1D3" presStyleIdx="14" presStyleCnt="15"/>
      <dgm:spPr/>
    </dgm:pt>
    <dgm:pt modelId="{9713D5CE-2426-4115-9A92-790F7C540B33}" type="pres">
      <dgm:prSet presAssocID="{7FEBA6E2-3272-45D8-AEAF-BCD95A5DDA0E}" presName="hierRoot2" presStyleCnt="0">
        <dgm:presLayoutVars>
          <dgm:hierBranch val="init"/>
        </dgm:presLayoutVars>
      </dgm:prSet>
      <dgm:spPr/>
    </dgm:pt>
    <dgm:pt modelId="{0FD5FE71-7E2E-4F40-8501-2E83EE553672}" type="pres">
      <dgm:prSet presAssocID="{7FEBA6E2-3272-45D8-AEAF-BCD95A5DDA0E}" presName="rootComposite" presStyleCnt="0"/>
      <dgm:spPr/>
    </dgm:pt>
    <dgm:pt modelId="{FA469A34-6ABB-46B3-9851-84253EDBA4A0}" type="pres">
      <dgm:prSet presAssocID="{7FEBA6E2-3272-45D8-AEAF-BCD95A5DDA0E}" presName="rootText" presStyleLbl="node3" presStyleIdx="14" presStyleCnt="15">
        <dgm:presLayoutVars>
          <dgm:chPref val="3"/>
        </dgm:presLayoutVars>
      </dgm:prSet>
      <dgm:spPr>
        <a:prstGeom prst="snipRoundRect">
          <a:avLst/>
        </a:prstGeom>
      </dgm:spPr>
    </dgm:pt>
    <dgm:pt modelId="{A63448AB-0FD9-4EDC-9567-8FFA199CE00A}" type="pres">
      <dgm:prSet presAssocID="{7FEBA6E2-3272-45D8-AEAF-BCD95A5DDA0E}" presName="rootConnector" presStyleLbl="node3" presStyleIdx="14" presStyleCnt="15"/>
      <dgm:spPr/>
    </dgm:pt>
    <dgm:pt modelId="{AF1172E0-1284-49C5-ACAA-9F4336EA41D1}" type="pres">
      <dgm:prSet presAssocID="{7FEBA6E2-3272-45D8-AEAF-BCD95A5DDA0E}" presName="hierChild4" presStyleCnt="0"/>
      <dgm:spPr/>
    </dgm:pt>
    <dgm:pt modelId="{4D2E0C15-FE13-4E02-A568-A16CDC4E8F2E}" type="pres">
      <dgm:prSet presAssocID="{7FEBA6E2-3272-45D8-AEAF-BCD95A5DDA0E}" presName="hierChild5" presStyleCnt="0"/>
      <dgm:spPr/>
    </dgm:pt>
    <dgm:pt modelId="{B45069C9-2E02-43FF-B3BE-630426574CB2}" type="pres">
      <dgm:prSet presAssocID="{A95476FF-5035-49D2-96FE-AE014CF5D257}" presName="hierChild5" presStyleCnt="0"/>
      <dgm:spPr/>
    </dgm:pt>
    <dgm:pt modelId="{0DD54760-B273-47E8-A0A6-090194865E3F}" type="pres">
      <dgm:prSet presAssocID="{7510E1DB-55A7-4983-BF12-0E8575F2C195}" presName="hierChild3" presStyleCnt="0"/>
      <dgm:spPr/>
    </dgm:pt>
  </dgm:ptLst>
  <dgm:cxnLst>
    <dgm:cxn modelId="{B10F4C02-3DD2-4965-A6C6-9FB388AA8A64}" type="presOf" srcId="{9804FD68-D3FE-4613-B586-3FA3535BB7BE}" destId="{4E3ADEEC-3FA8-46EA-99B0-BBEF0DC790EB}" srcOrd="1" destOrd="0" presId="urn:microsoft.com/office/officeart/2005/8/layout/orgChart1"/>
    <dgm:cxn modelId="{EC48B504-F28B-4F5D-A66C-4E4E03374FC1}" srcId="{7510E1DB-55A7-4983-BF12-0E8575F2C195}" destId="{64647D88-7A50-4D8B-B217-15D6013AF210}" srcOrd="0" destOrd="0" parTransId="{E5B23652-1F5E-4637-BDC3-11988D6FBE01}" sibTransId="{1ACB1A34-BDB4-4CC6-97FB-2E842FD2E384}"/>
    <dgm:cxn modelId="{A7099F05-5702-4587-B265-F50899B20C61}" type="presOf" srcId="{C890FEE0-32C1-4E58-BC75-AD79973443AD}" destId="{D4CE6EBC-E246-4C4B-965B-226F101C748A}" srcOrd="0" destOrd="0" presId="urn:microsoft.com/office/officeart/2005/8/layout/orgChart1"/>
    <dgm:cxn modelId="{10375308-97DA-47FC-BDF3-29B22FFD6383}" srcId="{A95476FF-5035-49D2-96FE-AE014CF5D257}" destId="{C890FEE0-32C1-4E58-BC75-AD79973443AD}" srcOrd="2" destOrd="0" parTransId="{0DDA342C-C06E-4941-8C7C-CBF1BABB0C69}" sibTransId="{15FE8A64-D2E2-4BD3-A9DF-3C2E64F20967}"/>
    <dgm:cxn modelId="{2A4BC608-8B8A-4408-9227-0C330B9DCE55}" srcId="{7891D7D4-C45F-4BCD-99D8-0598FBF115AC}" destId="{3887E537-71AD-4434-AC79-C8EEF3FAF630}" srcOrd="2" destOrd="0" parTransId="{CFE4253F-B8AD-4BBF-808B-9447E19DEFAF}" sibTransId="{D888430E-9A2B-4748-A048-E52EC27B128D}"/>
    <dgm:cxn modelId="{15B64909-C070-420A-865F-50D9E6AAC08A}" type="presOf" srcId="{8F519323-3F8D-419F-ADC7-8247CF9B0E4E}" destId="{CFB8882B-A13D-40B0-939A-A9B8DA50A0D3}" srcOrd="0" destOrd="0" presId="urn:microsoft.com/office/officeart/2005/8/layout/orgChart1"/>
    <dgm:cxn modelId="{A0FCB209-163C-4FED-8701-4993D43CFB79}" type="presOf" srcId="{C890FEE0-32C1-4E58-BC75-AD79973443AD}" destId="{7F270C12-CD32-451C-8A2D-D3647179007D}" srcOrd="1" destOrd="0" presId="urn:microsoft.com/office/officeart/2005/8/layout/orgChart1"/>
    <dgm:cxn modelId="{C3F4A50C-BBD7-4654-8DE1-D54A85366D35}" srcId="{7891D7D4-C45F-4BCD-99D8-0598FBF115AC}" destId="{C275B78D-8887-4165-8D3C-8137715FB14C}" srcOrd="1" destOrd="0" parTransId="{4A2B78EA-EF78-4016-B5FA-04A5E85A202B}" sibTransId="{2645C8E1-0CCA-48FF-84D5-6E72EF4BC948}"/>
    <dgm:cxn modelId="{02C4A612-A04F-4D44-A38E-763B904C84D8}" type="presOf" srcId="{64647D88-7A50-4D8B-B217-15D6013AF210}" destId="{B766A25E-7FCB-4B35-9AD6-4F0CFAD07DBB}" srcOrd="1" destOrd="0" presId="urn:microsoft.com/office/officeart/2005/8/layout/orgChart1"/>
    <dgm:cxn modelId="{CBAA3814-B32A-422B-98FC-D8071E52E06B}" srcId="{7510E1DB-55A7-4983-BF12-0E8575F2C195}" destId="{6EEE698C-4D71-4B09-B9CD-B3A3CEB0036F}" srcOrd="1" destOrd="0" parTransId="{D42A0E72-1A89-4153-B231-278706A72A45}" sibTransId="{2B397C97-128E-4C4C-9D85-10AF026F04F4}"/>
    <dgm:cxn modelId="{80AC5014-44E6-4D46-BDA2-143B0141B5A3}" srcId="{7510E1DB-55A7-4983-BF12-0E8575F2C195}" destId="{454C9380-1F9B-4924-B97A-03CD83FE7BE5}" srcOrd="2" destOrd="0" parTransId="{8F752ECD-0B29-490B-8991-83235590A10C}" sibTransId="{206A46C0-1A05-40BD-BAC6-E58F57128977}"/>
    <dgm:cxn modelId="{04001519-6666-44E4-8728-5D04C41E3AAB}" type="presOf" srcId="{7EF2EF9A-C6B2-4570-87A2-4A342A7B36A3}" destId="{6622744F-C53D-4C13-AD8B-DC4093EFEC5D}" srcOrd="0" destOrd="0" presId="urn:microsoft.com/office/officeart/2005/8/layout/orgChart1"/>
    <dgm:cxn modelId="{35FF291A-2FF7-462D-B429-D48D19AAEF3A}" type="presOf" srcId="{8CA51CB0-3717-43E3-8CCA-045DB62E6670}" destId="{9208A362-511B-4C8B-8116-1E242D3F98A7}" srcOrd="1" destOrd="0" presId="urn:microsoft.com/office/officeart/2005/8/layout/orgChart1"/>
    <dgm:cxn modelId="{C7956B1C-A7AB-4533-98F7-BB7EF71907DE}" type="presOf" srcId="{8F752ECD-0B29-490B-8991-83235590A10C}" destId="{40254738-BF8C-4457-90FC-E026E99F8A46}" srcOrd="0" destOrd="0" presId="urn:microsoft.com/office/officeart/2005/8/layout/orgChart1"/>
    <dgm:cxn modelId="{61158B1C-4297-4E4F-8E48-4F615756F3EA}" type="presOf" srcId="{B308345F-79EA-4353-9AE8-B97225B099B8}" destId="{AF82A0A3-6F1A-44B5-818B-B086A82418B2}" srcOrd="0" destOrd="0" presId="urn:microsoft.com/office/officeart/2005/8/layout/orgChart1"/>
    <dgm:cxn modelId="{FE5CBB1D-3B8F-451D-B207-48C603392E33}" type="presOf" srcId="{4A2B78EA-EF78-4016-B5FA-04A5E85A202B}" destId="{180208E4-E3D5-4F9B-85DA-D72F0725C15B}" srcOrd="0" destOrd="0" presId="urn:microsoft.com/office/officeart/2005/8/layout/orgChart1"/>
    <dgm:cxn modelId="{EE2F451F-08B4-423D-8B38-4B1864667EDC}" type="presOf" srcId="{7891D7D4-C45F-4BCD-99D8-0598FBF115AC}" destId="{DD96218E-66D5-4C29-9ECC-0F772284CCD4}" srcOrd="0" destOrd="0" presId="urn:microsoft.com/office/officeart/2005/8/layout/orgChart1"/>
    <dgm:cxn modelId="{C9DB3C20-3B24-4988-8D6E-1E189472D0B7}" type="presOf" srcId="{D0252B18-BAB5-48A6-A295-F0738AA4AD24}" destId="{D4AF1356-F0B8-40F5-A172-D6ADD430B9CB}" srcOrd="1" destOrd="0" presId="urn:microsoft.com/office/officeart/2005/8/layout/orgChart1"/>
    <dgm:cxn modelId="{9E399A21-0649-4D67-9140-3A70F0EBA09A}" srcId="{7891D7D4-C45F-4BCD-99D8-0598FBF115AC}" destId="{E15EF78D-E696-47B9-9886-0E5A464A5C0F}" srcOrd="0" destOrd="0" parTransId="{7EF2EF9A-C6B2-4570-87A2-4A342A7B36A3}" sibTransId="{44091022-B41A-41B9-B12E-BCC7A5B8ACF5}"/>
    <dgm:cxn modelId="{413C5024-16F7-4E05-815D-D611364312C8}" type="presOf" srcId="{01A07313-AB42-43F4-AD65-3EAF23AE049E}" destId="{6E20E543-7095-46E9-BBCB-048AB4AF70FB}" srcOrd="1" destOrd="0" presId="urn:microsoft.com/office/officeart/2005/8/layout/orgChart1"/>
    <dgm:cxn modelId="{6E277324-EA96-47E1-88DD-B86D61C12FFD}" type="presOf" srcId="{E7655345-13D9-48AF-A519-60BB8531A4DA}" destId="{239DD7B5-6629-45F2-ABB9-5163AA7B03AB}" srcOrd="0" destOrd="0" presId="urn:microsoft.com/office/officeart/2005/8/layout/orgChart1"/>
    <dgm:cxn modelId="{07AED527-EFF0-4117-A807-D36AF4E47725}" type="presOf" srcId="{31D2C1ED-16DD-4993-BE55-B8F7C7375E60}" destId="{473B5DDC-9011-40B0-B158-0BFDC00F6256}" srcOrd="0" destOrd="0" presId="urn:microsoft.com/office/officeart/2005/8/layout/orgChart1"/>
    <dgm:cxn modelId="{B5F67529-F377-44FD-93D2-602EFB0F002D}" type="presOf" srcId="{6EEE698C-4D71-4B09-B9CD-B3A3CEB0036F}" destId="{A2D67E16-4F90-429C-8794-736E73A41CB3}" srcOrd="0" destOrd="0" presId="urn:microsoft.com/office/officeart/2005/8/layout/orgChart1"/>
    <dgm:cxn modelId="{2CF67D2C-9881-4B65-84CA-331D852CCBD6}" srcId="{64647D88-7A50-4D8B-B217-15D6013AF210}" destId="{82B2FA62-388E-4175-BCDB-47B1013C9492}" srcOrd="0" destOrd="0" parTransId="{3C6D8B92-3CC4-4461-9B8E-04883D4583DC}" sibTransId="{F1F0B377-7CDB-4443-896D-58625CE2478D}"/>
    <dgm:cxn modelId="{C31A742D-471B-49F7-98CC-9C28EB464211}" type="presOf" srcId="{3F715A8D-9B05-430B-85C7-33B280116E18}" destId="{8E44259B-1EAC-4A9A-9248-C5EACF61231A}" srcOrd="0" destOrd="0" presId="urn:microsoft.com/office/officeart/2005/8/layout/orgChart1"/>
    <dgm:cxn modelId="{DDF3062E-574F-4CF7-82C4-21BA5FF8D890}" type="presOf" srcId="{3887E537-71AD-4434-AC79-C8EEF3FAF630}" destId="{BDB58507-37B0-417E-89CF-74642FE8233F}" srcOrd="0" destOrd="0" presId="urn:microsoft.com/office/officeart/2005/8/layout/orgChart1"/>
    <dgm:cxn modelId="{AFB54330-974B-4B75-8D71-52236A2950DF}" type="presOf" srcId="{6FC5A28B-C127-4399-8E5E-DEF57A09458D}" destId="{A71B92FC-E1A5-46D9-B2AB-F79F05AAD9F6}" srcOrd="0" destOrd="0" presId="urn:microsoft.com/office/officeart/2005/8/layout/orgChart1"/>
    <dgm:cxn modelId="{38F89332-BA00-4323-B0A3-31710B086887}" type="presOf" srcId="{85BE52CF-542B-4527-89BE-2802F89CC72F}" destId="{113513D3-1288-48F3-80D8-49F0770368D4}" srcOrd="0" destOrd="0" presId="urn:microsoft.com/office/officeart/2005/8/layout/orgChart1"/>
    <dgm:cxn modelId="{8F833F34-249D-4131-B3C4-2B93692A1C21}" type="presOf" srcId="{454C9380-1F9B-4924-B97A-03CD83FE7BE5}" destId="{B64DBE90-2DE0-4F2E-B0AF-659B0430065F}" srcOrd="0" destOrd="0" presId="urn:microsoft.com/office/officeart/2005/8/layout/orgChart1"/>
    <dgm:cxn modelId="{2FE37236-3B27-49FA-B71A-3EE38EABCA97}" type="presOf" srcId="{F41604AF-6727-4A53-BDE1-4D7DD50A1378}" destId="{EEC601F3-FA33-45E6-ABF8-5CF113C4FCFE}" srcOrd="0" destOrd="0" presId="urn:microsoft.com/office/officeart/2005/8/layout/orgChart1"/>
    <dgm:cxn modelId="{650F5C39-0062-4307-99E8-16FED3DAEACC}" srcId="{A95476FF-5035-49D2-96FE-AE014CF5D257}" destId="{7FEBA6E2-3272-45D8-AEAF-BCD95A5DDA0E}" srcOrd="3" destOrd="0" parTransId="{67EEB3C2-AE09-4820-A283-741BCDCD8DB1}" sibTransId="{5323E0B9-DBC4-4265-895B-C4B86CE800B6}"/>
    <dgm:cxn modelId="{2F02793C-8A76-40A3-B0F3-5AE6EA017A70}" srcId="{64647D88-7A50-4D8B-B217-15D6013AF210}" destId="{8CA51CB0-3717-43E3-8CCA-045DB62E6670}" srcOrd="3" destOrd="0" parTransId="{B308345F-79EA-4353-9AE8-B97225B099B8}" sibTransId="{08E3883D-F4A6-4474-A698-77F0CC9A9670}"/>
    <dgm:cxn modelId="{B084B13D-428C-479C-97FB-26E6602F1525}" type="presOf" srcId="{7BEBCF85-B426-4DFE-99A1-38BAB51923F7}" destId="{2F1F9D5D-02DC-4F15-8636-85879D20E690}" srcOrd="0" destOrd="0" presId="urn:microsoft.com/office/officeart/2005/8/layout/orgChart1"/>
    <dgm:cxn modelId="{077F343F-F75E-40ED-ADCD-46118939AD58}" srcId="{D0252B18-BAB5-48A6-A295-F0738AA4AD24}" destId="{0C1B0DD6-6C8D-4572-9AC0-BF4FC5B56659}" srcOrd="1" destOrd="0" parTransId="{0DEB68E0-DF81-428F-B49A-65C254F96A19}" sibTransId="{0346A182-ABCF-47C1-99C7-74C9AC9A1CBC}"/>
    <dgm:cxn modelId="{BFA9713F-ABC1-4443-A9A8-50B6EAE0C353}" srcId="{64647D88-7A50-4D8B-B217-15D6013AF210}" destId="{1B69731F-CCF0-458B-9B5B-C1D17304C13F}" srcOrd="4" destOrd="0" parTransId="{31D2C1ED-16DD-4993-BE55-B8F7C7375E60}" sibTransId="{229E74D3-9892-43DD-97EE-6F60163C204E}"/>
    <dgm:cxn modelId="{D44AE93F-842C-4E4D-802D-414269208643}" srcId="{6EEE698C-4D71-4B09-B9CD-B3A3CEB0036F}" destId="{D0252B18-BAB5-48A6-A295-F0738AA4AD24}" srcOrd="3" destOrd="0" parTransId="{70447204-A092-47F0-A2CF-B8201F07AF4B}" sibTransId="{63E4C13B-BFFD-49C3-A332-97B771967CD8}"/>
    <dgm:cxn modelId="{93383B40-BC90-4DE5-86EF-DA6875FE6905}" type="presOf" srcId="{F9D5F668-41CE-4C80-967A-A13F86F14132}" destId="{2BD62A1A-05CD-4781-86B5-6A5CDB43FD28}" srcOrd="1" destOrd="0" presId="urn:microsoft.com/office/officeart/2005/8/layout/orgChart1"/>
    <dgm:cxn modelId="{356EBF5B-A9DE-4513-AB41-255ACB11BEE0}" srcId="{7510E1DB-55A7-4983-BF12-0E8575F2C195}" destId="{A95476FF-5035-49D2-96FE-AE014CF5D257}" srcOrd="3" destOrd="0" parTransId="{59C1FBE9-26C9-4867-BDB8-9A1C7B779125}" sibTransId="{3BEB1593-9324-4FA4-9C16-FA4CC9C0B424}"/>
    <dgm:cxn modelId="{E284C960-72B5-4B4F-B225-1A8B846A4856}" type="presOf" srcId="{CD6ED870-D997-4F3B-B65F-30755B26E6D0}" destId="{E5F5A65F-839D-40E8-9291-128F3256F457}" srcOrd="0" destOrd="0" presId="urn:microsoft.com/office/officeart/2005/8/layout/orgChart1"/>
    <dgm:cxn modelId="{5C87E861-CA9B-491E-9119-A07AF902A57A}" type="presOf" srcId="{D0252B18-BAB5-48A6-A295-F0738AA4AD24}" destId="{955860C5-5CC4-47B9-AC9B-31816904D01E}" srcOrd="0" destOrd="0" presId="urn:microsoft.com/office/officeart/2005/8/layout/orgChart1"/>
    <dgm:cxn modelId="{5FA34862-C970-4184-914C-B8E575BB79A6}" type="presOf" srcId="{3C6D8B92-3CC4-4461-9B8E-04883D4583DC}" destId="{6145C343-96B3-4512-AD29-A550F1C8DFED}" srcOrd="0" destOrd="0" presId="urn:microsoft.com/office/officeart/2005/8/layout/orgChart1"/>
    <dgm:cxn modelId="{2DD99A63-304E-4D49-9640-B092493EAD68}" type="presOf" srcId="{6323EA9F-D2BD-46A3-8AF2-05412718FA4D}" destId="{3CE7BCB6-71F0-49AD-BD52-87D26369E792}" srcOrd="0" destOrd="0" presId="urn:microsoft.com/office/officeart/2005/8/layout/orgChart1"/>
    <dgm:cxn modelId="{45BCDC43-6D4E-44FA-9DFF-C467E45AB4B6}" type="presOf" srcId="{D1558827-02A9-4B39-AB23-4F146B639A7F}" destId="{BB459307-1C71-4425-B135-9B3818B005C1}" srcOrd="0" destOrd="0" presId="urn:microsoft.com/office/officeart/2005/8/layout/orgChart1"/>
    <dgm:cxn modelId="{B8AE9545-400E-4FD4-964E-B95EBBE95309}" type="presOf" srcId="{FDE0C7D4-2413-4058-99D4-D1AC28388B0C}" destId="{255CFA1A-C89C-46B1-87BC-B1CFD74BD8A9}" srcOrd="0" destOrd="0" presId="urn:microsoft.com/office/officeart/2005/8/layout/orgChart1"/>
    <dgm:cxn modelId="{2893CB65-EAFC-4405-A10D-E3050657EAF9}" type="presOf" srcId="{C32DD2DC-F726-4CCE-819D-3BC3FC630F48}" destId="{9079C686-B1FD-4E60-AA06-506AD02D1A29}" srcOrd="0" destOrd="0" presId="urn:microsoft.com/office/officeart/2005/8/layout/orgChart1"/>
    <dgm:cxn modelId="{BC004146-9558-453E-B466-07FC77E1EBDE}" type="presOf" srcId="{73D1F1DF-B63D-4FE9-B541-140598207DDE}" destId="{5825F4DF-FD84-41A1-9931-F6178F2215F5}" srcOrd="1" destOrd="0" presId="urn:microsoft.com/office/officeart/2005/8/layout/orgChart1"/>
    <dgm:cxn modelId="{6A4B0447-61C8-48EF-A51A-0A9379086066}" type="presOf" srcId="{7510E1DB-55A7-4983-BF12-0E8575F2C195}" destId="{E17219FC-0AFB-4C1F-BAB2-70B76A173FFB}" srcOrd="0" destOrd="0" presId="urn:microsoft.com/office/officeart/2005/8/layout/orgChart1"/>
    <dgm:cxn modelId="{47246047-C89D-4B47-96AE-0592F6909E7F}" type="presOf" srcId="{9804FD68-D3FE-4613-B586-3FA3535BB7BE}" destId="{125DB240-01FB-4F83-8B74-DD40A3471AA3}" srcOrd="0" destOrd="0" presId="urn:microsoft.com/office/officeart/2005/8/layout/orgChart1"/>
    <dgm:cxn modelId="{F4561B69-DCEE-4511-A184-6E6C32DBF2A3}" type="presOf" srcId="{9BDC03E8-C131-49B2-A243-7F46291CF17C}" destId="{A397B225-F92D-4B4F-86FD-BF0D9B05AD1D}" srcOrd="0" destOrd="0" presId="urn:microsoft.com/office/officeart/2005/8/layout/orgChart1"/>
    <dgm:cxn modelId="{E8B98049-B1AA-4817-9B1A-140B6FFF7226}" srcId="{EB121BD7-B443-45CA-A652-372563A9233B}" destId="{7510E1DB-55A7-4983-BF12-0E8575F2C195}" srcOrd="0" destOrd="0" parTransId="{A273A3BD-4D60-439A-9C54-5445C269D75C}" sibTransId="{D2CCA4AE-8986-4605-BD60-FCC110B00A04}"/>
    <dgm:cxn modelId="{85B2416E-8340-4246-89D0-B375806CFC43}" type="presOf" srcId="{CF7BA6FC-553B-49C2-90CE-91273E07F5A7}" destId="{3C5EB963-7F1F-4B30-AF9D-3C07B169A965}" srcOrd="1" destOrd="0" presId="urn:microsoft.com/office/officeart/2005/8/layout/orgChart1"/>
    <dgm:cxn modelId="{F5B88E6F-6B7B-4F06-9034-33BB9A41D08B}" type="presOf" srcId="{1D44F34E-5AD5-4745-BBAB-706F42673A0C}" destId="{A8512811-B45A-488E-9C12-E3CE83878511}" srcOrd="1" destOrd="0" presId="urn:microsoft.com/office/officeart/2005/8/layout/orgChart1"/>
    <dgm:cxn modelId="{3DC1AA4F-1E5E-40C0-9A4E-C065619441F5}" type="presOf" srcId="{D42A0E72-1A89-4153-B231-278706A72A45}" destId="{E2C35E0C-DA8C-4FA5-A0F6-79354AC81E79}" srcOrd="0" destOrd="0" presId="urn:microsoft.com/office/officeart/2005/8/layout/orgChart1"/>
    <dgm:cxn modelId="{6B629B51-6C54-44A2-9628-33F7B9396EC9}" type="presOf" srcId="{4035954E-9EBE-4D0C-BF71-103FAB0933A5}" destId="{55ABA285-2108-4022-AD6F-34022850E6F5}" srcOrd="0" destOrd="0" presId="urn:microsoft.com/office/officeart/2005/8/layout/orgChart1"/>
    <dgm:cxn modelId="{14C1CC52-1FB5-4393-8AB7-E3C60FAE9076}" type="presOf" srcId="{3F715A8D-9B05-430B-85C7-33B280116E18}" destId="{7BF8A28C-D963-43F5-ABCA-0A1DFC2B99A9}" srcOrd="1" destOrd="0" presId="urn:microsoft.com/office/officeart/2005/8/layout/orgChart1"/>
    <dgm:cxn modelId="{CDDD3B73-C7ED-4DD0-9BD9-D7929617B1B4}" type="presOf" srcId="{64647D88-7A50-4D8B-B217-15D6013AF210}" destId="{5921AED7-FD71-4A73-9460-9ACD633C9F14}" srcOrd="0" destOrd="0" presId="urn:microsoft.com/office/officeart/2005/8/layout/orgChart1"/>
    <dgm:cxn modelId="{5CC1E853-EDA0-4B23-9D7F-AC6C9437A655}" type="presOf" srcId="{A95476FF-5035-49D2-96FE-AE014CF5D257}" destId="{875EF9F9-5C07-4C3F-94BB-419AD2EA66B0}" srcOrd="0" destOrd="0" presId="urn:microsoft.com/office/officeart/2005/8/layout/orgChart1"/>
    <dgm:cxn modelId="{A3E66274-5DDC-4AE1-B097-135DDC45FFD6}" srcId="{6EEE698C-4D71-4B09-B9CD-B3A3CEB0036F}" destId="{7891D7D4-C45F-4BCD-99D8-0598FBF115AC}" srcOrd="1" destOrd="0" parTransId="{4035954E-9EBE-4D0C-BF71-103FAB0933A5}" sibTransId="{022856AF-A6D3-44BD-9B6A-5979F626A168}"/>
    <dgm:cxn modelId="{9C486C74-8D3A-427E-86C3-7F3C3DBC86C5}" srcId="{D0252B18-BAB5-48A6-A295-F0738AA4AD24}" destId="{FDE0C7D4-2413-4058-99D4-D1AC28388B0C}" srcOrd="2" destOrd="0" parTransId="{BD335D9E-B35B-4869-85C2-FB29404B306C}" sibTransId="{AD8CFBFD-9060-4C0D-A707-38247CE45260}"/>
    <dgm:cxn modelId="{6977F756-5ED0-4866-AAA9-4603B50FF86E}" type="presOf" srcId="{8F519323-3F8D-419F-ADC7-8247CF9B0E4E}" destId="{96FA740E-16A5-4FDF-AB9B-E9243CA4FF9E}" srcOrd="1" destOrd="0" presId="urn:microsoft.com/office/officeart/2005/8/layout/orgChart1"/>
    <dgm:cxn modelId="{81C16458-EB09-45D8-BDE3-A114F42C0F0E}" type="presOf" srcId="{3887E537-71AD-4434-AC79-C8EEF3FAF630}" destId="{E4D43525-C0F0-4CC5-8499-2C9C6C12F43D}" srcOrd="1" destOrd="0" presId="urn:microsoft.com/office/officeart/2005/8/layout/orgChart1"/>
    <dgm:cxn modelId="{3BDFC158-10C6-4F7D-98A2-C3E3BD820FD1}" srcId="{64647D88-7A50-4D8B-B217-15D6013AF210}" destId="{3F715A8D-9B05-430B-85C7-33B280116E18}" srcOrd="1" destOrd="0" parTransId="{F0CB2706-A428-4B66-B401-DE0E85CFBDE2}" sibTransId="{F2205414-0F34-4EFA-A6A6-17C61A4C6143}"/>
    <dgm:cxn modelId="{AE08D978-4606-45A9-9B06-41FB76CBDE89}" type="presOf" srcId="{858F753E-9E4D-4CF0-ABEF-041A536AABD1}" destId="{1F94D09C-AEE0-4125-BD1F-60B6B458FB36}" srcOrd="1" destOrd="0" presId="urn:microsoft.com/office/officeart/2005/8/layout/orgChart1"/>
    <dgm:cxn modelId="{873D6B59-1101-4781-85A5-69C35ABC072D}" type="presOf" srcId="{FDE0C7D4-2413-4058-99D4-D1AC28388B0C}" destId="{48574374-1C1D-47C9-B1C6-D3FCD1CDDD5C}" srcOrd="1" destOrd="0" presId="urn:microsoft.com/office/officeart/2005/8/layout/orgChart1"/>
    <dgm:cxn modelId="{FD858A7A-6BD7-489B-9EBD-3247966AD52D}" type="presOf" srcId="{5DC96C5B-7AE0-4936-8F9E-0908E00B91F5}" destId="{A43509C6-3BE9-475D-90B9-BB68E3EE3BFA}" srcOrd="0" destOrd="0" presId="urn:microsoft.com/office/officeart/2005/8/layout/orgChart1"/>
    <dgm:cxn modelId="{77DC347C-F353-4A11-BEB1-AED3FF7C53E2}" type="presOf" srcId="{E5B23652-1F5E-4637-BDC3-11988D6FBE01}" destId="{9E75329F-A52E-4106-93B4-E5583B947FE9}" srcOrd="0" destOrd="0" presId="urn:microsoft.com/office/officeart/2005/8/layout/orgChart1"/>
    <dgm:cxn modelId="{64823A7E-B9CB-4F65-AD82-3C96F881FECC}" type="presOf" srcId="{59C1FBE9-26C9-4867-BDB8-9A1C7B779125}" destId="{8ECCDB0D-BC95-448D-AAEE-BD48820BD772}" srcOrd="0" destOrd="0" presId="urn:microsoft.com/office/officeart/2005/8/layout/orgChart1"/>
    <dgm:cxn modelId="{76A69682-7544-4F5A-AACF-C4CB610C8F35}" type="presOf" srcId="{CD6ED870-D997-4F3B-B65F-30755B26E6D0}" destId="{3046CEBE-4485-4651-BCFC-2168F92B0AD3}" srcOrd="1" destOrd="0" presId="urn:microsoft.com/office/officeart/2005/8/layout/orgChart1"/>
    <dgm:cxn modelId="{689B9283-D0C5-4A5C-8CAB-5022A329306B}" type="presOf" srcId="{7510E1DB-55A7-4983-BF12-0E8575F2C195}" destId="{63E9EA62-A0A5-49B7-BD02-EFAD1982F568}" srcOrd="1" destOrd="0" presId="urn:microsoft.com/office/officeart/2005/8/layout/orgChart1"/>
    <dgm:cxn modelId="{2188F883-DC4D-4D23-B4C7-D8DB891793AF}" type="presOf" srcId="{0C9A1F91-198E-4546-BD66-04129111B4CB}" destId="{FC58A19C-B67E-4105-916D-1A354BC8C291}" srcOrd="0" destOrd="0" presId="urn:microsoft.com/office/officeart/2005/8/layout/orgChart1"/>
    <dgm:cxn modelId="{47DCC585-4745-4894-92C1-2290B3B13A80}" type="presOf" srcId="{8CA51CB0-3717-43E3-8CCA-045DB62E6670}" destId="{16EEFCFF-6C31-413F-9017-C60C22D7C20C}" srcOrd="0" destOrd="0" presId="urn:microsoft.com/office/officeart/2005/8/layout/orgChart1"/>
    <dgm:cxn modelId="{65458286-4D82-4792-BF76-BD8039368990}" srcId="{A95476FF-5035-49D2-96FE-AE014CF5D257}" destId="{8F519323-3F8D-419F-ADC7-8247CF9B0E4E}" srcOrd="0" destOrd="0" parTransId="{F41604AF-6727-4A53-BDE1-4D7DD50A1378}" sibTransId="{F247EF3C-2183-4698-84A6-35CBC04968DA}"/>
    <dgm:cxn modelId="{23A8C088-8E22-42DE-9FC8-E942CBC6D7A5}" srcId="{6EEE698C-4D71-4B09-B9CD-B3A3CEB0036F}" destId="{F9D5F668-41CE-4C80-967A-A13F86F14132}" srcOrd="4" destOrd="0" parTransId="{09441614-6C30-4ECF-8FC9-45051EAFB107}" sibTransId="{8CCE6257-E179-4B17-B344-DE6B6E8F0C57}"/>
    <dgm:cxn modelId="{67964E8F-D504-4D8D-8121-773EC86379B4}" type="presOf" srcId="{CFE4253F-B8AD-4BBF-808B-9447E19DEFAF}" destId="{FC842304-930F-46DA-9814-9C362B2B0CAE}" srcOrd="0" destOrd="0" presId="urn:microsoft.com/office/officeart/2005/8/layout/orgChart1"/>
    <dgm:cxn modelId="{52BEED8F-7FB8-47C9-A2D7-C9802A70E362}" type="presOf" srcId="{09441614-6C30-4ECF-8FC9-45051EAFB107}" destId="{E3A1F85D-A418-4F80-9DC0-896D4CBF6D83}" srcOrd="0" destOrd="0" presId="urn:microsoft.com/office/officeart/2005/8/layout/orgChart1"/>
    <dgm:cxn modelId="{B1A19C90-2FD7-4D1F-A328-13F650EF737A}" type="presOf" srcId="{C275B78D-8887-4165-8D3C-8137715FB14C}" destId="{D5D2D02E-8373-4E3A-85E4-EA7461FB8089}" srcOrd="1" destOrd="0" presId="urn:microsoft.com/office/officeart/2005/8/layout/orgChart1"/>
    <dgm:cxn modelId="{C6FAC793-177A-4136-BE87-5FC0D42C52D3}" type="presOf" srcId="{3897E04F-FDF5-47CF-8F7E-52F7DA5836F3}" destId="{08D12E75-579C-4B00-996E-FD659B0911B0}" srcOrd="0" destOrd="0" presId="urn:microsoft.com/office/officeart/2005/8/layout/orgChart1"/>
    <dgm:cxn modelId="{32ECFF93-A7EB-4D94-9E13-B8A3C9ADA36E}" type="presOf" srcId="{82B2FA62-388E-4175-BCDB-47B1013C9492}" destId="{8C215B27-6679-49DC-83CD-C932250680C1}" srcOrd="1" destOrd="0" presId="urn:microsoft.com/office/officeart/2005/8/layout/orgChart1"/>
    <dgm:cxn modelId="{2D453A97-F86E-4FE5-A438-42F08597EEC8}" type="presOf" srcId="{F0CB2706-A428-4B66-B401-DE0E85CFBDE2}" destId="{31A6CA92-2605-4C52-87E1-81E4A58B6CE7}" srcOrd="0" destOrd="0" presId="urn:microsoft.com/office/officeart/2005/8/layout/orgChart1"/>
    <dgm:cxn modelId="{23AFC198-225C-4F45-B617-08A7A13120B2}" type="presOf" srcId="{E15EF78D-E696-47B9-9886-0E5A464A5C0F}" destId="{C05CDD2D-EC1D-4C6A-B21D-EA228ED3E149}" srcOrd="0" destOrd="0" presId="urn:microsoft.com/office/officeart/2005/8/layout/orgChart1"/>
    <dgm:cxn modelId="{FA828A9A-6719-4F27-9D7C-4E150A50E83F}" type="presOf" srcId="{C275B78D-8887-4165-8D3C-8137715FB14C}" destId="{18D276C4-15A0-42F1-BB00-800901607067}" srcOrd="0" destOrd="0" presId="urn:microsoft.com/office/officeart/2005/8/layout/orgChart1"/>
    <dgm:cxn modelId="{8B5C79A2-12C1-4521-B556-B9D04B9673A7}" type="presOf" srcId="{67EEB3C2-AE09-4820-A283-741BCDCD8DB1}" destId="{4AD0CEC9-EDB7-4549-A8EC-CE63B961EABF}" srcOrd="0" destOrd="0" presId="urn:microsoft.com/office/officeart/2005/8/layout/orgChart1"/>
    <dgm:cxn modelId="{D425D8A4-6508-4B9F-94AE-2FAB14031969}" type="presOf" srcId="{E2C6F700-87D5-4AC2-8580-1BF54B116DA8}" destId="{24CB143A-5211-4301-8C06-A2A9AE71A7AA}" srcOrd="1" destOrd="0" presId="urn:microsoft.com/office/officeart/2005/8/layout/orgChart1"/>
    <dgm:cxn modelId="{4929E1A5-561C-4505-BB8A-E76E98CAAA69}" type="presOf" srcId="{0DEB68E0-DF81-428F-B49A-65C254F96A19}" destId="{EF468C15-D0BE-4531-9568-4D2B036AD69C}" srcOrd="0" destOrd="0" presId="urn:microsoft.com/office/officeart/2005/8/layout/orgChart1"/>
    <dgm:cxn modelId="{F5F744A7-1C62-4B74-9F41-1E58760680E8}" type="presOf" srcId="{0C1B0DD6-6C8D-4572-9AC0-BF4FC5B56659}" destId="{01C8AB34-72DA-48B3-A442-25151ACECECB}" srcOrd="1" destOrd="0" presId="urn:microsoft.com/office/officeart/2005/8/layout/orgChart1"/>
    <dgm:cxn modelId="{168DB7A7-8F8D-4DC4-960D-554A33AE472C}" type="presOf" srcId="{E2C6F700-87D5-4AC2-8580-1BF54B116DA8}" destId="{649851DE-D834-4564-9592-05538AF68F32}" srcOrd="0" destOrd="0" presId="urn:microsoft.com/office/officeart/2005/8/layout/orgChart1"/>
    <dgm:cxn modelId="{4DD641AA-FBED-42A4-B26F-6607ECC74FAC}" type="presOf" srcId="{C3D3AAFF-6A55-4F03-9277-C9C6B55FF871}" destId="{6AAF6B30-13CA-45CE-B346-20C759F61802}" srcOrd="1" destOrd="0" presId="urn:microsoft.com/office/officeart/2005/8/layout/orgChart1"/>
    <dgm:cxn modelId="{DB6C9DAC-A86C-4C4B-9BAC-14ABBC945D01}" srcId="{D0252B18-BAB5-48A6-A295-F0738AA4AD24}" destId="{73D1F1DF-B63D-4FE9-B541-140598207DDE}" srcOrd="3" destOrd="0" parTransId="{85BE52CF-542B-4527-89BE-2802F89CC72F}" sibTransId="{E6228C9A-AF09-4FA0-A7E4-A30D39A739AF}"/>
    <dgm:cxn modelId="{594C28B4-CEDB-409D-93BE-767867D4088C}" type="presOf" srcId="{454C9380-1F9B-4924-B97A-03CD83FE7BE5}" destId="{6E387B48-1F77-4204-AA0F-626F53055C2D}" srcOrd="1" destOrd="0" presId="urn:microsoft.com/office/officeart/2005/8/layout/orgChart1"/>
    <dgm:cxn modelId="{941623B5-B20F-40A4-83DC-D9F77CA489BA}" type="presOf" srcId="{CF7BA6FC-553B-49C2-90CE-91273E07F5A7}" destId="{963354DD-C6DB-4B1E-B68C-93B845D73934}" srcOrd="0" destOrd="0" presId="urn:microsoft.com/office/officeart/2005/8/layout/orgChart1"/>
    <dgm:cxn modelId="{A258F0B9-4027-41DC-BA66-CE401AB9614B}" type="presOf" srcId="{82B2FA62-388E-4175-BCDB-47B1013C9492}" destId="{20D89D19-E045-484D-BDF3-13DCD7C1F4CF}" srcOrd="0" destOrd="0" presId="urn:microsoft.com/office/officeart/2005/8/layout/orgChart1"/>
    <dgm:cxn modelId="{FEF966BB-1963-43A6-8B40-766146A049D6}" type="presOf" srcId="{7891D7D4-C45F-4BCD-99D8-0598FBF115AC}" destId="{D621F1B8-F133-4CB6-A1ED-22DECB462CDE}" srcOrd="1" destOrd="0" presId="urn:microsoft.com/office/officeart/2005/8/layout/orgChart1"/>
    <dgm:cxn modelId="{071C7BBE-AAAC-4FCC-85DC-96D5C391FAAB}" type="presOf" srcId="{01A07313-AB42-43F4-AD65-3EAF23AE049E}" destId="{F59CA772-5739-41CF-8735-B975A76EC5BF}" srcOrd="0" destOrd="0" presId="urn:microsoft.com/office/officeart/2005/8/layout/orgChart1"/>
    <dgm:cxn modelId="{78B89DBE-77ED-46FF-982A-8721739A6CBB}" type="presOf" srcId="{E15EF78D-E696-47B9-9886-0E5A464A5C0F}" destId="{77BD3060-8D5E-4A2E-9907-4FAC9A5D1838}" srcOrd="1" destOrd="0" presId="urn:microsoft.com/office/officeart/2005/8/layout/orgChart1"/>
    <dgm:cxn modelId="{34CCE4BF-19E4-4BF6-9F19-1D544E5B0202}" type="presOf" srcId="{7FEBA6E2-3272-45D8-AEAF-BCD95A5DDA0E}" destId="{A63448AB-0FD9-4EDC-9567-8FFA199CE00A}" srcOrd="1" destOrd="0" presId="urn:microsoft.com/office/officeart/2005/8/layout/orgChart1"/>
    <dgm:cxn modelId="{2A9BE7C1-1B15-4C06-8F3F-95078386F45E}" type="presOf" srcId="{1B69731F-CCF0-458B-9B5B-C1D17304C13F}" destId="{AE07AB40-5EB5-4B54-B79B-68AB8CDBB29E}" srcOrd="0" destOrd="0" presId="urn:microsoft.com/office/officeart/2005/8/layout/orgChart1"/>
    <dgm:cxn modelId="{4BC533C4-D8C3-4372-B413-3754B40CB605}" srcId="{D0252B18-BAB5-48A6-A295-F0738AA4AD24}" destId="{858F753E-9E4D-4CF0-ABEF-041A536AABD1}" srcOrd="0" destOrd="0" parTransId="{C32DD2DC-F726-4CCE-819D-3BC3FC630F48}" sibTransId="{22BB64CE-6CC7-4374-BB4C-E3106122C2C3}"/>
    <dgm:cxn modelId="{40E57BC4-F2D9-4C44-AC66-52811BDAEC06}" srcId="{9BDC03E8-C131-49B2-A243-7F46291CF17C}" destId="{01A07313-AB42-43F4-AD65-3EAF23AE049E}" srcOrd="0" destOrd="0" parTransId="{578F5B9F-926C-454A-B90B-CB1010610128}" sibTransId="{BD2B53F8-1B98-4CD2-9D47-482B1CD5199A}"/>
    <dgm:cxn modelId="{4BB0CCC6-8A17-43D6-AE15-A2DF6006B6AE}" srcId="{6EEE698C-4D71-4B09-B9CD-B3A3CEB0036F}" destId="{9BDC03E8-C131-49B2-A243-7F46291CF17C}" srcOrd="0" destOrd="0" parTransId="{60D89662-1B12-4E51-B305-BCC02F1268C8}" sibTransId="{FE0C5A86-6463-4360-8AAD-D5D9738009D6}"/>
    <dgm:cxn modelId="{6EBB40CB-0B21-447D-8ED0-3F40F07160DE}" type="presOf" srcId="{6EEE698C-4D71-4B09-B9CD-B3A3CEB0036F}" destId="{5ABF465E-A995-4231-99E0-E4B1A9FA5721}" srcOrd="1" destOrd="0" presId="urn:microsoft.com/office/officeart/2005/8/layout/orgChart1"/>
    <dgm:cxn modelId="{93301ACC-6006-4573-B029-414E70EA8641}" type="presOf" srcId="{EB121BD7-B443-45CA-A652-372563A9233B}" destId="{AEC634E1-EE24-4D4C-8E81-B2B0C1C26EA6}" srcOrd="0" destOrd="0" presId="urn:microsoft.com/office/officeart/2005/8/layout/orgChart1"/>
    <dgm:cxn modelId="{0BB90DCF-82C0-4CA4-8625-29421146BF13}" type="presOf" srcId="{1B69731F-CCF0-458B-9B5B-C1D17304C13F}" destId="{709D108F-F9E3-4D07-AC2B-4D328F9A4A25}" srcOrd="1" destOrd="0" presId="urn:microsoft.com/office/officeart/2005/8/layout/orgChart1"/>
    <dgm:cxn modelId="{7790C4CF-E290-4361-9D14-8EA82FFE50CB}" type="presOf" srcId="{070FED2B-D05A-4BD7-9A7F-DA4A0C6F6890}" destId="{AEECA0D5-EF35-4350-98CD-7C02CF038967}" srcOrd="1" destOrd="0" presId="urn:microsoft.com/office/officeart/2005/8/layout/orgChart1"/>
    <dgm:cxn modelId="{459224D1-6F7C-4A4C-B4F4-84C37B2007B7}" type="presOf" srcId="{73D1F1DF-B63D-4FE9-B541-140598207DDE}" destId="{9DF79455-1176-4D36-82C4-F61799D1FD91}" srcOrd="0" destOrd="0" presId="urn:microsoft.com/office/officeart/2005/8/layout/orgChart1"/>
    <dgm:cxn modelId="{9FB115D2-8474-4BBE-B4ED-C0B36CF3796E}" srcId="{64647D88-7A50-4D8B-B217-15D6013AF210}" destId="{070FED2B-D05A-4BD7-9A7F-DA4A0C6F6890}" srcOrd="2" destOrd="0" parTransId="{D1558827-02A9-4B39-AB23-4F146B639A7F}" sibTransId="{0E555207-364D-4751-B9F6-D6C5A4228E29}"/>
    <dgm:cxn modelId="{1BECA1D4-81ED-4B40-9B3F-CE545601EAB8}" type="presOf" srcId="{858F753E-9E4D-4CF0-ABEF-041A536AABD1}" destId="{8086768D-D464-4E22-9DA5-55DC839CA303}" srcOrd="0" destOrd="0" presId="urn:microsoft.com/office/officeart/2005/8/layout/orgChart1"/>
    <dgm:cxn modelId="{A89969D6-AC23-4A4E-8C6A-0CF7E75DFA71}" srcId="{A95476FF-5035-49D2-96FE-AE014CF5D257}" destId="{CF7BA6FC-553B-49C2-90CE-91273E07F5A7}" srcOrd="1" destOrd="0" parTransId="{0E0030D1-AF5C-40DB-9CE6-F7D38FE3DA85}" sibTransId="{7A2DC034-B358-4E28-957D-83BDE8908544}"/>
    <dgm:cxn modelId="{11C3EAD9-9FAE-4489-B725-1955EEBB5133}" srcId="{7891D7D4-C45F-4BCD-99D8-0598FBF115AC}" destId="{5DC96C5B-7AE0-4936-8F9E-0908E00B91F5}" srcOrd="3" destOrd="0" parTransId="{E7655345-13D9-48AF-A519-60BB8531A4DA}" sibTransId="{093DC646-756A-4639-A762-B32F67375694}"/>
    <dgm:cxn modelId="{4A937CDA-CD43-4D40-8AB1-031E6FBB9A88}" srcId="{1D44F34E-5AD5-4745-BBAB-706F42673A0C}" destId="{E2C6F700-87D5-4AC2-8580-1BF54B116DA8}" srcOrd="0" destOrd="0" parTransId="{6FC5A28B-C127-4399-8E5E-DEF57A09458D}" sibTransId="{331DDC5E-3FA3-4FFE-A39F-881B2ED1A84E}"/>
    <dgm:cxn modelId="{653799DB-D763-420A-8533-6D4D4A529B72}" type="presOf" srcId="{578F5B9F-926C-454A-B90B-CB1010610128}" destId="{7C823A51-5805-465B-9302-7B6029B73A82}" srcOrd="0" destOrd="0" presId="urn:microsoft.com/office/officeart/2005/8/layout/orgChart1"/>
    <dgm:cxn modelId="{F0ECAADB-49F3-4997-B10B-4C4CB7CAC9B8}" type="presOf" srcId="{1D44F34E-5AD5-4745-BBAB-706F42673A0C}" destId="{7C63A621-CD1D-40A9-A82A-0E8C87331F2C}" srcOrd="0" destOrd="0" presId="urn:microsoft.com/office/officeart/2005/8/layout/orgChart1"/>
    <dgm:cxn modelId="{193590DF-6F73-49CA-A78B-F1430CA7F25F}" type="presOf" srcId="{BD335D9E-B35B-4869-85C2-FB29404B306C}" destId="{0AB7E7A2-498C-4918-9E2E-6455A5DF5DD2}" srcOrd="0" destOrd="0" presId="urn:microsoft.com/office/officeart/2005/8/layout/orgChart1"/>
    <dgm:cxn modelId="{5BF49EE0-4B96-449D-A1B4-DD31DA3EEF41}" type="presOf" srcId="{0E0030D1-AF5C-40DB-9CE6-F7D38FE3DA85}" destId="{1572401A-0633-4596-A01D-B0E8DB8E3D50}" srcOrd="0" destOrd="0" presId="urn:microsoft.com/office/officeart/2005/8/layout/orgChart1"/>
    <dgm:cxn modelId="{4A36A7E0-9591-4F9A-B75F-BF6FAB72CFF7}" srcId="{64647D88-7A50-4D8B-B217-15D6013AF210}" destId="{C3D3AAFF-6A55-4F03-9277-C9C6B55FF871}" srcOrd="5" destOrd="0" parTransId="{7BEBCF85-B426-4DFE-99A1-38BAB51923F7}" sibTransId="{B385A594-92F4-4F32-81AE-F15D0A1DE586}"/>
    <dgm:cxn modelId="{DE1906E3-7134-4D4C-8EC7-2FB4CDFFF5CC}" type="presOf" srcId="{9BDC03E8-C131-49B2-A243-7F46291CF17C}" destId="{EF7E7012-D2E5-4301-B4AA-D6DB16E1A693}" srcOrd="1" destOrd="0" presId="urn:microsoft.com/office/officeart/2005/8/layout/orgChart1"/>
    <dgm:cxn modelId="{19536EE5-0BB7-4023-ACA6-409773BEDD0D}" srcId="{9BDC03E8-C131-49B2-A243-7F46291CF17C}" destId="{CD6ED870-D997-4F3B-B65F-30755B26E6D0}" srcOrd="1" destOrd="0" parTransId="{0C9A1F91-198E-4546-BD66-04129111B4CB}" sibTransId="{3C936F16-A9C0-43AF-9DEB-13AE03467CAE}"/>
    <dgm:cxn modelId="{7D98CAE5-D79C-4766-B95C-CF53BFA6832A}" type="presOf" srcId="{5DC96C5B-7AE0-4936-8F9E-0908E00B91F5}" destId="{728C2C58-6765-49A3-80C0-47736D41E87D}" srcOrd="1" destOrd="0" presId="urn:microsoft.com/office/officeart/2005/8/layout/orgChart1"/>
    <dgm:cxn modelId="{A24873E7-1D3F-4118-8905-FCF1E9F6B25C}" type="presOf" srcId="{0C1B0DD6-6C8D-4572-9AC0-BF4FC5B56659}" destId="{2EBD7C8D-91E6-49C3-951F-2B62159C5C2A}" srcOrd="0" destOrd="0" presId="urn:microsoft.com/office/officeart/2005/8/layout/orgChart1"/>
    <dgm:cxn modelId="{3F3312E8-B488-4CB6-B528-B64AC75A2BD1}" type="presOf" srcId="{A95476FF-5035-49D2-96FE-AE014CF5D257}" destId="{1341BCA5-096C-4EF6-91D4-90BA7D66EF13}" srcOrd="1" destOrd="0" presId="urn:microsoft.com/office/officeart/2005/8/layout/orgChart1"/>
    <dgm:cxn modelId="{FBA470E9-B042-474B-809D-D050F71C2036}" type="presOf" srcId="{7FEBA6E2-3272-45D8-AEAF-BCD95A5DDA0E}" destId="{FA469A34-6ABB-46B3-9851-84253EDBA4A0}" srcOrd="0" destOrd="0" presId="urn:microsoft.com/office/officeart/2005/8/layout/orgChart1"/>
    <dgm:cxn modelId="{942E93E9-49AA-4491-8249-745E5749D683}" type="presOf" srcId="{070FED2B-D05A-4BD7-9A7F-DA4A0C6F6890}" destId="{FC58734B-D621-4CE4-B31F-A91E2B1A87BB}" srcOrd="0" destOrd="0" presId="urn:microsoft.com/office/officeart/2005/8/layout/orgChart1"/>
    <dgm:cxn modelId="{E2378BEB-636C-4B1A-898D-AAE8118C4B15}" srcId="{1D44F34E-5AD5-4745-BBAB-706F42673A0C}" destId="{9804FD68-D3FE-4613-B586-3FA3535BB7BE}" srcOrd="1" destOrd="0" parTransId="{6323EA9F-D2BD-46A3-8AF2-05412718FA4D}" sibTransId="{294FC0F7-6908-4EAC-A742-F94E62E5A3D7}"/>
    <dgm:cxn modelId="{23AEE9EE-A5C7-448B-A9B0-590EDBA077AF}" type="presOf" srcId="{0DDA342C-C06E-4941-8C7C-CBF1BABB0C69}" destId="{58874981-CD47-4930-9120-85AD845894F0}" srcOrd="0" destOrd="0" presId="urn:microsoft.com/office/officeart/2005/8/layout/orgChart1"/>
    <dgm:cxn modelId="{BC320BF1-C922-44C2-8125-C26C8E88FC0B}" type="presOf" srcId="{70447204-A092-47F0-A2CF-B8201F07AF4B}" destId="{EC2E71C4-A31F-4B7E-888B-9DAC0141D267}" srcOrd="0" destOrd="0" presId="urn:microsoft.com/office/officeart/2005/8/layout/orgChart1"/>
    <dgm:cxn modelId="{0B1A60F1-9296-4812-873F-4E9239BAAD68}" srcId="{6EEE698C-4D71-4B09-B9CD-B3A3CEB0036F}" destId="{1D44F34E-5AD5-4745-BBAB-706F42673A0C}" srcOrd="2" destOrd="0" parTransId="{3897E04F-FDF5-47CF-8F7E-52F7DA5836F3}" sibTransId="{0E8CDA18-82FE-470F-B43A-78958624DD4E}"/>
    <dgm:cxn modelId="{D09EA6F2-0B78-4F64-86BE-D0F1E3425218}" type="presOf" srcId="{F9D5F668-41CE-4C80-967A-A13F86F14132}" destId="{FC344292-2104-4F6E-B5AA-455567777445}" srcOrd="0" destOrd="0" presId="urn:microsoft.com/office/officeart/2005/8/layout/orgChart1"/>
    <dgm:cxn modelId="{58065FF3-FFC6-4503-AB33-78EBD48F12C2}" type="presOf" srcId="{60D89662-1B12-4E51-B305-BCC02F1268C8}" destId="{A241D455-835D-466E-9DB8-AB8EC383EE55}" srcOrd="0" destOrd="0" presId="urn:microsoft.com/office/officeart/2005/8/layout/orgChart1"/>
    <dgm:cxn modelId="{1FEBDCF4-C33D-48C9-BC7B-FD05DEDAEA4F}" type="presOf" srcId="{C3D3AAFF-6A55-4F03-9277-C9C6B55FF871}" destId="{BFE96752-D65B-459C-9CCB-38AE425BBDD9}" srcOrd="0" destOrd="0" presId="urn:microsoft.com/office/officeart/2005/8/layout/orgChart1"/>
    <dgm:cxn modelId="{5FFA50C7-4D32-427F-A24A-C6F836716957}" type="presParOf" srcId="{AEC634E1-EE24-4D4C-8E81-B2B0C1C26EA6}" destId="{7DB8E0DA-A6BB-4881-83B7-1ADE5A510414}" srcOrd="0" destOrd="0" presId="urn:microsoft.com/office/officeart/2005/8/layout/orgChart1"/>
    <dgm:cxn modelId="{7AC3FAAC-62AF-40D4-A8AD-5CF37C9310E0}" type="presParOf" srcId="{7DB8E0DA-A6BB-4881-83B7-1ADE5A510414}" destId="{5A4E6FF1-5F63-4ABF-B7C7-EB802DFF97C4}" srcOrd="0" destOrd="0" presId="urn:microsoft.com/office/officeart/2005/8/layout/orgChart1"/>
    <dgm:cxn modelId="{65DF0DB7-BBF7-4D91-9877-BC725898AEFB}" type="presParOf" srcId="{5A4E6FF1-5F63-4ABF-B7C7-EB802DFF97C4}" destId="{E17219FC-0AFB-4C1F-BAB2-70B76A173FFB}" srcOrd="0" destOrd="0" presId="urn:microsoft.com/office/officeart/2005/8/layout/orgChart1"/>
    <dgm:cxn modelId="{F5334322-684B-43B5-9B93-660943B83867}" type="presParOf" srcId="{5A4E6FF1-5F63-4ABF-B7C7-EB802DFF97C4}" destId="{63E9EA62-A0A5-49B7-BD02-EFAD1982F568}" srcOrd="1" destOrd="0" presId="urn:microsoft.com/office/officeart/2005/8/layout/orgChart1"/>
    <dgm:cxn modelId="{18838E56-372C-4417-BA1A-AD70261AA24B}" type="presParOf" srcId="{7DB8E0DA-A6BB-4881-83B7-1ADE5A510414}" destId="{43555BA4-69D5-4BBB-A154-F0B8A0090A59}" srcOrd="1" destOrd="0" presId="urn:microsoft.com/office/officeart/2005/8/layout/orgChart1"/>
    <dgm:cxn modelId="{30F44765-0EC1-4660-93F9-8533303CC6CC}" type="presParOf" srcId="{43555BA4-69D5-4BBB-A154-F0B8A0090A59}" destId="{9E75329F-A52E-4106-93B4-E5583B947FE9}" srcOrd="0" destOrd="0" presId="urn:microsoft.com/office/officeart/2005/8/layout/orgChart1"/>
    <dgm:cxn modelId="{508A263A-61F6-4E0C-A723-2ADC869E750F}" type="presParOf" srcId="{43555BA4-69D5-4BBB-A154-F0B8A0090A59}" destId="{39C1954B-3AD9-40E6-A48D-4A08592CFDA1}" srcOrd="1" destOrd="0" presId="urn:microsoft.com/office/officeart/2005/8/layout/orgChart1"/>
    <dgm:cxn modelId="{E3C0DF09-29CB-4604-82EF-66F63C6B0F82}" type="presParOf" srcId="{39C1954B-3AD9-40E6-A48D-4A08592CFDA1}" destId="{A3D9A900-CEEE-4C40-9ED1-A16BFD215A5A}" srcOrd="0" destOrd="0" presId="urn:microsoft.com/office/officeart/2005/8/layout/orgChart1"/>
    <dgm:cxn modelId="{8FCBCE08-C7E7-4F1F-9D88-E85340C089F4}" type="presParOf" srcId="{A3D9A900-CEEE-4C40-9ED1-A16BFD215A5A}" destId="{5921AED7-FD71-4A73-9460-9ACD633C9F14}" srcOrd="0" destOrd="0" presId="urn:microsoft.com/office/officeart/2005/8/layout/orgChart1"/>
    <dgm:cxn modelId="{FF72AC2E-F3A3-4DA4-985F-AA35DD2B969F}" type="presParOf" srcId="{A3D9A900-CEEE-4C40-9ED1-A16BFD215A5A}" destId="{B766A25E-7FCB-4B35-9AD6-4F0CFAD07DBB}" srcOrd="1" destOrd="0" presId="urn:microsoft.com/office/officeart/2005/8/layout/orgChart1"/>
    <dgm:cxn modelId="{F6CCE191-9D21-4A94-9606-8D8D899CF0D6}" type="presParOf" srcId="{39C1954B-3AD9-40E6-A48D-4A08592CFDA1}" destId="{F31D0819-DE17-4E04-A985-019769933C71}" srcOrd="1" destOrd="0" presId="urn:microsoft.com/office/officeart/2005/8/layout/orgChart1"/>
    <dgm:cxn modelId="{F66B5B7B-74D8-4197-99FB-A774B076E1E3}" type="presParOf" srcId="{F31D0819-DE17-4E04-A985-019769933C71}" destId="{6145C343-96B3-4512-AD29-A550F1C8DFED}" srcOrd="0" destOrd="0" presId="urn:microsoft.com/office/officeart/2005/8/layout/orgChart1"/>
    <dgm:cxn modelId="{608BE88F-6C9E-4356-808B-068ACB67987F}" type="presParOf" srcId="{F31D0819-DE17-4E04-A985-019769933C71}" destId="{FBC497CA-BF1C-4952-AB24-7C0B9DF6D69A}" srcOrd="1" destOrd="0" presId="urn:microsoft.com/office/officeart/2005/8/layout/orgChart1"/>
    <dgm:cxn modelId="{14256E31-60D3-45DB-8367-21C4A32F1784}" type="presParOf" srcId="{FBC497CA-BF1C-4952-AB24-7C0B9DF6D69A}" destId="{A7A3ED6D-6DED-4AAA-9766-DF5FEE3B4922}" srcOrd="0" destOrd="0" presId="urn:microsoft.com/office/officeart/2005/8/layout/orgChart1"/>
    <dgm:cxn modelId="{94038298-E203-4F44-8DED-5F753E6477D9}" type="presParOf" srcId="{A7A3ED6D-6DED-4AAA-9766-DF5FEE3B4922}" destId="{20D89D19-E045-484D-BDF3-13DCD7C1F4CF}" srcOrd="0" destOrd="0" presId="urn:microsoft.com/office/officeart/2005/8/layout/orgChart1"/>
    <dgm:cxn modelId="{57159AF9-E0AA-40A0-A1FE-DB225D9D4262}" type="presParOf" srcId="{A7A3ED6D-6DED-4AAA-9766-DF5FEE3B4922}" destId="{8C215B27-6679-49DC-83CD-C932250680C1}" srcOrd="1" destOrd="0" presId="urn:microsoft.com/office/officeart/2005/8/layout/orgChart1"/>
    <dgm:cxn modelId="{6BB2B44D-ABE4-457E-9671-1FAA95B88397}" type="presParOf" srcId="{FBC497CA-BF1C-4952-AB24-7C0B9DF6D69A}" destId="{294ADDB8-DFE9-4E41-9A0E-BD8EC55C674F}" srcOrd="1" destOrd="0" presId="urn:microsoft.com/office/officeart/2005/8/layout/orgChart1"/>
    <dgm:cxn modelId="{F60D5C4D-A1C7-41E9-8EC2-DFC37C628ED4}" type="presParOf" srcId="{FBC497CA-BF1C-4952-AB24-7C0B9DF6D69A}" destId="{FC81B875-CBD6-4665-B370-EAF18991F2FF}" srcOrd="2" destOrd="0" presId="urn:microsoft.com/office/officeart/2005/8/layout/orgChart1"/>
    <dgm:cxn modelId="{0C825DE9-200C-45AD-AF65-9C1E91DB0EAD}" type="presParOf" srcId="{F31D0819-DE17-4E04-A985-019769933C71}" destId="{31A6CA92-2605-4C52-87E1-81E4A58B6CE7}" srcOrd="2" destOrd="0" presId="urn:microsoft.com/office/officeart/2005/8/layout/orgChart1"/>
    <dgm:cxn modelId="{C657E72B-8441-4111-99E7-311C8BF2A568}" type="presParOf" srcId="{F31D0819-DE17-4E04-A985-019769933C71}" destId="{761F3BDC-EED2-4C6B-90BF-E9CE28B8075A}" srcOrd="3" destOrd="0" presId="urn:microsoft.com/office/officeart/2005/8/layout/orgChart1"/>
    <dgm:cxn modelId="{FA807C17-142D-48D7-8E8C-F25D770731CA}" type="presParOf" srcId="{761F3BDC-EED2-4C6B-90BF-E9CE28B8075A}" destId="{93CB3AF2-515C-433D-B8FA-7E116DC16E2D}" srcOrd="0" destOrd="0" presId="urn:microsoft.com/office/officeart/2005/8/layout/orgChart1"/>
    <dgm:cxn modelId="{0F633BFC-F379-412B-96A9-BFCE6989A5A8}" type="presParOf" srcId="{93CB3AF2-515C-433D-B8FA-7E116DC16E2D}" destId="{8E44259B-1EAC-4A9A-9248-C5EACF61231A}" srcOrd="0" destOrd="0" presId="urn:microsoft.com/office/officeart/2005/8/layout/orgChart1"/>
    <dgm:cxn modelId="{64C5E29B-E7B9-43B9-ABD5-236E17CEA796}" type="presParOf" srcId="{93CB3AF2-515C-433D-B8FA-7E116DC16E2D}" destId="{7BF8A28C-D963-43F5-ABCA-0A1DFC2B99A9}" srcOrd="1" destOrd="0" presId="urn:microsoft.com/office/officeart/2005/8/layout/orgChart1"/>
    <dgm:cxn modelId="{8A715895-B751-4D0C-9388-C805192AC7FE}" type="presParOf" srcId="{761F3BDC-EED2-4C6B-90BF-E9CE28B8075A}" destId="{DBE503CF-5DF4-49F0-A8D2-7728E8B8D183}" srcOrd="1" destOrd="0" presId="urn:microsoft.com/office/officeart/2005/8/layout/orgChart1"/>
    <dgm:cxn modelId="{AFD60C92-76FB-4736-92D7-EBAA9471C90C}" type="presParOf" srcId="{761F3BDC-EED2-4C6B-90BF-E9CE28B8075A}" destId="{D9B1DF42-F5DA-4C3F-8B2F-57B6CE863559}" srcOrd="2" destOrd="0" presId="urn:microsoft.com/office/officeart/2005/8/layout/orgChart1"/>
    <dgm:cxn modelId="{EC242834-D879-4BDD-8193-97775860C65D}" type="presParOf" srcId="{F31D0819-DE17-4E04-A985-019769933C71}" destId="{BB459307-1C71-4425-B135-9B3818B005C1}" srcOrd="4" destOrd="0" presId="urn:microsoft.com/office/officeart/2005/8/layout/orgChart1"/>
    <dgm:cxn modelId="{E4D86F64-A277-4D61-A4AD-A38C7AD0F5D6}" type="presParOf" srcId="{F31D0819-DE17-4E04-A985-019769933C71}" destId="{941CCF5C-5B08-4B14-A097-37176E9927F7}" srcOrd="5" destOrd="0" presId="urn:microsoft.com/office/officeart/2005/8/layout/orgChart1"/>
    <dgm:cxn modelId="{89CBF0B7-C34C-409F-AD3E-1C1F432787F2}" type="presParOf" srcId="{941CCF5C-5B08-4B14-A097-37176E9927F7}" destId="{FB8B8381-A550-4737-8B78-86D8794D9730}" srcOrd="0" destOrd="0" presId="urn:microsoft.com/office/officeart/2005/8/layout/orgChart1"/>
    <dgm:cxn modelId="{88320E70-840C-40BB-8B13-D864F0665F43}" type="presParOf" srcId="{FB8B8381-A550-4737-8B78-86D8794D9730}" destId="{FC58734B-D621-4CE4-B31F-A91E2B1A87BB}" srcOrd="0" destOrd="0" presId="urn:microsoft.com/office/officeart/2005/8/layout/orgChart1"/>
    <dgm:cxn modelId="{5B735D69-A40C-4DF1-9567-E2B0B6796591}" type="presParOf" srcId="{FB8B8381-A550-4737-8B78-86D8794D9730}" destId="{AEECA0D5-EF35-4350-98CD-7C02CF038967}" srcOrd="1" destOrd="0" presId="urn:microsoft.com/office/officeart/2005/8/layout/orgChart1"/>
    <dgm:cxn modelId="{C962A215-1F62-4E7C-90B9-D069BECA169E}" type="presParOf" srcId="{941CCF5C-5B08-4B14-A097-37176E9927F7}" destId="{28AA2F36-184F-4F56-BE99-52508D7F5C53}" srcOrd="1" destOrd="0" presId="urn:microsoft.com/office/officeart/2005/8/layout/orgChart1"/>
    <dgm:cxn modelId="{181E5379-2AFF-4279-AD24-38C29D3DDA75}" type="presParOf" srcId="{941CCF5C-5B08-4B14-A097-37176E9927F7}" destId="{B99E5975-6BB4-45A7-9D53-D429401F7719}" srcOrd="2" destOrd="0" presId="urn:microsoft.com/office/officeart/2005/8/layout/orgChart1"/>
    <dgm:cxn modelId="{73384A77-B55A-4076-98C2-908B7EB9CDF7}" type="presParOf" srcId="{F31D0819-DE17-4E04-A985-019769933C71}" destId="{AF82A0A3-6F1A-44B5-818B-B086A82418B2}" srcOrd="6" destOrd="0" presId="urn:microsoft.com/office/officeart/2005/8/layout/orgChart1"/>
    <dgm:cxn modelId="{05C4A433-01D6-4548-9FAA-823C51D4A5EB}" type="presParOf" srcId="{F31D0819-DE17-4E04-A985-019769933C71}" destId="{C1ECD268-1EF3-43A2-AD14-C2B2D9187D4C}" srcOrd="7" destOrd="0" presId="urn:microsoft.com/office/officeart/2005/8/layout/orgChart1"/>
    <dgm:cxn modelId="{D705EC73-BD73-40DC-8A97-2ADB3CA70348}" type="presParOf" srcId="{C1ECD268-1EF3-43A2-AD14-C2B2D9187D4C}" destId="{D3A45222-FABE-47F0-BCBC-275F488B0F97}" srcOrd="0" destOrd="0" presId="urn:microsoft.com/office/officeart/2005/8/layout/orgChart1"/>
    <dgm:cxn modelId="{5644A088-21DF-45E0-9263-1E0726666BB9}" type="presParOf" srcId="{D3A45222-FABE-47F0-BCBC-275F488B0F97}" destId="{16EEFCFF-6C31-413F-9017-C60C22D7C20C}" srcOrd="0" destOrd="0" presId="urn:microsoft.com/office/officeart/2005/8/layout/orgChart1"/>
    <dgm:cxn modelId="{0CEB73EC-2490-4D88-8270-7CB6B6CD76E2}" type="presParOf" srcId="{D3A45222-FABE-47F0-BCBC-275F488B0F97}" destId="{9208A362-511B-4C8B-8116-1E242D3F98A7}" srcOrd="1" destOrd="0" presId="urn:microsoft.com/office/officeart/2005/8/layout/orgChart1"/>
    <dgm:cxn modelId="{5BB03E84-6FB3-4F93-AA16-3DE57B288E36}" type="presParOf" srcId="{C1ECD268-1EF3-43A2-AD14-C2B2D9187D4C}" destId="{BD1B722C-6FAD-45B1-BCDD-A6E91B9C64FE}" srcOrd="1" destOrd="0" presId="urn:microsoft.com/office/officeart/2005/8/layout/orgChart1"/>
    <dgm:cxn modelId="{4019AC10-D00B-4A88-A978-76825CE4F2C1}" type="presParOf" srcId="{C1ECD268-1EF3-43A2-AD14-C2B2D9187D4C}" destId="{95375790-8433-40DF-BFCE-CF536D788954}" srcOrd="2" destOrd="0" presId="urn:microsoft.com/office/officeart/2005/8/layout/orgChart1"/>
    <dgm:cxn modelId="{0396F43C-EE89-4C34-9435-4B1776977FC1}" type="presParOf" srcId="{F31D0819-DE17-4E04-A985-019769933C71}" destId="{473B5DDC-9011-40B0-B158-0BFDC00F6256}" srcOrd="8" destOrd="0" presId="urn:microsoft.com/office/officeart/2005/8/layout/orgChart1"/>
    <dgm:cxn modelId="{A27E2A01-C862-4E62-A165-1D29C8B6D8ED}" type="presParOf" srcId="{F31D0819-DE17-4E04-A985-019769933C71}" destId="{40091E79-74B9-48AD-8278-D31A640D2716}" srcOrd="9" destOrd="0" presId="urn:microsoft.com/office/officeart/2005/8/layout/orgChart1"/>
    <dgm:cxn modelId="{5CE34FDA-FB12-4E0F-8CF2-21B9F0162C0D}" type="presParOf" srcId="{40091E79-74B9-48AD-8278-D31A640D2716}" destId="{2FCFAA37-9DEE-424D-8CA9-8FF1D804C8AD}" srcOrd="0" destOrd="0" presId="urn:microsoft.com/office/officeart/2005/8/layout/orgChart1"/>
    <dgm:cxn modelId="{AD818A31-AE4B-4FDB-AEE3-97F14B964255}" type="presParOf" srcId="{2FCFAA37-9DEE-424D-8CA9-8FF1D804C8AD}" destId="{AE07AB40-5EB5-4B54-B79B-68AB8CDBB29E}" srcOrd="0" destOrd="0" presId="urn:microsoft.com/office/officeart/2005/8/layout/orgChart1"/>
    <dgm:cxn modelId="{329CF292-FC01-4AB3-B645-B3FCF81D38A1}" type="presParOf" srcId="{2FCFAA37-9DEE-424D-8CA9-8FF1D804C8AD}" destId="{709D108F-F9E3-4D07-AC2B-4D328F9A4A25}" srcOrd="1" destOrd="0" presId="urn:microsoft.com/office/officeart/2005/8/layout/orgChart1"/>
    <dgm:cxn modelId="{C5135274-1CF6-46D9-B605-034274012CC2}" type="presParOf" srcId="{40091E79-74B9-48AD-8278-D31A640D2716}" destId="{0639C465-05F8-4505-BDCC-E4415A1095EE}" srcOrd="1" destOrd="0" presId="urn:microsoft.com/office/officeart/2005/8/layout/orgChart1"/>
    <dgm:cxn modelId="{F155403A-7178-444F-86CB-2A103D57A3B0}" type="presParOf" srcId="{40091E79-74B9-48AD-8278-D31A640D2716}" destId="{4F7D42B6-8948-4B17-9521-A966267557ED}" srcOrd="2" destOrd="0" presId="urn:microsoft.com/office/officeart/2005/8/layout/orgChart1"/>
    <dgm:cxn modelId="{D564A23B-1DE6-4867-B596-6C06A5A090BA}" type="presParOf" srcId="{F31D0819-DE17-4E04-A985-019769933C71}" destId="{2F1F9D5D-02DC-4F15-8636-85879D20E690}" srcOrd="10" destOrd="0" presId="urn:microsoft.com/office/officeart/2005/8/layout/orgChart1"/>
    <dgm:cxn modelId="{621016BF-035D-4037-B7EC-4C4BB2E24145}" type="presParOf" srcId="{F31D0819-DE17-4E04-A985-019769933C71}" destId="{499DCF03-6FE2-4C12-92B5-D621FF5C34CE}" srcOrd="11" destOrd="0" presId="urn:microsoft.com/office/officeart/2005/8/layout/orgChart1"/>
    <dgm:cxn modelId="{7F0B4A54-A5E1-4742-AC38-6CEC7B723A4E}" type="presParOf" srcId="{499DCF03-6FE2-4C12-92B5-D621FF5C34CE}" destId="{DBE5598C-5A45-4718-AFB9-126641013133}" srcOrd="0" destOrd="0" presId="urn:microsoft.com/office/officeart/2005/8/layout/orgChart1"/>
    <dgm:cxn modelId="{7F1E86C7-26F3-4547-9B5F-149851B770BE}" type="presParOf" srcId="{DBE5598C-5A45-4718-AFB9-126641013133}" destId="{BFE96752-D65B-459C-9CCB-38AE425BBDD9}" srcOrd="0" destOrd="0" presId="urn:microsoft.com/office/officeart/2005/8/layout/orgChart1"/>
    <dgm:cxn modelId="{038D92F6-047B-4D52-A39E-042E0F4CEAC7}" type="presParOf" srcId="{DBE5598C-5A45-4718-AFB9-126641013133}" destId="{6AAF6B30-13CA-45CE-B346-20C759F61802}" srcOrd="1" destOrd="0" presId="urn:microsoft.com/office/officeart/2005/8/layout/orgChart1"/>
    <dgm:cxn modelId="{54F18A98-52AD-437C-A4B0-82ECB841B421}" type="presParOf" srcId="{499DCF03-6FE2-4C12-92B5-D621FF5C34CE}" destId="{440D0000-5468-469D-8227-EAD245DCF681}" srcOrd="1" destOrd="0" presId="urn:microsoft.com/office/officeart/2005/8/layout/orgChart1"/>
    <dgm:cxn modelId="{61A1BE86-FEFC-4680-A888-633BA81432AF}" type="presParOf" srcId="{499DCF03-6FE2-4C12-92B5-D621FF5C34CE}" destId="{F5836582-522E-4A1B-B762-D8AC20DF8474}" srcOrd="2" destOrd="0" presId="urn:microsoft.com/office/officeart/2005/8/layout/orgChart1"/>
    <dgm:cxn modelId="{D8A51876-FAED-4EE0-9268-05D6B363DFE4}" type="presParOf" srcId="{39C1954B-3AD9-40E6-A48D-4A08592CFDA1}" destId="{D8A9157C-8FA7-4BFC-AA6B-CE118706F9BC}" srcOrd="2" destOrd="0" presId="urn:microsoft.com/office/officeart/2005/8/layout/orgChart1"/>
    <dgm:cxn modelId="{2F1E93B4-3F80-4DC4-BBD6-1F27E6A7DA0F}" type="presParOf" srcId="{43555BA4-69D5-4BBB-A154-F0B8A0090A59}" destId="{E2C35E0C-DA8C-4FA5-A0F6-79354AC81E79}" srcOrd="2" destOrd="0" presId="urn:microsoft.com/office/officeart/2005/8/layout/orgChart1"/>
    <dgm:cxn modelId="{2A8F2524-F96F-4602-B6B4-1CE1CA50C413}" type="presParOf" srcId="{43555BA4-69D5-4BBB-A154-F0B8A0090A59}" destId="{D41F5991-06EF-4AFF-AADC-32028DDFBB6D}" srcOrd="3" destOrd="0" presId="urn:microsoft.com/office/officeart/2005/8/layout/orgChart1"/>
    <dgm:cxn modelId="{B0423CF3-BE3F-4638-9448-025B8DC36817}" type="presParOf" srcId="{D41F5991-06EF-4AFF-AADC-32028DDFBB6D}" destId="{BAB1FC95-5C84-4031-B485-8F1DF1BAE30A}" srcOrd="0" destOrd="0" presId="urn:microsoft.com/office/officeart/2005/8/layout/orgChart1"/>
    <dgm:cxn modelId="{7EC2FC4C-C2D6-41E5-B794-E6A613F86057}" type="presParOf" srcId="{BAB1FC95-5C84-4031-B485-8F1DF1BAE30A}" destId="{A2D67E16-4F90-429C-8794-736E73A41CB3}" srcOrd="0" destOrd="0" presId="urn:microsoft.com/office/officeart/2005/8/layout/orgChart1"/>
    <dgm:cxn modelId="{4263A232-D94A-4DF2-ABE7-CE71A5FFCD9C}" type="presParOf" srcId="{BAB1FC95-5C84-4031-B485-8F1DF1BAE30A}" destId="{5ABF465E-A995-4231-99E0-E4B1A9FA5721}" srcOrd="1" destOrd="0" presId="urn:microsoft.com/office/officeart/2005/8/layout/orgChart1"/>
    <dgm:cxn modelId="{EFB65930-DAE9-4A27-ABFE-0C9133477900}" type="presParOf" srcId="{D41F5991-06EF-4AFF-AADC-32028DDFBB6D}" destId="{32F56763-1C9E-497E-8506-0B4A65EBA3A4}" srcOrd="1" destOrd="0" presId="urn:microsoft.com/office/officeart/2005/8/layout/orgChart1"/>
    <dgm:cxn modelId="{222A924D-EACF-45F1-AF09-A4A7CB45803E}" type="presParOf" srcId="{32F56763-1C9E-497E-8506-0B4A65EBA3A4}" destId="{A241D455-835D-466E-9DB8-AB8EC383EE55}" srcOrd="0" destOrd="0" presId="urn:microsoft.com/office/officeart/2005/8/layout/orgChart1"/>
    <dgm:cxn modelId="{0899D67E-4AF6-4CFF-8782-2E49DADC0434}" type="presParOf" srcId="{32F56763-1C9E-497E-8506-0B4A65EBA3A4}" destId="{85D62143-0787-48E3-850A-D34609D90907}" srcOrd="1" destOrd="0" presId="urn:microsoft.com/office/officeart/2005/8/layout/orgChart1"/>
    <dgm:cxn modelId="{59877F7C-1894-4F64-8B13-76B5E3B6AE1F}" type="presParOf" srcId="{85D62143-0787-48E3-850A-D34609D90907}" destId="{1C4BD8C2-6353-4AB2-B84E-CBC5463EED46}" srcOrd="0" destOrd="0" presId="urn:microsoft.com/office/officeart/2005/8/layout/orgChart1"/>
    <dgm:cxn modelId="{8AF51DAD-47BD-4D98-AD4B-95262E932CE3}" type="presParOf" srcId="{1C4BD8C2-6353-4AB2-B84E-CBC5463EED46}" destId="{A397B225-F92D-4B4F-86FD-BF0D9B05AD1D}" srcOrd="0" destOrd="0" presId="urn:microsoft.com/office/officeart/2005/8/layout/orgChart1"/>
    <dgm:cxn modelId="{05373C28-DC62-481E-8B7F-D56BC7479223}" type="presParOf" srcId="{1C4BD8C2-6353-4AB2-B84E-CBC5463EED46}" destId="{EF7E7012-D2E5-4301-B4AA-D6DB16E1A693}" srcOrd="1" destOrd="0" presId="urn:microsoft.com/office/officeart/2005/8/layout/orgChart1"/>
    <dgm:cxn modelId="{44555D6A-D62B-417C-897A-3FAB2CDFB10F}" type="presParOf" srcId="{85D62143-0787-48E3-850A-D34609D90907}" destId="{EB8222A3-4BEE-4607-86AE-3166007FC3A5}" srcOrd="1" destOrd="0" presId="urn:microsoft.com/office/officeart/2005/8/layout/orgChart1"/>
    <dgm:cxn modelId="{2BB0F42D-C980-44B6-B497-7B957EDE32AA}" type="presParOf" srcId="{EB8222A3-4BEE-4607-86AE-3166007FC3A5}" destId="{7C823A51-5805-465B-9302-7B6029B73A82}" srcOrd="0" destOrd="0" presId="urn:microsoft.com/office/officeart/2005/8/layout/orgChart1"/>
    <dgm:cxn modelId="{1BCDBCC5-B070-4DDF-A7D6-1F0623E7311B}" type="presParOf" srcId="{EB8222A3-4BEE-4607-86AE-3166007FC3A5}" destId="{BC262150-D0C9-4C14-81D2-CC649F686E45}" srcOrd="1" destOrd="0" presId="urn:microsoft.com/office/officeart/2005/8/layout/orgChart1"/>
    <dgm:cxn modelId="{9C5111E1-C7B6-4E07-A310-FFCA3094559E}" type="presParOf" srcId="{BC262150-D0C9-4C14-81D2-CC649F686E45}" destId="{44B8ECDD-C3DE-4894-82E3-DCBEDCB65469}" srcOrd="0" destOrd="0" presId="urn:microsoft.com/office/officeart/2005/8/layout/orgChart1"/>
    <dgm:cxn modelId="{29C38087-7FAA-4825-BEB2-719435036749}" type="presParOf" srcId="{44B8ECDD-C3DE-4894-82E3-DCBEDCB65469}" destId="{F59CA772-5739-41CF-8735-B975A76EC5BF}" srcOrd="0" destOrd="0" presId="urn:microsoft.com/office/officeart/2005/8/layout/orgChart1"/>
    <dgm:cxn modelId="{58DF6C77-ACE2-445B-9B39-8A1C75178FF1}" type="presParOf" srcId="{44B8ECDD-C3DE-4894-82E3-DCBEDCB65469}" destId="{6E20E543-7095-46E9-BBCB-048AB4AF70FB}" srcOrd="1" destOrd="0" presId="urn:microsoft.com/office/officeart/2005/8/layout/orgChart1"/>
    <dgm:cxn modelId="{1433997C-698D-411D-BC8A-F3163B498F19}" type="presParOf" srcId="{BC262150-D0C9-4C14-81D2-CC649F686E45}" destId="{5A141F4A-CA26-48CA-9BAD-E9723A8B61B3}" srcOrd="1" destOrd="0" presId="urn:microsoft.com/office/officeart/2005/8/layout/orgChart1"/>
    <dgm:cxn modelId="{04C3D800-C765-427E-A310-9209230EB9E6}" type="presParOf" srcId="{BC262150-D0C9-4C14-81D2-CC649F686E45}" destId="{847B254C-F06F-4D38-BD3C-E4ACF12B6283}" srcOrd="2" destOrd="0" presId="urn:microsoft.com/office/officeart/2005/8/layout/orgChart1"/>
    <dgm:cxn modelId="{6D41BF52-2613-4184-BB87-2A17D8378EE5}" type="presParOf" srcId="{EB8222A3-4BEE-4607-86AE-3166007FC3A5}" destId="{FC58A19C-B67E-4105-916D-1A354BC8C291}" srcOrd="2" destOrd="0" presId="urn:microsoft.com/office/officeart/2005/8/layout/orgChart1"/>
    <dgm:cxn modelId="{D419A00E-3019-4B13-8A99-B5A727190180}" type="presParOf" srcId="{EB8222A3-4BEE-4607-86AE-3166007FC3A5}" destId="{74A1ECB5-07C0-4987-A99C-608E356A16B0}" srcOrd="3" destOrd="0" presId="urn:microsoft.com/office/officeart/2005/8/layout/orgChart1"/>
    <dgm:cxn modelId="{DB078D7C-B645-4DC7-A493-149679C40830}" type="presParOf" srcId="{74A1ECB5-07C0-4987-A99C-608E356A16B0}" destId="{AF72BE83-FDD6-4AA8-9883-F268A55BF8CA}" srcOrd="0" destOrd="0" presId="urn:microsoft.com/office/officeart/2005/8/layout/orgChart1"/>
    <dgm:cxn modelId="{47390E28-1B17-4AB6-A0B9-C3BC641C5525}" type="presParOf" srcId="{AF72BE83-FDD6-4AA8-9883-F268A55BF8CA}" destId="{E5F5A65F-839D-40E8-9291-128F3256F457}" srcOrd="0" destOrd="0" presId="urn:microsoft.com/office/officeart/2005/8/layout/orgChart1"/>
    <dgm:cxn modelId="{C4DA1E92-FB29-4D6E-A2DB-63406EEBD2FC}" type="presParOf" srcId="{AF72BE83-FDD6-4AA8-9883-F268A55BF8CA}" destId="{3046CEBE-4485-4651-BCFC-2168F92B0AD3}" srcOrd="1" destOrd="0" presId="urn:microsoft.com/office/officeart/2005/8/layout/orgChart1"/>
    <dgm:cxn modelId="{DC970791-4AE3-40F8-9F10-AD8542FFE60D}" type="presParOf" srcId="{74A1ECB5-07C0-4987-A99C-608E356A16B0}" destId="{CFBA626B-342B-47AA-AF66-52F61132BF76}" srcOrd="1" destOrd="0" presId="urn:microsoft.com/office/officeart/2005/8/layout/orgChart1"/>
    <dgm:cxn modelId="{737A63DD-116C-4F0C-B7E2-2A5A241B28FD}" type="presParOf" srcId="{74A1ECB5-07C0-4987-A99C-608E356A16B0}" destId="{BB88B959-55D0-4145-8267-DE4C838B71D1}" srcOrd="2" destOrd="0" presId="urn:microsoft.com/office/officeart/2005/8/layout/orgChart1"/>
    <dgm:cxn modelId="{98920235-DC22-4059-8981-9404B4F647A1}" type="presParOf" srcId="{85D62143-0787-48E3-850A-D34609D90907}" destId="{6975CAB9-F836-4F95-8598-A827A5052127}" srcOrd="2" destOrd="0" presId="urn:microsoft.com/office/officeart/2005/8/layout/orgChart1"/>
    <dgm:cxn modelId="{09A233C8-D8C3-427C-9BE0-EB309B4CD6C6}" type="presParOf" srcId="{32F56763-1C9E-497E-8506-0B4A65EBA3A4}" destId="{55ABA285-2108-4022-AD6F-34022850E6F5}" srcOrd="2" destOrd="0" presId="urn:microsoft.com/office/officeart/2005/8/layout/orgChart1"/>
    <dgm:cxn modelId="{248F0E34-73F6-4EE0-8857-B656F5ED8D7E}" type="presParOf" srcId="{32F56763-1C9E-497E-8506-0B4A65EBA3A4}" destId="{18EBB224-1DA4-490F-AD08-A9166AA171F0}" srcOrd="3" destOrd="0" presId="urn:microsoft.com/office/officeart/2005/8/layout/orgChart1"/>
    <dgm:cxn modelId="{247AE31C-4AC5-4EE0-9E58-797EA3CC0171}" type="presParOf" srcId="{18EBB224-1DA4-490F-AD08-A9166AA171F0}" destId="{F3C80FBD-005B-4924-B6E7-F59F60B8F512}" srcOrd="0" destOrd="0" presId="urn:microsoft.com/office/officeart/2005/8/layout/orgChart1"/>
    <dgm:cxn modelId="{0F1D2145-1DA7-40B9-A37B-1C0C712931C0}" type="presParOf" srcId="{F3C80FBD-005B-4924-B6E7-F59F60B8F512}" destId="{DD96218E-66D5-4C29-9ECC-0F772284CCD4}" srcOrd="0" destOrd="0" presId="urn:microsoft.com/office/officeart/2005/8/layout/orgChart1"/>
    <dgm:cxn modelId="{6FC2B19F-92F3-4803-A0B9-8E75A4BA0155}" type="presParOf" srcId="{F3C80FBD-005B-4924-B6E7-F59F60B8F512}" destId="{D621F1B8-F133-4CB6-A1ED-22DECB462CDE}" srcOrd="1" destOrd="0" presId="urn:microsoft.com/office/officeart/2005/8/layout/orgChart1"/>
    <dgm:cxn modelId="{C5D82C0D-548C-4F2B-9604-81C7F0C6FDD6}" type="presParOf" srcId="{18EBB224-1DA4-490F-AD08-A9166AA171F0}" destId="{DF691BCB-9F93-45FF-BD61-E6EF872EC4C7}" srcOrd="1" destOrd="0" presId="urn:microsoft.com/office/officeart/2005/8/layout/orgChart1"/>
    <dgm:cxn modelId="{0D80CB40-F827-4824-AF95-C3A6453D750A}" type="presParOf" srcId="{DF691BCB-9F93-45FF-BD61-E6EF872EC4C7}" destId="{6622744F-C53D-4C13-AD8B-DC4093EFEC5D}" srcOrd="0" destOrd="0" presId="urn:microsoft.com/office/officeart/2005/8/layout/orgChart1"/>
    <dgm:cxn modelId="{D28F9371-746E-49F5-801F-1182CC82DFB0}" type="presParOf" srcId="{DF691BCB-9F93-45FF-BD61-E6EF872EC4C7}" destId="{24AE5717-A1E1-47BA-87E5-FF9D6BA317A8}" srcOrd="1" destOrd="0" presId="urn:microsoft.com/office/officeart/2005/8/layout/orgChart1"/>
    <dgm:cxn modelId="{9236EEA9-9578-4D1A-9931-ED5475CA0C5A}" type="presParOf" srcId="{24AE5717-A1E1-47BA-87E5-FF9D6BA317A8}" destId="{CAB1E063-2609-43AF-A8D8-72222A3A798F}" srcOrd="0" destOrd="0" presId="urn:microsoft.com/office/officeart/2005/8/layout/orgChart1"/>
    <dgm:cxn modelId="{A7F18DD7-92E4-4E47-AC13-5470F1C66A8D}" type="presParOf" srcId="{CAB1E063-2609-43AF-A8D8-72222A3A798F}" destId="{C05CDD2D-EC1D-4C6A-B21D-EA228ED3E149}" srcOrd="0" destOrd="0" presId="urn:microsoft.com/office/officeart/2005/8/layout/orgChart1"/>
    <dgm:cxn modelId="{CB29990C-FE87-47BF-B8D8-28F2F6DE9554}" type="presParOf" srcId="{CAB1E063-2609-43AF-A8D8-72222A3A798F}" destId="{77BD3060-8D5E-4A2E-9907-4FAC9A5D1838}" srcOrd="1" destOrd="0" presId="urn:microsoft.com/office/officeart/2005/8/layout/orgChart1"/>
    <dgm:cxn modelId="{8FC2A37D-0D71-4DB2-9E68-59ABC6A1AA62}" type="presParOf" srcId="{24AE5717-A1E1-47BA-87E5-FF9D6BA317A8}" destId="{FC8B5368-4268-4818-83CF-10FEF6915C0B}" srcOrd="1" destOrd="0" presId="urn:microsoft.com/office/officeart/2005/8/layout/orgChart1"/>
    <dgm:cxn modelId="{69FEF9C5-A9C7-4928-8DFC-CDF32F78ECD6}" type="presParOf" srcId="{24AE5717-A1E1-47BA-87E5-FF9D6BA317A8}" destId="{9C9CB087-7472-4536-9861-C4CEC2417A6D}" srcOrd="2" destOrd="0" presId="urn:microsoft.com/office/officeart/2005/8/layout/orgChart1"/>
    <dgm:cxn modelId="{B542FF47-1AE3-4DC3-A41D-0B0E8FD43708}" type="presParOf" srcId="{DF691BCB-9F93-45FF-BD61-E6EF872EC4C7}" destId="{180208E4-E3D5-4F9B-85DA-D72F0725C15B}" srcOrd="2" destOrd="0" presId="urn:microsoft.com/office/officeart/2005/8/layout/orgChart1"/>
    <dgm:cxn modelId="{2284E9AF-5764-42A6-A920-357CF411EB52}" type="presParOf" srcId="{DF691BCB-9F93-45FF-BD61-E6EF872EC4C7}" destId="{2F111C43-7F7B-42DF-834A-D6D9FCF8D4E5}" srcOrd="3" destOrd="0" presId="urn:microsoft.com/office/officeart/2005/8/layout/orgChart1"/>
    <dgm:cxn modelId="{1DAED719-B554-433A-B7A0-6CA3F6BD4643}" type="presParOf" srcId="{2F111C43-7F7B-42DF-834A-D6D9FCF8D4E5}" destId="{B1AA45CF-EA1E-4281-A2D5-719A79FAD1B0}" srcOrd="0" destOrd="0" presId="urn:microsoft.com/office/officeart/2005/8/layout/orgChart1"/>
    <dgm:cxn modelId="{221BE59F-157B-46A0-B262-8794304D093F}" type="presParOf" srcId="{B1AA45CF-EA1E-4281-A2D5-719A79FAD1B0}" destId="{18D276C4-15A0-42F1-BB00-800901607067}" srcOrd="0" destOrd="0" presId="urn:microsoft.com/office/officeart/2005/8/layout/orgChart1"/>
    <dgm:cxn modelId="{FB95588A-A3C2-4CA3-9001-C449CD66BDE4}" type="presParOf" srcId="{B1AA45CF-EA1E-4281-A2D5-719A79FAD1B0}" destId="{D5D2D02E-8373-4E3A-85E4-EA7461FB8089}" srcOrd="1" destOrd="0" presId="urn:microsoft.com/office/officeart/2005/8/layout/orgChart1"/>
    <dgm:cxn modelId="{042D3A7D-5CB6-462C-981E-E7B77CEB6891}" type="presParOf" srcId="{2F111C43-7F7B-42DF-834A-D6D9FCF8D4E5}" destId="{64A41E4B-FC5A-469A-AF5D-E844B2B045B0}" srcOrd="1" destOrd="0" presId="urn:microsoft.com/office/officeart/2005/8/layout/orgChart1"/>
    <dgm:cxn modelId="{9B7C0677-9E1D-4B03-B581-6467E86EAC0E}" type="presParOf" srcId="{2F111C43-7F7B-42DF-834A-D6D9FCF8D4E5}" destId="{8E7C7D94-59C7-4723-B53D-915971F3E0AE}" srcOrd="2" destOrd="0" presId="urn:microsoft.com/office/officeart/2005/8/layout/orgChart1"/>
    <dgm:cxn modelId="{53CAA6A4-29FF-461B-A5E6-128D7A2B5148}" type="presParOf" srcId="{DF691BCB-9F93-45FF-BD61-E6EF872EC4C7}" destId="{FC842304-930F-46DA-9814-9C362B2B0CAE}" srcOrd="4" destOrd="0" presId="urn:microsoft.com/office/officeart/2005/8/layout/orgChart1"/>
    <dgm:cxn modelId="{5A387E1C-551D-464B-AF48-97E38DFF92F5}" type="presParOf" srcId="{DF691BCB-9F93-45FF-BD61-E6EF872EC4C7}" destId="{9D481403-E7B2-477D-A57C-713DD0E40E4C}" srcOrd="5" destOrd="0" presId="urn:microsoft.com/office/officeart/2005/8/layout/orgChart1"/>
    <dgm:cxn modelId="{F8ACB2C0-2840-46BD-8291-8B35CEA49FC6}" type="presParOf" srcId="{9D481403-E7B2-477D-A57C-713DD0E40E4C}" destId="{4586273E-4784-412E-98EE-1F3CC9317A77}" srcOrd="0" destOrd="0" presId="urn:microsoft.com/office/officeart/2005/8/layout/orgChart1"/>
    <dgm:cxn modelId="{4E949938-9F3A-4B1E-9F21-A836504E37B4}" type="presParOf" srcId="{4586273E-4784-412E-98EE-1F3CC9317A77}" destId="{BDB58507-37B0-417E-89CF-74642FE8233F}" srcOrd="0" destOrd="0" presId="urn:microsoft.com/office/officeart/2005/8/layout/orgChart1"/>
    <dgm:cxn modelId="{FC06DE0B-1283-4A1A-8ADB-147E7855B0AF}" type="presParOf" srcId="{4586273E-4784-412E-98EE-1F3CC9317A77}" destId="{E4D43525-C0F0-4CC5-8499-2C9C6C12F43D}" srcOrd="1" destOrd="0" presId="urn:microsoft.com/office/officeart/2005/8/layout/orgChart1"/>
    <dgm:cxn modelId="{AE2C6D1C-A584-49EF-A845-765018CB947A}" type="presParOf" srcId="{9D481403-E7B2-477D-A57C-713DD0E40E4C}" destId="{F13978EE-CF9C-45A3-BEF8-BEE1950B113B}" srcOrd="1" destOrd="0" presId="urn:microsoft.com/office/officeart/2005/8/layout/orgChart1"/>
    <dgm:cxn modelId="{E65C6D05-3998-47C1-9E91-5F41FA7B22CD}" type="presParOf" srcId="{9D481403-E7B2-477D-A57C-713DD0E40E4C}" destId="{7015C37D-2ECD-4F58-915C-5569EAEBF755}" srcOrd="2" destOrd="0" presId="urn:microsoft.com/office/officeart/2005/8/layout/orgChart1"/>
    <dgm:cxn modelId="{23727844-4838-4A89-88BF-90FFE5CB8B01}" type="presParOf" srcId="{DF691BCB-9F93-45FF-BD61-E6EF872EC4C7}" destId="{239DD7B5-6629-45F2-ABB9-5163AA7B03AB}" srcOrd="6" destOrd="0" presId="urn:microsoft.com/office/officeart/2005/8/layout/orgChart1"/>
    <dgm:cxn modelId="{08E38BF5-FC92-465B-BC91-909BE6BC51AF}" type="presParOf" srcId="{DF691BCB-9F93-45FF-BD61-E6EF872EC4C7}" destId="{4B938337-4904-4C66-B112-503E7A60A63F}" srcOrd="7" destOrd="0" presId="urn:microsoft.com/office/officeart/2005/8/layout/orgChart1"/>
    <dgm:cxn modelId="{1C031EE7-14CD-4AF7-B5FF-51ED94E0A15E}" type="presParOf" srcId="{4B938337-4904-4C66-B112-503E7A60A63F}" destId="{6391C60A-B71B-4373-AEEE-D1CFA6E5DC6F}" srcOrd="0" destOrd="0" presId="urn:microsoft.com/office/officeart/2005/8/layout/orgChart1"/>
    <dgm:cxn modelId="{041F58CA-8F91-456C-AA3D-B5A3F0BB3EDA}" type="presParOf" srcId="{6391C60A-B71B-4373-AEEE-D1CFA6E5DC6F}" destId="{A43509C6-3BE9-475D-90B9-BB68E3EE3BFA}" srcOrd="0" destOrd="0" presId="urn:microsoft.com/office/officeart/2005/8/layout/orgChart1"/>
    <dgm:cxn modelId="{E01948BE-54B5-4EB7-B8D0-2BAF307F1961}" type="presParOf" srcId="{6391C60A-B71B-4373-AEEE-D1CFA6E5DC6F}" destId="{728C2C58-6765-49A3-80C0-47736D41E87D}" srcOrd="1" destOrd="0" presId="urn:microsoft.com/office/officeart/2005/8/layout/orgChart1"/>
    <dgm:cxn modelId="{3D848F2D-CA9B-4E8F-A03A-CC9CF64FC325}" type="presParOf" srcId="{4B938337-4904-4C66-B112-503E7A60A63F}" destId="{4523CB0D-E939-4DB4-9CEE-E816BE297A45}" srcOrd="1" destOrd="0" presId="urn:microsoft.com/office/officeart/2005/8/layout/orgChart1"/>
    <dgm:cxn modelId="{1F0C1315-E831-4D5A-B86F-EC69BDC33FB4}" type="presParOf" srcId="{4B938337-4904-4C66-B112-503E7A60A63F}" destId="{CBBFEB0A-EEE1-4D4E-BEE6-23CDA0F8C28F}" srcOrd="2" destOrd="0" presId="urn:microsoft.com/office/officeart/2005/8/layout/orgChart1"/>
    <dgm:cxn modelId="{094E0624-7380-4F9D-AB91-6FF4C71F3E6B}" type="presParOf" srcId="{18EBB224-1DA4-490F-AD08-A9166AA171F0}" destId="{04C51FE4-62FA-4D9C-A62C-624AAD128A25}" srcOrd="2" destOrd="0" presId="urn:microsoft.com/office/officeart/2005/8/layout/orgChart1"/>
    <dgm:cxn modelId="{9FD6BD75-5B22-4640-B582-2955B4F26758}" type="presParOf" srcId="{32F56763-1C9E-497E-8506-0B4A65EBA3A4}" destId="{08D12E75-579C-4B00-996E-FD659B0911B0}" srcOrd="4" destOrd="0" presId="urn:microsoft.com/office/officeart/2005/8/layout/orgChart1"/>
    <dgm:cxn modelId="{5AFABED9-DA8C-4C13-A8B6-1AFB1CB948C3}" type="presParOf" srcId="{32F56763-1C9E-497E-8506-0B4A65EBA3A4}" destId="{73A14F96-50E7-4762-9338-9C76F3676C8B}" srcOrd="5" destOrd="0" presId="urn:microsoft.com/office/officeart/2005/8/layout/orgChart1"/>
    <dgm:cxn modelId="{86A6FF84-40AD-40AC-9550-C76FC418C280}" type="presParOf" srcId="{73A14F96-50E7-4762-9338-9C76F3676C8B}" destId="{8954B630-A51A-4C01-8820-2391F16A88D6}" srcOrd="0" destOrd="0" presId="urn:microsoft.com/office/officeart/2005/8/layout/orgChart1"/>
    <dgm:cxn modelId="{0C1A96F0-9F30-491E-929A-7111AA55B8D6}" type="presParOf" srcId="{8954B630-A51A-4C01-8820-2391F16A88D6}" destId="{7C63A621-CD1D-40A9-A82A-0E8C87331F2C}" srcOrd="0" destOrd="0" presId="urn:microsoft.com/office/officeart/2005/8/layout/orgChart1"/>
    <dgm:cxn modelId="{64B573FD-552E-4068-965C-2869A3251D18}" type="presParOf" srcId="{8954B630-A51A-4C01-8820-2391F16A88D6}" destId="{A8512811-B45A-488E-9C12-E3CE83878511}" srcOrd="1" destOrd="0" presId="urn:microsoft.com/office/officeart/2005/8/layout/orgChart1"/>
    <dgm:cxn modelId="{82E029D1-136F-473C-8A45-D802C54140D8}" type="presParOf" srcId="{73A14F96-50E7-4762-9338-9C76F3676C8B}" destId="{BD74DC91-FB5B-4FEF-9A2F-AD4598C69B04}" srcOrd="1" destOrd="0" presId="urn:microsoft.com/office/officeart/2005/8/layout/orgChart1"/>
    <dgm:cxn modelId="{9EEFCCE9-1C13-4AE6-BE33-5632FEC83A4E}" type="presParOf" srcId="{BD74DC91-FB5B-4FEF-9A2F-AD4598C69B04}" destId="{A71B92FC-E1A5-46D9-B2AB-F79F05AAD9F6}" srcOrd="0" destOrd="0" presId="urn:microsoft.com/office/officeart/2005/8/layout/orgChart1"/>
    <dgm:cxn modelId="{C140C3C9-C8E4-47F5-AFD0-829F603A64F4}" type="presParOf" srcId="{BD74DC91-FB5B-4FEF-9A2F-AD4598C69B04}" destId="{A888FEB7-1768-4EC9-9349-E5E076E57798}" srcOrd="1" destOrd="0" presId="urn:microsoft.com/office/officeart/2005/8/layout/orgChart1"/>
    <dgm:cxn modelId="{6A211AEC-72F9-4509-BFCB-510B3C468CE7}" type="presParOf" srcId="{A888FEB7-1768-4EC9-9349-E5E076E57798}" destId="{2C90039C-5EF5-4930-ACA8-71A1949039B6}" srcOrd="0" destOrd="0" presId="urn:microsoft.com/office/officeart/2005/8/layout/orgChart1"/>
    <dgm:cxn modelId="{E5566578-AA11-4482-A6C8-93F9D396E969}" type="presParOf" srcId="{2C90039C-5EF5-4930-ACA8-71A1949039B6}" destId="{649851DE-D834-4564-9592-05538AF68F32}" srcOrd="0" destOrd="0" presId="urn:microsoft.com/office/officeart/2005/8/layout/orgChart1"/>
    <dgm:cxn modelId="{9FDACCB2-5970-4D2C-B2E1-5F2D81F26323}" type="presParOf" srcId="{2C90039C-5EF5-4930-ACA8-71A1949039B6}" destId="{24CB143A-5211-4301-8C06-A2A9AE71A7AA}" srcOrd="1" destOrd="0" presId="urn:microsoft.com/office/officeart/2005/8/layout/orgChart1"/>
    <dgm:cxn modelId="{12E8296E-8798-4D96-AD6F-D6F2F3F85E3D}" type="presParOf" srcId="{A888FEB7-1768-4EC9-9349-E5E076E57798}" destId="{7E332289-25D1-4CF7-885D-A448F3B13944}" srcOrd="1" destOrd="0" presId="urn:microsoft.com/office/officeart/2005/8/layout/orgChart1"/>
    <dgm:cxn modelId="{C70A5640-843F-4814-B4B1-9A5C4AD4E897}" type="presParOf" srcId="{A888FEB7-1768-4EC9-9349-E5E076E57798}" destId="{CEA157C8-3BDF-47CE-A191-D0F7963AA076}" srcOrd="2" destOrd="0" presId="urn:microsoft.com/office/officeart/2005/8/layout/orgChart1"/>
    <dgm:cxn modelId="{7D14908F-0FAD-42E1-88D0-5ABE8BD09E3C}" type="presParOf" srcId="{BD74DC91-FB5B-4FEF-9A2F-AD4598C69B04}" destId="{3CE7BCB6-71F0-49AD-BD52-87D26369E792}" srcOrd="2" destOrd="0" presId="urn:microsoft.com/office/officeart/2005/8/layout/orgChart1"/>
    <dgm:cxn modelId="{14F05FD0-5E06-4B92-A0F9-AE4896A4342B}" type="presParOf" srcId="{BD74DC91-FB5B-4FEF-9A2F-AD4598C69B04}" destId="{05F8AEF6-4AEC-4082-B01F-4D3C8D06958E}" srcOrd="3" destOrd="0" presId="urn:microsoft.com/office/officeart/2005/8/layout/orgChart1"/>
    <dgm:cxn modelId="{C42C48B8-450C-4503-AB8E-E9A3E12E7F89}" type="presParOf" srcId="{05F8AEF6-4AEC-4082-B01F-4D3C8D06958E}" destId="{4DF82030-F809-41D6-B9DA-B68E6FF87E52}" srcOrd="0" destOrd="0" presId="urn:microsoft.com/office/officeart/2005/8/layout/orgChart1"/>
    <dgm:cxn modelId="{2176F4EA-BCE3-4BEB-BF4A-70DECFCED631}" type="presParOf" srcId="{4DF82030-F809-41D6-B9DA-B68E6FF87E52}" destId="{125DB240-01FB-4F83-8B74-DD40A3471AA3}" srcOrd="0" destOrd="0" presId="urn:microsoft.com/office/officeart/2005/8/layout/orgChart1"/>
    <dgm:cxn modelId="{42BF1005-775C-49C2-8211-92B04B077213}" type="presParOf" srcId="{4DF82030-F809-41D6-B9DA-B68E6FF87E52}" destId="{4E3ADEEC-3FA8-46EA-99B0-BBEF0DC790EB}" srcOrd="1" destOrd="0" presId="urn:microsoft.com/office/officeart/2005/8/layout/orgChart1"/>
    <dgm:cxn modelId="{98705655-1A2A-4562-AEF4-C8241E4B11B1}" type="presParOf" srcId="{05F8AEF6-4AEC-4082-B01F-4D3C8D06958E}" destId="{C76E672F-7845-447A-AB20-4FE3AF18A8D6}" srcOrd="1" destOrd="0" presId="urn:microsoft.com/office/officeart/2005/8/layout/orgChart1"/>
    <dgm:cxn modelId="{B3BD9511-3853-4C32-99B1-4E3B1F2F934E}" type="presParOf" srcId="{05F8AEF6-4AEC-4082-B01F-4D3C8D06958E}" destId="{127B6E71-4E28-4713-A56D-E480D26D3EAB}" srcOrd="2" destOrd="0" presId="urn:microsoft.com/office/officeart/2005/8/layout/orgChart1"/>
    <dgm:cxn modelId="{9A9BA1DD-3E06-4879-86BF-F1CD872860F5}" type="presParOf" srcId="{73A14F96-50E7-4762-9338-9C76F3676C8B}" destId="{7E9BC5C4-D3C8-4055-8160-4C4DC5719DA8}" srcOrd="2" destOrd="0" presId="urn:microsoft.com/office/officeart/2005/8/layout/orgChart1"/>
    <dgm:cxn modelId="{98F14CCB-5832-446F-A1DF-1072255E30A3}" type="presParOf" srcId="{32F56763-1C9E-497E-8506-0B4A65EBA3A4}" destId="{EC2E71C4-A31F-4B7E-888B-9DAC0141D267}" srcOrd="6" destOrd="0" presId="urn:microsoft.com/office/officeart/2005/8/layout/orgChart1"/>
    <dgm:cxn modelId="{E1AC7271-13D3-4D9F-8C39-3D44D48BCAE8}" type="presParOf" srcId="{32F56763-1C9E-497E-8506-0B4A65EBA3A4}" destId="{CF4D6653-2D10-45EF-B179-CA7CEA0384BC}" srcOrd="7" destOrd="0" presId="urn:microsoft.com/office/officeart/2005/8/layout/orgChart1"/>
    <dgm:cxn modelId="{92F50CE0-F92B-4E61-8EE7-3680CC313BF4}" type="presParOf" srcId="{CF4D6653-2D10-45EF-B179-CA7CEA0384BC}" destId="{914B235C-99B5-473C-9EFB-BE8448DCC329}" srcOrd="0" destOrd="0" presId="urn:microsoft.com/office/officeart/2005/8/layout/orgChart1"/>
    <dgm:cxn modelId="{0EF1B905-392B-498E-B61D-57091555A930}" type="presParOf" srcId="{914B235C-99B5-473C-9EFB-BE8448DCC329}" destId="{955860C5-5CC4-47B9-AC9B-31816904D01E}" srcOrd="0" destOrd="0" presId="urn:microsoft.com/office/officeart/2005/8/layout/orgChart1"/>
    <dgm:cxn modelId="{54B77134-164E-4B23-9606-87906E905814}" type="presParOf" srcId="{914B235C-99B5-473C-9EFB-BE8448DCC329}" destId="{D4AF1356-F0B8-40F5-A172-D6ADD430B9CB}" srcOrd="1" destOrd="0" presId="urn:microsoft.com/office/officeart/2005/8/layout/orgChart1"/>
    <dgm:cxn modelId="{2A3C56FC-BC6F-4526-A494-F2FD74EA20DF}" type="presParOf" srcId="{CF4D6653-2D10-45EF-B179-CA7CEA0384BC}" destId="{8753AA42-2E8B-4C12-AB4D-7E4FEE39F6EE}" srcOrd="1" destOrd="0" presId="urn:microsoft.com/office/officeart/2005/8/layout/orgChart1"/>
    <dgm:cxn modelId="{5B1F7666-1E64-4B7E-AAD3-59C8E34BDB38}" type="presParOf" srcId="{8753AA42-2E8B-4C12-AB4D-7E4FEE39F6EE}" destId="{9079C686-B1FD-4E60-AA06-506AD02D1A29}" srcOrd="0" destOrd="0" presId="urn:microsoft.com/office/officeart/2005/8/layout/orgChart1"/>
    <dgm:cxn modelId="{43AA8B56-C5CB-47ED-B0A0-B015BB570240}" type="presParOf" srcId="{8753AA42-2E8B-4C12-AB4D-7E4FEE39F6EE}" destId="{D895EB92-65C5-4B1D-8688-BCFDECD64119}" srcOrd="1" destOrd="0" presId="urn:microsoft.com/office/officeart/2005/8/layout/orgChart1"/>
    <dgm:cxn modelId="{97C8CDBB-3716-4569-AE82-4B9E64AC47E1}" type="presParOf" srcId="{D895EB92-65C5-4B1D-8688-BCFDECD64119}" destId="{32202EDC-B2CD-43C6-87F1-41F9E5BED21A}" srcOrd="0" destOrd="0" presId="urn:microsoft.com/office/officeart/2005/8/layout/orgChart1"/>
    <dgm:cxn modelId="{ED18D77F-833B-4B6F-8D83-4B8338A5BAE5}" type="presParOf" srcId="{32202EDC-B2CD-43C6-87F1-41F9E5BED21A}" destId="{8086768D-D464-4E22-9DA5-55DC839CA303}" srcOrd="0" destOrd="0" presId="urn:microsoft.com/office/officeart/2005/8/layout/orgChart1"/>
    <dgm:cxn modelId="{3FD94721-DC7B-45A6-8A91-3403BBC51AEF}" type="presParOf" srcId="{32202EDC-B2CD-43C6-87F1-41F9E5BED21A}" destId="{1F94D09C-AEE0-4125-BD1F-60B6B458FB36}" srcOrd="1" destOrd="0" presId="urn:microsoft.com/office/officeart/2005/8/layout/orgChart1"/>
    <dgm:cxn modelId="{BDB296BB-2AAB-4B22-8189-17457DD5F02C}" type="presParOf" srcId="{D895EB92-65C5-4B1D-8688-BCFDECD64119}" destId="{97D37D57-80A4-4D8A-B2D1-0A03E098CC43}" srcOrd="1" destOrd="0" presId="urn:microsoft.com/office/officeart/2005/8/layout/orgChart1"/>
    <dgm:cxn modelId="{A59A38FD-678B-41DC-8A1D-457762B58EA6}" type="presParOf" srcId="{D895EB92-65C5-4B1D-8688-BCFDECD64119}" destId="{F1BDC402-02BD-4781-9F9B-85DEDB951AF9}" srcOrd="2" destOrd="0" presId="urn:microsoft.com/office/officeart/2005/8/layout/orgChart1"/>
    <dgm:cxn modelId="{19F01113-CD39-4D99-A93F-65565997B323}" type="presParOf" srcId="{8753AA42-2E8B-4C12-AB4D-7E4FEE39F6EE}" destId="{EF468C15-D0BE-4531-9568-4D2B036AD69C}" srcOrd="2" destOrd="0" presId="urn:microsoft.com/office/officeart/2005/8/layout/orgChart1"/>
    <dgm:cxn modelId="{373E1C38-3D1D-4243-A29F-F6B9EAD74D53}" type="presParOf" srcId="{8753AA42-2E8B-4C12-AB4D-7E4FEE39F6EE}" destId="{A5F166F3-D1BE-4AB2-9DF4-D4C41ABC8FCB}" srcOrd="3" destOrd="0" presId="urn:microsoft.com/office/officeart/2005/8/layout/orgChart1"/>
    <dgm:cxn modelId="{6EB6533A-11A3-4C2D-B0A4-ECA0E8F8D9D6}" type="presParOf" srcId="{A5F166F3-D1BE-4AB2-9DF4-D4C41ABC8FCB}" destId="{C6206DE5-767E-4EFB-B02B-5FA1D492F66E}" srcOrd="0" destOrd="0" presId="urn:microsoft.com/office/officeart/2005/8/layout/orgChart1"/>
    <dgm:cxn modelId="{9BFBFBC2-D0A7-44B6-8A73-8194EDB361EF}" type="presParOf" srcId="{C6206DE5-767E-4EFB-B02B-5FA1D492F66E}" destId="{2EBD7C8D-91E6-49C3-951F-2B62159C5C2A}" srcOrd="0" destOrd="0" presId="urn:microsoft.com/office/officeart/2005/8/layout/orgChart1"/>
    <dgm:cxn modelId="{24DB2B31-198E-4E39-BB33-A07549CF4C74}" type="presParOf" srcId="{C6206DE5-767E-4EFB-B02B-5FA1D492F66E}" destId="{01C8AB34-72DA-48B3-A442-25151ACECECB}" srcOrd="1" destOrd="0" presId="urn:microsoft.com/office/officeart/2005/8/layout/orgChart1"/>
    <dgm:cxn modelId="{D880572E-4FBF-4054-BFFD-05CB47A16567}" type="presParOf" srcId="{A5F166F3-D1BE-4AB2-9DF4-D4C41ABC8FCB}" destId="{E96ABF60-CBA7-4B80-BCAB-3F6861652300}" srcOrd="1" destOrd="0" presId="urn:microsoft.com/office/officeart/2005/8/layout/orgChart1"/>
    <dgm:cxn modelId="{AE5E024A-7240-414C-9897-ABD3FB6AF37A}" type="presParOf" srcId="{A5F166F3-D1BE-4AB2-9DF4-D4C41ABC8FCB}" destId="{7F99AD84-0D3E-4EC8-824F-0F642CC055E3}" srcOrd="2" destOrd="0" presId="urn:microsoft.com/office/officeart/2005/8/layout/orgChart1"/>
    <dgm:cxn modelId="{8FB122B8-F107-4AA6-84F9-CB716F5F42A5}" type="presParOf" srcId="{8753AA42-2E8B-4C12-AB4D-7E4FEE39F6EE}" destId="{0AB7E7A2-498C-4918-9E2E-6455A5DF5DD2}" srcOrd="4" destOrd="0" presId="urn:microsoft.com/office/officeart/2005/8/layout/orgChart1"/>
    <dgm:cxn modelId="{071C51F1-50E2-48DB-9145-0A806F1DFF72}" type="presParOf" srcId="{8753AA42-2E8B-4C12-AB4D-7E4FEE39F6EE}" destId="{BD183DA6-E3F0-4C6C-B078-9DA932838014}" srcOrd="5" destOrd="0" presId="urn:microsoft.com/office/officeart/2005/8/layout/orgChart1"/>
    <dgm:cxn modelId="{357961BA-F1F1-4A87-85C0-A86890935C92}" type="presParOf" srcId="{BD183DA6-E3F0-4C6C-B078-9DA932838014}" destId="{C5E224E8-7471-42C3-BF5A-BBE11E5B339D}" srcOrd="0" destOrd="0" presId="urn:microsoft.com/office/officeart/2005/8/layout/orgChart1"/>
    <dgm:cxn modelId="{31C5BF46-F1D5-41DE-B4B4-50F54F58F0D3}" type="presParOf" srcId="{C5E224E8-7471-42C3-BF5A-BBE11E5B339D}" destId="{255CFA1A-C89C-46B1-87BC-B1CFD74BD8A9}" srcOrd="0" destOrd="0" presId="urn:microsoft.com/office/officeart/2005/8/layout/orgChart1"/>
    <dgm:cxn modelId="{74FF7F4E-D6F9-4197-8EC8-58DE86A939B4}" type="presParOf" srcId="{C5E224E8-7471-42C3-BF5A-BBE11E5B339D}" destId="{48574374-1C1D-47C9-B1C6-D3FCD1CDDD5C}" srcOrd="1" destOrd="0" presId="urn:microsoft.com/office/officeart/2005/8/layout/orgChart1"/>
    <dgm:cxn modelId="{E8086416-034C-4FBE-86CD-5E86E194414C}" type="presParOf" srcId="{BD183DA6-E3F0-4C6C-B078-9DA932838014}" destId="{F9708E94-65C7-446F-92D6-008FF0F86AC1}" srcOrd="1" destOrd="0" presId="urn:microsoft.com/office/officeart/2005/8/layout/orgChart1"/>
    <dgm:cxn modelId="{B65499B1-2F76-4DEC-801D-061F585DD17D}" type="presParOf" srcId="{BD183DA6-E3F0-4C6C-B078-9DA932838014}" destId="{97486C2F-3A57-46B1-8850-88EDA0BE7213}" srcOrd="2" destOrd="0" presId="urn:microsoft.com/office/officeart/2005/8/layout/orgChart1"/>
    <dgm:cxn modelId="{7949074B-13A2-4425-A72A-884A4883B791}" type="presParOf" srcId="{8753AA42-2E8B-4C12-AB4D-7E4FEE39F6EE}" destId="{113513D3-1288-48F3-80D8-49F0770368D4}" srcOrd="6" destOrd="0" presId="urn:microsoft.com/office/officeart/2005/8/layout/orgChart1"/>
    <dgm:cxn modelId="{933584D4-77A6-48E1-B490-6BC69BAA8381}" type="presParOf" srcId="{8753AA42-2E8B-4C12-AB4D-7E4FEE39F6EE}" destId="{09D10134-9E40-4294-A5A9-B17B7B4FD073}" srcOrd="7" destOrd="0" presId="urn:microsoft.com/office/officeart/2005/8/layout/orgChart1"/>
    <dgm:cxn modelId="{1EB906F5-3992-4D6D-B749-DA5031B16989}" type="presParOf" srcId="{09D10134-9E40-4294-A5A9-B17B7B4FD073}" destId="{83ACCA20-F1ED-4C8D-B6B1-013EA963E6EA}" srcOrd="0" destOrd="0" presId="urn:microsoft.com/office/officeart/2005/8/layout/orgChart1"/>
    <dgm:cxn modelId="{35D5CFC3-59AC-4D5E-8142-9C19B7303D8D}" type="presParOf" srcId="{83ACCA20-F1ED-4C8D-B6B1-013EA963E6EA}" destId="{9DF79455-1176-4D36-82C4-F61799D1FD91}" srcOrd="0" destOrd="0" presId="urn:microsoft.com/office/officeart/2005/8/layout/orgChart1"/>
    <dgm:cxn modelId="{FA885A20-8F6C-4A4E-9D1C-6CD904E037D6}" type="presParOf" srcId="{83ACCA20-F1ED-4C8D-B6B1-013EA963E6EA}" destId="{5825F4DF-FD84-41A1-9931-F6178F2215F5}" srcOrd="1" destOrd="0" presId="urn:microsoft.com/office/officeart/2005/8/layout/orgChart1"/>
    <dgm:cxn modelId="{5A60E89D-18DD-4DF6-AE49-87BAC52DC18B}" type="presParOf" srcId="{09D10134-9E40-4294-A5A9-B17B7B4FD073}" destId="{0E092BF9-3333-47B3-B01F-1B01C9BC7A13}" srcOrd="1" destOrd="0" presId="urn:microsoft.com/office/officeart/2005/8/layout/orgChart1"/>
    <dgm:cxn modelId="{57B76223-E04C-4584-99F6-62413CDD5AAD}" type="presParOf" srcId="{09D10134-9E40-4294-A5A9-B17B7B4FD073}" destId="{1D85B0BD-8B08-49E8-8890-569BB006BC18}" srcOrd="2" destOrd="0" presId="urn:microsoft.com/office/officeart/2005/8/layout/orgChart1"/>
    <dgm:cxn modelId="{506F6F61-C79B-4086-A653-C00D45148C27}" type="presParOf" srcId="{CF4D6653-2D10-45EF-B179-CA7CEA0384BC}" destId="{385BE72B-9246-4998-BB80-C1016988E51A}" srcOrd="2" destOrd="0" presId="urn:microsoft.com/office/officeart/2005/8/layout/orgChart1"/>
    <dgm:cxn modelId="{D9277266-E5F6-4F1F-9D36-C0F6135ED40B}" type="presParOf" srcId="{32F56763-1C9E-497E-8506-0B4A65EBA3A4}" destId="{E3A1F85D-A418-4F80-9DC0-896D4CBF6D83}" srcOrd="8" destOrd="0" presId="urn:microsoft.com/office/officeart/2005/8/layout/orgChart1"/>
    <dgm:cxn modelId="{7E872D80-3061-46CE-B67C-FC9CB6AE20E3}" type="presParOf" srcId="{32F56763-1C9E-497E-8506-0B4A65EBA3A4}" destId="{17A80F38-4594-406C-BA0A-9B46301A1AC0}" srcOrd="9" destOrd="0" presId="urn:microsoft.com/office/officeart/2005/8/layout/orgChart1"/>
    <dgm:cxn modelId="{5E5754FE-FA00-4700-8E44-DA27152F7929}" type="presParOf" srcId="{17A80F38-4594-406C-BA0A-9B46301A1AC0}" destId="{2D0BDC4D-6505-42DC-B228-887FFE6B8512}" srcOrd="0" destOrd="0" presId="urn:microsoft.com/office/officeart/2005/8/layout/orgChart1"/>
    <dgm:cxn modelId="{AFEA241A-953E-4DBC-8B4F-2EB0DA408384}" type="presParOf" srcId="{2D0BDC4D-6505-42DC-B228-887FFE6B8512}" destId="{FC344292-2104-4F6E-B5AA-455567777445}" srcOrd="0" destOrd="0" presId="urn:microsoft.com/office/officeart/2005/8/layout/orgChart1"/>
    <dgm:cxn modelId="{06AE4CDF-918D-4803-80C9-7D1985586F59}" type="presParOf" srcId="{2D0BDC4D-6505-42DC-B228-887FFE6B8512}" destId="{2BD62A1A-05CD-4781-86B5-6A5CDB43FD28}" srcOrd="1" destOrd="0" presId="urn:microsoft.com/office/officeart/2005/8/layout/orgChart1"/>
    <dgm:cxn modelId="{D0739C3F-57D4-4D9B-8575-0383FC0CE0F5}" type="presParOf" srcId="{17A80F38-4594-406C-BA0A-9B46301A1AC0}" destId="{B1365531-453D-4E8D-8985-65EF7AD32365}" srcOrd="1" destOrd="0" presId="urn:microsoft.com/office/officeart/2005/8/layout/orgChart1"/>
    <dgm:cxn modelId="{D84A6049-CC09-4084-81A6-C78B8219262A}" type="presParOf" srcId="{17A80F38-4594-406C-BA0A-9B46301A1AC0}" destId="{9BE7F35C-8469-4DE0-9E88-51794426F8CE}" srcOrd="2" destOrd="0" presId="urn:microsoft.com/office/officeart/2005/8/layout/orgChart1"/>
    <dgm:cxn modelId="{8755E4B7-328A-43EA-A75C-217EBDCD4DBE}" type="presParOf" srcId="{D41F5991-06EF-4AFF-AADC-32028DDFBB6D}" destId="{984A2968-F8AD-4B26-A00A-63028E8E7B4E}" srcOrd="2" destOrd="0" presId="urn:microsoft.com/office/officeart/2005/8/layout/orgChart1"/>
    <dgm:cxn modelId="{058C85A3-ADA0-4867-BFAC-17062B3599B3}" type="presParOf" srcId="{43555BA4-69D5-4BBB-A154-F0B8A0090A59}" destId="{40254738-BF8C-4457-90FC-E026E99F8A46}" srcOrd="4" destOrd="0" presId="urn:microsoft.com/office/officeart/2005/8/layout/orgChart1"/>
    <dgm:cxn modelId="{A0629778-B8CF-4F14-AE04-5772A7FAC86E}" type="presParOf" srcId="{43555BA4-69D5-4BBB-A154-F0B8A0090A59}" destId="{FFB90323-281C-421F-B187-315968A8C90F}" srcOrd="5" destOrd="0" presId="urn:microsoft.com/office/officeart/2005/8/layout/orgChart1"/>
    <dgm:cxn modelId="{07E1C7B6-534F-446F-ABC4-D2DED4B11AD2}" type="presParOf" srcId="{FFB90323-281C-421F-B187-315968A8C90F}" destId="{612C75EB-6EF7-4A34-92D9-B58A402A335A}" srcOrd="0" destOrd="0" presId="urn:microsoft.com/office/officeart/2005/8/layout/orgChart1"/>
    <dgm:cxn modelId="{9DBDC130-5790-4033-BB78-CCEE6A4C3BC8}" type="presParOf" srcId="{612C75EB-6EF7-4A34-92D9-B58A402A335A}" destId="{B64DBE90-2DE0-4F2E-B0AF-659B0430065F}" srcOrd="0" destOrd="0" presId="urn:microsoft.com/office/officeart/2005/8/layout/orgChart1"/>
    <dgm:cxn modelId="{57DFE80D-DD5D-407D-918D-CA8D886A7369}" type="presParOf" srcId="{612C75EB-6EF7-4A34-92D9-B58A402A335A}" destId="{6E387B48-1F77-4204-AA0F-626F53055C2D}" srcOrd="1" destOrd="0" presId="urn:microsoft.com/office/officeart/2005/8/layout/orgChart1"/>
    <dgm:cxn modelId="{64192238-E903-4DDF-80AB-5640B68BE189}" type="presParOf" srcId="{FFB90323-281C-421F-B187-315968A8C90F}" destId="{0EFCFD7A-F51E-4B6F-ABBE-D90602232083}" srcOrd="1" destOrd="0" presId="urn:microsoft.com/office/officeart/2005/8/layout/orgChart1"/>
    <dgm:cxn modelId="{35C81C97-6F99-465D-80DC-52FBAFE4A996}" type="presParOf" srcId="{FFB90323-281C-421F-B187-315968A8C90F}" destId="{C0DC39C8-2DE7-44C8-B7BE-2A844E6746A7}" srcOrd="2" destOrd="0" presId="urn:microsoft.com/office/officeart/2005/8/layout/orgChart1"/>
    <dgm:cxn modelId="{617D82A4-38AE-418E-BB27-09B566423970}" type="presParOf" srcId="{43555BA4-69D5-4BBB-A154-F0B8A0090A59}" destId="{8ECCDB0D-BC95-448D-AAEE-BD48820BD772}" srcOrd="6" destOrd="0" presId="urn:microsoft.com/office/officeart/2005/8/layout/orgChart1"/>
    <dgm:cxn modelId="{3449A9E7-A8D3-44D1-AEA7-6FA076C619BF}" type="presParOf" srcId="{43555BA4-69D5-4BBB-A154-F0B8A0090A59}" destId="{266DAE7A-68CC-44A8-A378-EA4A810E0220}" srcOrd="7" destOrd="0" presId="urn:microsoft.com/office/officeart/2005/8/layout/orgChart1"/>
    <dgm:cxn modelId="{5BF6A96E-D169-4135-B05F-96F1E5B2DEE8}" type="presParOf" srcId="{266DAE7A-68CC-44A8-A378-EA4A810E0220}" destId="{6EE1836B-C6ED-43CA-81D1-26BFFE4650F8}" srcOrd="0" destOrd="0" presId="urn:microsoft.com/office/officeart/2005/8/layout/orgChart1"/>
    <dgm:cxn modelId="{2D5D2697-DBF3-41EF-997F-933A6795F9BF}" type="presParOf" srcId="{6EE1836B-C6ED-43CA-81D1-26BFFE4650F8}" destId="{875EF9F9-5C07-4C3F-94BB-419AD2EA66B0}" srcOrd="0" destOrd="0" presId="urn:microsoft.com/office/officeart/2005/8/layout/orgChart1"/>
    <dgm:cxn modelId="{801EE64D-1BC2-49DF-800E-E696367AF7E4}" type="presParOf" srcId="{6EE1836B-C6ED-43CA-81D1-26BFFE4650F8}" destId="{1341BCA5-096C-4EF6-91D4-90BA7D66EF13}" srcOrd="1" destOrd="0" presId="urn:microsoft.com/office/officeart/2005/8/layout/orgChart1"/>
    <dgm:cxn modelId="{85F88C9A-C7A3-4448-A25C-A9FC6F8586B9}" type="presParOf" srcId="{266DAE7A-68CC-44A8-A378-EA4A810E0220}" destId="{BB7A5C60-098B-4BC8-977F-5CDD948A41A7}" srcOrd="1" destOrd="0" presId="urn:microsoft.com/office/officeart/2005/8/layout/orgChart1"/>
    <dgm:cxn modelId="{2F2ACC4B-A840-43D8-89CA-F2B78FF7BF63}" type="presParOf" srcId="{BB7A5C60-098B-4BC8-977F-5CDD948A41A7}" destId="{EEC601F3-FA33-45E6-ABF8-5CF113C4FCFE}" srcOrd="0" destOrd="0" presId="urn:microsoft.com/office/officeart/2005/8/layout/orgChart1"/>
    <dgm:cxn modelId="{E8FF1F7A-DD4A-4FB8-959B-4A1DAE9E2E07}" type="presParOf" srcId="{BB7A5C60-098B-4BC8-977F-5CDD948A41A7}" destId="{0048F80F-0B60-42F1-96B9-5EEE261EE4D7}" srcOrd="1" destOrd="0" presId="urn:microsoft.com/office/officeart/2005/8/layout/orgChart1"/>
    <dgm:cxn modelId="{EDBB7D45-9831-4A60-A730-4BA8363B6C01}" type="presParOf" srcId="{0048F80F-0B60-42F1-96B9-5EEE261EE4D7}" destId="{550E1C52-BAB4-4DAD-8BBA-D3FAF82457C4}" srcOrd="0" destOrd="0" presId="urn:microsoft.com/office/officeart/2005/8/layout/orgChart1"/>
    <dgm:cxn modelId="{B0FFBEF8-B945-426D-B0EE-13CF62F3A532}" type="presParOf" srcId="{550E1C52-BAB4-4DAD-8BBA-D3FAF82457C4}" destId="{CFB8882B-A13D-40B0-939A-A9B8DA50A0D3}" srcOrd="0" destOrd="0" presId="urn:microsoft.com/office/officeart/2005/8/layout/orgChart1"/>
    <dgm:cxn modelId="{EC60C7F8-203C-4913-8CEF-23F101CF0EC9}" type="presParOf" srcId="{550E1C52-BAB4-4DAD-8BBA-D3FAF82457C4}" destId="{96FA740E-16A5-4FDF-AB9B-E9243CA4FF9E}" srcOrd="1" destOrd="0" presId="urn:microsoft.com/office/officeart/2005/8/layout/orgChart1"/>
    <dgm:cxn modelId="{395157FC-05D5-449D-9D57-F4550A152F99}" type="presParOf" srcId="{0048F80F-0B60-42F1-96B9-5EEE261EE4D7}" destId="{723B9B7F-D380-4F08-A715-A1F2BB861324}" srcOrd="1" destOrd="0" presId="urn:microsoft.com/office/officeart/2005/8/layout/orgChart1"/>
    <dgm:cxn modelId="{128FCEF2-49A4-4A9F-81D1-B9CF2707FC47}" type="presParOf" srcId="{0048F80F-0B60-42F1-96B9-5EEE261EE4D7}" destId="{184B9B4C-30E9-42F8-827C-4898521B0409}" srcOrd="2" destOrd="0" presId="urn:microsoft.com/office/officeart/2005/8/layout/orgChart1"/>
    <dgm:cxn modelId="{08111790-EEE4-4F9F-AD31-37ACB25918EC}" type="presParOf" srcId="{BB7A5C60-098B-4BC8-977F-5CDD948A41A7}" destId="{1572401A-0633-4596-A01D-B0E8DB8E3D50}" srcOrd="2" destOrd="0" presId="urn:microsoft.com/office/officeart/2005/8/layout/orgChart1"/>
    <dgm:cxn modelId="{BF0A555F-F03B-43D3-A1B9-16623C82FAAE}" type="presParOf" srcId="{BB7A5C60-098B-4BC8-977F-5CDD948A41A7}" destId="{72F55809-0024-45F3-8EF7-3129CDAB83B9}" srcOrd="3" destOrd="0" presId="urn:microsoft.com/office/officeart/2005/8/layout/orgChart1"/>
    <dgm:cxn modelId="{E3C82629-4F75-42A2-8AA2-62F084061CB9}" type="presParOf" srcId="{72F55809-0024-45F3-8EF7-3129CDAB83B9}" destId="{B17CE22E-4D4B-4269-B67A-93A33AD70352}" srcOrd="0" destOrd="0" presId="urn:microsoft.com/office/officeart/2005/8/layout/orgChart1"/>
    <dgm:cxn modelId="{8190A671-E8CF-4EF5-9700-12F9F439501D}" type="presParOf" srcId="{B17CE22E-4D4B-4269-B67A-93A33AD70352}" destId="{963354DD-C6DB-4B1E-B68C-93B845D73934}" srcOrd="0" destOrd="0" presId="urn:microsoft.com/office/officeart/2005/8/layout/orgChart1"/>
    <dgm:cxn modelId="{285F3B06-FA0D-487D-9146-F86CE081E608}" type="presParOf" srcId="{B17CE22E-4D4B-4269-B67A-93A33AD70352}" destId="{3C5EB963-7F1F-4B30-AF9D-3C07B169A965}" srcOrd="1" destOrd="0" presId="urn:microsoft.com/office/officeart/2005/8/layout/orgChart1"/>
    <dgm:cxn modelId="{19DEFDBB-39E4-4E27-B1D4-D74DC27001D5}" type="presParOf" srcId="{72F55809-0024-45F3-8EF7-3129CDAB83B9}" destId="{702E9FA6-1F30-45A0-B256-42147AD22D61}" srcOrd="1" destOrd="0" presId="urn:microsoft.com/office/officeart/2005/8/layout/orgChart1"/>
    <dgm:cxn modelId="{57130982-D347-4B98-9E9C-3CDD314435CD}" type="presParOf" srcId="{72F55809-0024-45F3-8EF7-3129CDAB83B9}" destId="{16DEE975-9865-4655-AEEB-8FB91C620452}" srcOrd="2" destOrd="0" presId="urn:microsoft.com/office/officeart/2005/8/layout/orgChart1"/>
    <dgm:cxn modelId="{D8D45B5D-8A69-44AA-83FB-629539D0D39A}" type="presParOf" srcId="{BB7A5C60-098B-4BC8-977F-5CDD948A41A7}" destId="{58874981-CD47-4930-9120-85AD845894F0}" srcOrd="4" destOrd="0" presId="urn:microsoft.com/office/officeart/2005/8/layout/orgChart1"/>
    <dgm:cxn modelId="{B9EA474A-37AF-4173-B2EC-954FB4DC7424}" type="presParOf" srcId="{BB7A5C60-098B-4BC8-977F-5CDD948A41A7}" destId="{F8099626-00B8-4457-862C-8C574AC9F39E}" srcOrd="5" destOrd="0" presId="urn:microsoft.com/office/officeart/2005/8/layout/orgChart1"/>
    <dgm:cxn modelId="{191D6A69-6046-41CE-BF86-47CBC751C397}" type="presParOf" srcId="{F8099626-00B8-4457-862C-8C574AC9F39E}" destId="{02D4BCEE-F40A-422B-91B6-24D67AE8022B}" srcOrd="0" destOrd="0" presId="urn:microsoft.com/office/officeart/2005/8/layout/orgChart1"/>
    <dgm:cxn modelId="{E15B7147-E668-4271-84E2-C11D4B37A06B}" type="presParOf" srcId="{02D4BCEE-F40A-422B-91B6-24D67AE8022B}" destId="{D4CE6EBC-E246-4C4B-965B-226F101C748A}" srcOrd="0" destOrd="0" presId="urn:microsoft.com/office/officeart/2005/8/layout/orgChart1"/>
    <dgm:cxn modelId="{19E1FCE5-84D1-469E-9A19-4C3D31A5C403}" type="presParOf" srcId="{02D4BCEE-F40A-422B-91B6-24D67AE8022B}" destId="{7F270C12-CD32-451C-8A2D-D3647179007D}" srcOrd="1" destOrd="0" presId="urn:microsoft.com/office/officeart/2005/8/layout/orgChart1"/>
    <dgm:cxn modelId="{C37E5C96-FFE3-4736-BBDA-5750CDDBD730}" type="presParOf" srcId="{F8099626-00B8-4457-862C-8C574AC9F39E}" destId="{6790DE1B-5129-40C8-9CAE-E18E72A8FCAF}" srcOrd="1" destOrd="0" presId="urn:microsoft.com/office/officeart/2005/8/layout/orgChart1"/>
    <dgm:cxn modelId="{410BF68B-7D42-4575-8B07-254CBD04DD28}" type="presParOf" srcId="{F8099626-00B8-4457-862C-8C574AC9F39E}" destId="{ECE143DB-F624-4559-A5DD-A8F7AB42C928}" srcOrd="2" destOrd="0" presId="urn:microsoft.com/office/officeart/2005/8/layout/orgChart1"/>
    <dgm:cxn modelId="{F40FE085-7139-41C3-A782-7C3E8DD5C2E2}" type="presParOf" srcId="{BB7A5C60-098B-4BC8-977F-5CDD948A41A7}" destId="{4AD0CEC9-EDB7-4549-A8EC-CE63B961EABF}" srcOrd="6" destOrd="0" presId="urn:microsoft.com/office/officeart/2005/8/layout/orgChart1"/>
    <dgm:cxn modelId="{34BB33BB-E03D-4F17-A902-9F9440825D29}" type="presParOf" srcId="{BB7A5C60-098B-4BC8-977F-5CDD948A41A7}" destId="{9713D5CE-2426-4115-9A92-790F7C540B33}" srcOrd="7" destOrd="0" presId="urn:microsoft.com/office/officeart/2005/8/layout/orgChart1"/>
    <dgm:cxn modelId="{A27CAC88-9BAE-489E-995C-B1FD24A35437}" type="presParOf" srcId="{9713D5CE-2426-4115-9A92-790F7C540B33}" destId="{0FD5FE71-7E2E-4F40-8501-2E83EE553672}" srcOrd="0" destOrd="0" presId="urn:microsoft.com/office/officeart/2005/8/layout/orgChart1"/>
    <dgm:cxn modelId="{11669A8C-A03A-46BF-A2B9-5AA34DF5ABA1}" type="presParOf" srcId="{0FD5FE71-7E2E-4F40-8501-2E83EE553672}" destId="{FA469A34-6ABB-46B3-9851-84253EDBA4A0}" srcOrd="0" destOrd="0" presId="urn:microsoft.com/office/officeart/2005/8/layout/orgChart1"/>
    <dgm:cxn modelId="{B2D542DD-ED50-41B0-AFC8-DAB46647C6CD}" type="presParOf" srcId="{0FD5FE71-7E2E-4F40-8501-2E83EE553672}" destId="{A63448AB-0FD9-4EDC-9567-8FFA199CE00A}" srcOrd="1" destOrd="0" presId="urn:microsoft.com/office/officeart/2005/8/layout/orgChart1"/>
    <dgm:cxn modelId="{4EA2AE8E-6FDF-4B90-95BE-E91F496A58C9}" type="presParOf" srcId="{9713D5CE-2426-4115-9A92-790F7C540B33}" destId="{AF1172E0-1284-49C5-ACAA-9F4336EA41D1}" srcOrd="1" destOrd="0" presId="urn:microsoft.com/office/officeart/2005/8/layout/orgChart1"/>
    <dgm:cxn modelId="{58E30B76-A3EA-406A-B3E5-65E8AEB646FE}" type="presParOf" srcId="{9713D5CE-2426-4115-9A92-790F7C540B33}" destId="{4D2E0C15-FE13-4E02-A568-A16CDC4E8F2E}" srcOrd="2" destOrd="0" presId="urn:microsoft.com/office/officeart/2005/8/layout/orgChart1"/>
    <dgm:cxn modelId="{391A34D9-ED53-42A5-A798-790F736AA596}" type="presParOf" srcId="{266DAE7A-68CC-44A8-A378-EA4A810E0220}" destId="{B45069C9-2E02-43FF-B3BE-630426574CB2}" srcOrd="2" destOrd="0" presId="urn:microsoft.com/office/officeart/2005/8/layout/orgChart1"/>
    <dgm:cxn modelId="{68E47F5F-11AC-48B4-BB5C-3ED00EEF8FEA}" type="presParOf" srcId="{7DB8E0DA-A6BB-4881-83B7-1ADE5A510414}" destId="{0DD54760-B273-47E8-A0A6-090194865E3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37F400-EABA-484A-BA73-385477B8BC05}">
      <dsp:nvSpPr>
        <dsp:cNvPr id="0" name=""/>
        <dsp:cNvSpPr/>
      </dsp:nvSpPr>
      <dsp:spPr>
        <a:xfrm>
          <a:off x="6006" y="43925"/>
          <a:ext cx="2530146" cy="510528"/>
        </a:xfrm>
        <a:prstGeom prst="roundRect">
          <a:avLst>
            <a:gd name="adj" fmla="val 10000"/>
          </a:avLst>
        </a:prstGeom>
        <a:solidFill>
          <a:schemeClr val="accent3">
            <a:lumMod val="10000"/>
            <a:lumOff val="90000"/>
          </a:schemeClr>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a:solidFill>
                <a:schemeClr val="tx1"/>
              </a:solidFill>
              <a:latin typeface="Calibri" panose="020F0502020204030204" pitchFamily="34" charset="0"/>
              <a:cs typeface="Calibri" panose="020F0502020204030204" pitchFamily="34" charset="0"/>
            </a:rPr>
            <a:t>PLANIFICACIÓN</a:t>
          </a:r>
          <a:endParaRPr lang="it-IT" sz="1600" b="1" kern="1200" dirty="0">
            <a:solidFill>
              <a:schemeClr val="tx1"/>
            </a:solidFill>
            <a:latin typeface="Calibri" panose="020F0502020204030204" pitchFamily="34" charset="0"/>
            <a:cs typeface="Calibri" panose="020F0502020204030204" pitchFamily="34" charset="0"/>
          </a:endParaRPr>
        </a:p>
      </dsp:txBody>
      <dsp:txXfrm>
        <a:off x="20959" y="58878"/>
        <a:ext cx="2500240" cy="480622"/>
      </dsp:txXfrm>
    </dsp:sp>
    <dsp:sp modelId="{0F494595-F3FE-1444-B765-5E529B30F6F2}">
      <dsp:nvSpPr>
        <dsp:cNvPr id="0" name=""/>
        <dsp:cNvSpPr/>
      </dsp:nvSpPr>
      <dsp:spPr>
        <a:xfrm>
          <a:off x="2621157" y="262394"/>
          <a:ext cx="180210" cy="73590"/>
        </a:xfrm>
        <a:prstGeom prst="rightArrow">
          <a:avLst>
            <a:gd name="adj1" fmla="val 60000"/>
            <a:gd name="adj2" fmla="val 50000"/>
          </a:avLst>
        </a:prstGeom>
        <a:solidFill>
          <a:srgbClr val="1B193E"/>
        </a:solidFill>
        <a:ln>
          <a:solidFill>
            <a:srgbClr val="1B193E"/>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it-IT" sz="1600" kern="1200">
            <a:latin typeface="Calibri" panose="020F0502020204030204" pitchFamily="34" charset="0"/>
            <a:cs typeface="Calibri" panose="020F0502020204030204" pitchFamily="34" charset="0"/>
          </a:endParaRPr>
        </a:p>
      </dsp:txBody>
      <dsp:txXfrm>
        <a:off x="2621157" y="277112"/>
        <a:ext cx="158133" cy="44154"/>
      </dsp:txXfrm>
    </dsp:sp>
    <dsp:sp modelId="{C5820D0C-6CEA-4D4D-911E-1E32B045AAE1}">
      <dsp:nvSpPr>
        <dsp:cNvPr id="0" name=""/>
        <dsp:cNvSpPr/>
      </dsp:nvSpPr>
      <dsp:spPr>
        <a:xfrm>
          <a:off x="2876172" y="43925"/>
          <a:ext cx="2530146" cy="510528"/>
        </a:xfrm>
        <a:prstGeom prst="roundRect">
          <a:avLst>
            <a:gd name="adj" fmla="val 10000"/>
          </a:avLst>
        </a:prstGeom>
        <a:solidFill>
          <a:schemeClr val="accent3">
            <a:lumMod val="10000"/>
            <a:lumOff val="90000"/>
          </a:schemeClr>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a:solidFill>
                <a:schemeClr val="tx1"/>
              </a:solidFill>
              <a:latin typeface="Calibri" panose="020F0502020204030204" pitchFamily="34" charset="0"/>
              <a:cs typeface="Calibri" panose="020F0502020204030204" pitchFamily="34" charset="0"/>
            </a:rPr>
            <a:t>APROBACIÓN</a:t>
          </a:r>
          <a:endParaRPr lang="it-IT" sz="1600" b="1" kern="1200" dirty="0">
            <a:solidFill>
              <a:schemeClr val="tx1"/>
            </a:solidFill>
            <a:latin typeface="Calibri" panose="020F0502020204030204" pitchFamily="34" charset="0"/>
            <a:cs typeface="Calibri" panose="020F0502020204030204" pitchFamily="34" charset="0"/>
          </a:endParaRPr>
        </a:p>
      </dsp:txBody>
      <dsp:txXfrm>
        <a:off x="2891125" y="58878"/>
        <a:ext cx="2500240" cy="480622"/>
      </dsp:txXfrm>
    </dsp:sp>
    <dsp:sp modelId="{1AC27BB3-0A78-B341-AFE4-13760FABAF97}">
      <dsp:nvSpPr>
        <dsp:cNvPr id="0" name=""/>
        <dsp:cNvSpPr/>
      </dsp:nvSpPr>
      <dsp:spPr>
        <a:xfrm>
          <a:off x="5491323" y="262395"/>
          <a:ext cx="180210" cy="73588"/>
        </a:xfrm>
        <a:prstGeom prst="rightArrow">
          <a:avLst>
            <a:gd name="adj1" fmla="val 60000"/>
            <a:gd name="adj2" fmla="val 50000"/>
          </a:avLst>
        </a:prstGeom>
        <a:solidFill>
          <a:srgbClr val="1B193E"/>
        </a:solidFill>
        <a:ln>
          <a:solidFill>
            <a:srgbClr val="1B193E"/>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it-IT" sz="1600" kern="1200">
            <a:latin typeface="Calibri" panose="020F0502020204030204" pitchFamily="34" charset="0"/>
            <a:cs typeface="Calibri" panose="020F0502020204030204" pitchFamily="34" charset="0"/>
          </a:endParaRPr>
        </a:p>
      </dsp:txBody>
      <dsp:txXfrm>
        <a:off x="5491323" y="277113"/>
        <a:ext cx="158134" cy="44152"/>
      </dsp:txXfrm>
    </dsp:sp>
    <dsp:sp modelId="{A4F8BCD4-7B8C-3649-8FE6-9ADE9BD51B01}">
      <dsp:nvSpPr>
        <dsp:cNvPr id="0" name=""/>
        <dsp:cNvSpPr/>
      </dsp:nvSpPr>
      <dsp:spPr>
        <a:xfrm>
          <a:off x="5746338" y="43925"/>
          <a:ext cx="2530146" cy="510528"/>
        </a:xfrm>
        <a:prstGeom prst="roundRect">
          <a:avLst>
            <a:gd name="adj" fmla="val 10000"/>
          </a:avLst>
        </a:prstGeom>
        <a:solidFill>
          <a:schemeClr val="accent3">
            <a:lumMod val="10000"/>
            <a:lumOff val="90000"/>
          </a:schemeClr>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a:solidFill>
                <a:schemeClr val="tx1"/>
              </a:solidFill>
              <a:latin typeface="Calibri" panose="020F0502020204030204" pitchFamily="34" charset="0"/>
              <a:cs typeface="Calibri" panose="020F0502020204030204" pitchFamily="34" charset="0"/>
            </a:rPr>
            <a:t>IMPLEMENTACIÓN</a:t>
          </a:r>
          <a:endParaRPr lang="it-IT" sz="1600" b="1" kern="1200" dirty="0">
            <a:solidFill>
              <a:schemeClr val="tx1"/>
            </a:solidFill>
            <a:latin typeface="Calibri" panose="020F0502020204030204" pitchFamily="34" charset="0"/>
            <a:cs typeface="Calibri" panose="020F0502020204030204" pitchFamily="34" charset="0"/>
          </a:endParaRPr>
        </a:p>
      </dsp:txBody>
      <dsp:txXfrm>
        <a:off x="5761291" y="58878"/>
        <a:ext cx="2500240" cy="480622"/>
      </dsp:txXfrm>
    </dsp:sp>
    <dsp:sp modelId="{B815582C-1782-A44B-8B6E-ACBECC204C9A}">
      <dsp:nvSpPr>
        <dsp:cNvPr id="0" name=""/>
        <dsp:cNvSpPr/>
      </dsp:nvSpPr>
      <dsp:spPr>
        <a:xfrm flipV="1">
          <a:off x="8361489" y="262394"/>
          <a:ext cx="180210" cy="73590"/>
        </a:xfrm>
        <a:prstGeom prst="rightArrow">
          <a:avLst>
            <a:gd name="adj1" fmla="val 60000"/>
            <a:gd name="adj2" fmla="val 50000"/>
          </a:avLst>
        </a:prstGeom>
        <a:solidFill>
          <a:srgbClr val="1B193E"/>
        </a:solidFill>
        <a:ln>
          <a:solidFill>
            <a:srgbClr val="1B193E"/>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it-IT" sz="1600" kern="1200">
            <a:latin typeface="Calibri" panose="020F0502020204030204" pitchFamily="34" charset="0"/>
            <a:cs typeface="Calibri" panose="020F0502020204030204" pitchFamily="34" charset="0"/>
          </a:endParaRPr>
        </a:p>
      </dsp:txBody>
      <dsp:txXfrm rot="10800000">
        <a:off x="8361489" y="277112"/>
        <a:ext cx="158133" cy="44154"/>
      </dsp:txXfrm>
    </dsp:sp>
    <dsp:sp modelId="{A9B52FC1-BB0C-F84F-8257-7F1DD02B6C72}">
      <dsp:nvSpPr>
        <dsp:cNvPr id="0" name=""/>
        <dsp:cNvSpPr/>
      </dsp:nvSpPr>
      <dsp:spPr>
        <a:xfrm>
          <a:off x="8616504" y="43925"/>
          <a:ext cx="2530146" cy="510528"/>
        </a:xfrm>
        <a:prstGeom prst="roundRect">
          <a:avLst>
            <a:gd name="adj" fmla="val 10000"/>
          </a:avLst>
        </a:prstGeom>
        <a:solidFill>
          <a:schemeClr val="accent3">
            <a:lumMod val="10000"/>
            <a:lumOff val="90000"/>
          </a:schemeClr>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a:solidFill>
                <a:schemeClr val="tx1"/>
              </a:solidFill>
              <a:latin typeface="Calibri" panose="020F0502020204030204" pitchFamily="34" charset="0"/>
              <a:cs typeface="Calibri" panose="020F0502020204030204" pitchFamily="34" charset="0"/>
            </a:rPr>
            <a:t>EVALUACIÓN</a:t>
          </a:r>
          <a:endParaRPr lang="it-IT" sz="1600" b="1" kern="1200" dirty="0">
            <a:solidFill>
              <a:schemeClr val="tx1"/>
            </a:solidFill>
            <a:latin typeface="Calibri" panose="020F0502020204030204" pitchFamily="34" charset="0"/>
            <a:cs typeface="Calibri" panose="020F0502020204030204" pitchFamily="34" charset="0"/>
          </a:endParaRPr>
        </a:p>
      </dsp:txBody>
      <dsp:txXfrm>
        <a:off x="8631457" y="58878"/>
        <a:ext cx="2500240" cy="4806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0CEC9-EDB7-4549-A8EC-CE63B961EABF}">
      <dsp:nvSpPr>
        <dsp:cNvPr id="0" name=""/>
        <dsp:cNvSpPr/>
      </dsp:nvSpPr>
      <dsp:spPr>
        <a:xfrm>
          <a:off x="7698250" y="1008727"/>
          <a:ext cx="124727" cy="2153626"/>
        </a:xfrm>
        <a:custGeom>
          <a:avLst/>
          <a:gdLst/>
          <a:ahLst/>
          <a:cxnLst/>
          <a:rect l="0" t="0" r="0" b="0"/>
          <a:pathLst>
            <a:path>
              <a:moveTo>
                <a:pt x="0" y="0"/>
              </a:moveTo>
              <a:lnTo>
                <a:pt x="0" y="2153626"/>
              </a:lnTo>
              <a:lnTo>
                <a:pt x="124727" y="215362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874981-CD47-4930-9120-85AD845894F0}">
      <dsp:nvSpPr>
        <dsp:cNvPr id="0" name=""/>
        <dsp:cNvSpPr/>
      </dsp:nvSpPr>
      <dsp:spPr>
        <a:xfrm>
          <a:off x="7698250" y="1008727"/>
          <a:ext cx="124727" cy="1563249"/>
        </a:xfrm>
        <a:custGeom>
          <a:avLst/>
          <a:gdLst/>
          <a:ahLst/>
          <a:cxnLst/>
          <a:rect l="0" t="0" r="0" b="0"/>
          <a:pathLst>
            <a:path>
              <a:moveTo>
                <a:pt x="0" y="0"/>
              </a:moveTo>
              <a:lnTo>
                <a:pt x="0" y="1563249"/>
              </a:lnTo>
              <a:lnTo>
                <a:pt x="124727" y="156324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72401A-0633-4596-A01D-B0E8DB8E3D50}">
      <dsp:nvSpPr>
        <dsp:cNvPr id="0" name=""/>
        <dsp:cNvSpPr/>
      </dsp:nvSpPr>
      <dsp:spPr>
        <a:xfrm>
          <a:off x="7698250" y="1008727"/>
          <a:ext cx="124727" cy="972873"/>
        </a:xfrm>
        <a:custGeom>
          <a:avLst/>
          <a:gdLst/>
          <a:ahLst/>
          <a:cxnLst/>
          <a:rect l="0" t="0" r="0" b="0"/>
          <a:pathLst>
            <a:path>
              <a:moveTo>
                <a:pt x="0" y="0"/>
              </a:moveTo>
              <a:lnTo>
                <a:pt x="0" y="972873"/>
              </a:lnTo>
              <a:lnTo>
                <a:pt x="124727" y="9728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C601F3-FA33-45E6-ABF8-5CF113C4FCFE}">
      <dsp:nvSpPr>
        <dsp:cNvPr id="0" name=""/>
        <dsp:cNvSpPr/>
      </dsp:nvSpPr>
      <dsp:spPr>
        <a:xfrm>
          <a:off x="7698250" y="1008727"/>
          <a:ext cx="124727" cy="382497"/>
        </a:xfrm>
        <a:custGeom>
          <a:avLst/>
          <a:gdLst/>
          <a:ahLst/>
          <a:cxnLst/>
          <a:rect l="0" t="0" r="0" b="0"/>
          <a:pathLst>
            <a:path>
              <a:moveTo>
                <a:pt x="0" y="0"/>
              </a:moveTo>
              <a:lnTo>
                <a:pt x="0" y="382497"/>
              </a:lnTo>
              <a:lnTo>
                <a:pt x="124727" y="38249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CCDB0D-BC95-448D-AAEE-BD48820BD772}">
      <dsp:nvSpPr>
        <dsp:cNvPr id="0" name=""/>
        <dsp:cNvSpPr/>
      </dsp:nvSpPr>
      <dsp:spPr>
        <a:xfrm>
          <a:off x="4744301" y="418351"/>
          <a:ext cx="3286555" cy="174618"/>
        </a:xfrm>
        <a:custGeom>
          <a:avLst/>
          <a:gdLst/>
          <a:ahLst/>
          <a:cxnLst/>
          <a:rect l="0" t="0" r="0" b="0"/>
          <a:pathLst>
            <a:path>
              <a:moveTo>
                <a:pt x="0" y="0"/>
              </a:moveTo>
              <a:lnTo>
                <a:pt x="0" y="87309"/>
              </a:lnTo>
              <a:lnTo>
                <a:pt x="3286555" y="87309"/>
              </a:lnTo>
              <a:lnTo>
                <a:pt x="3286555" y="17461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254738-BF8C-4457-90FC-E026E99F8A46}">
      <dsp:nvSpPr>
        <dsp:cNvPr id="0" name=""/>
        <dsp:cNvSpPr/>
      </dsp:nvSpPr>
      <dsp:spPr>
        <a:xfrm>
          <a:off x="4744301" y="418351"/>
          <a:ext cx="1882736" cy="174618"/>
        </a:xfrm>
        <a:custGeom>
          <a:avLst/>
          <a:gdLst/>
          <a:ahLst/>
          <a:cxnLst/>
          <a:rect l="0" t="0" r="0" b="0"/>
          <a:pathLst>
            <a:path>
              <a:moveTo>
                <a:pt x="0" y="0"/>
              </a:moveTo>
              <a:lnTo>
                <a:pt x="0" y="87309"/>
              </a:lnTo>
              <a:lnTo>
                <a:pt x="1882736" y="87309"/>
              </a:lnTo>
              <a:lnTo>
                <a:pt x="1882736" y="17461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A1F85D-A418-4F80-9DC0-896D4CBF6D83}">
      <dsp:nvSpPr>
        <dsp:cNvPr id="0" name=""/>
        <dsp:cNvSpPr/>
      </dsp:nvSpPr>
      <dsp:spPr>
        <a:xfrm>
          <a:off x="4817093" y="1008727"/>
          <a:ext cx="2012268" cy="174618"/>
        </a:xfrm>
        <a:custGeom>
          <a:avLst/>
          <a:gdLst/>
          <a:ahLst/>
          <a:cxnLst/>
          <a:rect l="0" t="0" r="0" b="0"/>
          <a:pathLst>
            <a:path>
              <a:moveTo>
                <a:pt x="0" y="0"/>
              </a:moveTo>
              <a:lnTo>
                <a:pt x="0" y="87309"/>
              </a:lnTo>
              <a:lnTo>
                <a:pt x="2012268" y="87309"/>
              </a:lnTo>
              <a:lnTo>
                <a:pt x="2012268" y="1746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13513D3-1288-48F3-80D8-49F0770368D4}">
      <dsp:nvSpPr>
        <dsp:cNvPr id="0" name=""/>
        <dsp:cNvSpPr/>
      </dsp:nvSpPr>
      <dsp:spPr>
        <a:xfrm>
          <a:off x="5490621" y="1599104"/>
          <a:ext cx="124727" cy="2153626"/>
        </a:xfrm>
        <a:custGeom>
          <a:avLst/>
          <a:gdLst/>
          <a:ahLst/>
          <a:cxnLst/>
          <a:rect l="0" t="0" r="0" b="0"/>
          <a:pathLst>
            <a:path>
              <a:moveTo>
                <a:pt x="0" y="0"/>
              </a:moveTo>
              <a:lnTo>
                <a:pt x="0" y="2153626"/>
              </a:lnTo>
              <a:lnTo>
                <a:pt x="124727" y="215362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B7E7A2-498C-4918-9E2E-6455A5DF5DD2}">
      <dsp:nvSpPr>
        <dsp:cNvPr id="0" name=""/>
        <dsp:cNvSpPr/>
      </dsp:nvSpPr>
      <dsp:spPr>
        <a:xfrm>
          <a:off x="5490621" y="1599104"/>
          <a:ext cx="124727" cy="1563249"/>
        </a:xfrm>
        <a:custGeom>
          <a:avLst/>
          <a:gdLst/>
          <a:ahLst/>
          <a:cxnLst/>
          <a:rect l="0" t="0" r="0" b="0"/>
          <a:pathLst>
            <a:path>
              <a:moveTo>
                <a:pt x="0" y="0"/>
              </a:moveTo>
              <a:lnTo>
                <a:pt x="0" y="1563249"/>
              </a:lnTo>
              <a:lnTo>
                <a:pt x="124727" y="156324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468C15-D0BE-4531-9568-4D2B036AD69C}">
      <dsp:nvSpPr>
        <dsp:cNvPr id="0" name=""/>
        <dsp:cNvSpPr/>
      </dsp:nvSpPr>
      <dsp:spPr>
        <a:xfrm>
          <a:off x="5490621" y="1599104"/>
          <a:ext cx="124727" cy="972873"/>
        </a:xfrm>
        <a:custGeom>
          <a:avLst/>
          <a:gdLst/>
          <a:ahLst/>
          <a:cxnLst/>
          <a:rect l="0" t="0" r="0" b="0"/>
          <a:pathLst>
            <a:path>
              <a:moveTo>
                <a:pt x="0" y="0"/>
              </a:moveTo>
              <a:lnTo>
                <a:pt x="0" y="972873"/>
              </a:lnTo>
              <a:lnTo>
                <a:pt x="124727" y="9728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79C686-B1FD-4E60-AA06-506AD02D1A29}">
      <dsp:nvSpPr>
        <dsp:cNvPr id="0" name=""/>
        <dsp:cNvSpPr/>
      </dsp:nvSpPr>
      <dsp:spPr>
        <a:xfrm>
          <a:off x="5490621" y="1599104"/>
          <a:ext cx="124727" cy="382497"/>
        </a:xfrm>
        <a:custGeom>
          <a:avLst/>
          <a:gdLst/>
          <a:ahLst/>
          <a:cxnLst/>
          <a:rect l="0" t="0" r="0" b="0"/>
          <a:pathLst>
            <a:path>
              <a:moveTo>
                <a:pt x="0" y="0"/>
              </a:moveTo>
              <a:lnTo>
                <a:pt x="0" y="382497"/>
              </a:lnTo>
              <a:lnTo>
                <a:pt x="124727" y="38249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2E71C4-A31F-4B7E-888B-9DAC0141D267}">
      <dsp:nvSpPr>
        <dsp:cNvPr id="0" name=""/>
        <dsp:cNvSpPr/>
      </dsp:nvSpPr>
      <dsp:spPr>
        <a:xfrm>
          <a:off x="4817093" y="1008727"/>
          <a:ext cx="1006134" cy="174618"/>
        </a:xfrm>
        <a:custGeom>
          <a:avLst/>
          <a:gdLst/>
          <a:ahLst/>
          <a:cxnLst/>
          <a:rect l="0" t="0" r="0" b="0"/>
          <a:pathLst>
            <a:path>
              <a:moveTo>
                <a:pt x="0" y="0"/>
              </a:moveTo>
              <a:lnTo>
                <a:pt x="0" y="87309"/>
              </a:lnTo>
              <a:lnTo>
                <a:pt x="1006134" y="87309"/>
              </a:lnTo>
              <a:lnTo>
                <a:pt x="1006134" y="1746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CE7BCB6-71F0-49AD-BD52-87D26369E792}">
      <dsp:nvSpPr>
        <dsp:cNvPr id="0" name=""/>
        <dsp:cNvSpPr/>
      </dsp:nvSpPr>
      <dsp:spPr>
        <a:xfrm>
          <a:off x="4484487" y="1599104"/>
          <a:ext cx="124727" cy="972873"/>
        </a:xfrm>
        <a:custGeom>
          <a:avLst/>
          <a:gdLst/>
          <a:ahLst/>
          <a:cxnLst/>
          <a:rect l="0" t="0" r="0" b="0"/>
          <a:pathLst>
            <a:path>
              <a:moveTo>
                <a:pt x="0" y="0"/>
              </a:moveTo>
              <a:lnTo>
                <a:pt x="0" y="972873"/>
              </a:lnTo>
              <a:lnTo>
                <a:pt x="124727" y="9728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1B92FC-E1A5-46D9-B2AB-F79F05AAD9F6}">
      <dsp:nvSpPr>
        <dsp:cNvPr id="0" name=""/>
        <dsp:cNvSpPr/>
      </dsp:nvSpPr>
      <dsp:spPr>
        <a:xfrm>
          <a:off x="4484487" y="1599104"/>
          <a:ext cx="124727" cy="382497"/>
        </a:xfrm>
        <a:custGeom>
          <a:avLst/>
          <a:gdLst/>
          <a:ahLst/>
          <a:cxnLst/>
          <a:rect l="0" t="0" r="0" b="0"/>
          <a:pathLst>
            <a:path>
              <a:moveTo>
                <a:pt x="0" y="0"/>
              </a:moveTo>
              <a:lnTo>
                <a:pt x="0" y="382497"/>
              </a:lnTo>
              <a:lnTo>
                <a:pt x="124727" y="38249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D12E75-579C-4B00-996E-FD659B0911B0}">
      <dsp:nvSpPr>
        <dsp:cNvPr id="0" name=""/>
        <dsp:cNvSpPr/>
      </dsp:nvSpPr>
      <dsp:spPr>
        <a:xfrm>
          <a:off x="4771373" y="1008727"/>
          <a:ext cx="91440" cy="174618"/>
        </a:xfrm>
        <a:custGeom>
          <a:avLst/>
          <a:gdLst/>
          <a:ahLst/>
          <a:cxnLst/>
          <a:rect l="0" t="0" r="0" b="0"/>
          <a:pathLst>
            <a:path>
              <a:moveTo>
                <a:pt x="45720" y="0"/>
              </a:moveTo>
              <a:lnTo>
                <a:pt x="45720" y="1746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9DD7B5-6629-45F2-ABB9-5163AA7B03AB}">
      <dsp:nvSpPr>
        <dsp:cNvPr id="0" name=""/>
        <dsp:cNvSpPr/>
      </dsp:nvSpPr>
      <dsp:spPr>
        <a:xfrm>
          <a:off x="3478352" y="1599104"/>
          <a:ext cx="124727" cy="2153626"/>
        </a:xfrm>
        <a:custGeom>
          <a:avLst/>
          <a:gdLst/>
          <a:ahLst/>
          <a:cxnLst/>
          <a:rect l="0" t="0" r="0" b="0"/>
          <a:pathLst>
            <a:path>
              <a:moveTo>
                <a:pt x="0" y="0"/>
              </a:moveTo>
              <a:lnTo>
                <a:pt x="0" y="2153626"/>
              </a:lnTo>
              <a:lnTo>
                <a:pt x="124727" y="215362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842304-930F-46DA-9814-9C362B2B0CAE}">
      <dsp:nvSpPr>
        <dsp:cNvPr id="0" name=""/>
        <dsp:cNvSpPr/>
      </dsp:nvSpPr>
      <dsp:spPr>
        <a:xfrm>
          <a:off x="3478352" y="1599104"/>
          <a:ext cx="124727" cy="1563249"/>
        </a:xfrm>
        <a:custGeom>
          <a:avLst/>
          <a:gdLst/>
          <a:ahLst/>
          <a:cxnLst/>
          <a:rect l="0" t="0" r="0" b="0"/>
          <a:pathLst>
            <a:path>
              <a:moveTo>
                <a:pt x="0" y="0"/>
              </a:moveTo>
              <a:lnTo>
                <a:pt x="0" y="1563249"/>
              </a:lnTo>
              <a:lnTo>
                <a:pt x="124727" y="156324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0208E4-E3D5-4F9B-85DA-D72F0725C15B}">
      <dsp:nvSpPr>
        <dsp:cNvPr id="0" name=""/>
        <dsp:cNvSpPr/>
      </dsp:nvSpPr>
      <dsp:spPr>
        <a:xfrm>
          <a:off x="3478352" y="1599104"/>
          <a:ext cx="124727" cy="972873"/>
        </a:xfrm>
        <a:custGeom>
          <a:avLst/>
          <a:gdLst/>
          <a:ahLst/>
          <a:cxnLst/>
          <a:rect l="0" t="0" r="0" b="0"/>
          <a:pathLst>
            <a:path>
              <a:moveTo>
                <a:pt x="0" y="0"/>
              </a:moveTo>
              <a:lnTo>
                <a:pt x="0" y="972873"/>
              </a:lnTo>
              <a:lnTo>
                <a:pt x="124727" y="9728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22744F-C53D-4C13-AD8B-DC4093EFEC5D}">
      <dsp:nvSpPr>
        <dsp:cNvPr id="0" name=""/>
        <dsp:cNvSpPr/>
      </dsp:nvSpPr>
      <dsp:spPr>
        <a:xfrm>
          <a:off x="3478352" y="1599104"/>
          <a:ext cx="124727" cy="382497"/>
        </a:xfrm>
        <a:custGeom>
          <a:avLst/>
          <a:gdLst/>
          <a:ahLst/>
          <a:cxnLst/>
          <a:rect l="0" t="0" r="0" b="0"/>
          <a:pathLst>
            <a:path>
              <a:moveTo>
                <a:pt x="0" y="0"/>
              </a:moveTo>
              <a:lnTo>
                <a:pt x="0" y="382497"/>
              </a:lnTo>
              <a:lnTo>
                <a:pt x="124727" y="38249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ABA285-2108-4022-AD6F-34022850E6F5}">
      <dsp:nvSpPr>
        <dsp:cNvPr id="0" name=""/>
        <dsp:cNvSpPr/>
      </dsp:nvSpPr>
      <dsp:spPr>
        <a:xfrm>
          <a:off x="3810959" y="1008727"/>
          <a:ext cx="1006134" cy="174618"/>
        </a:xfrm>
        <a:custGeom>
          <a:avLst/>
          <a:gdLst/>
          <a:ahLst/>
          <a:cxnLst/>
          <a:rect l="0" t="0" r="0" b="0"/>
          <a:pathLst>
            <a:path>
              <a:moveTo>
                <a:pt x="1006134" y="0"/>
              </a:moveTo>
              <a:lnTo>
                <a:pt x="1006134" y="87309"/>
              </a:lnTo>
              <a:lnTo>
                <a:pt x="0" y="87309"/>
              </a:lnTo>
              <a:lnTo>
                <a:pt x="0" y="1746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58A19C-B67E-4105-916D-1A354BC8C291}">
      <dsp:nvSpPr>
        <dsp:cNvPr id="0" name=""/>
        <dsp:cNvSpPr/>
      </dsp:nvSpPr>
      <dsp:spPr>
        <a:xfrm>
          <a:off x="2472218" y="1599104"/>
          <a:ext cx="124727" cy="972873"/>
        </a:xfrm>
        <a:custGeom>
          <a:avLst/>
          <a:gdLst/>
          <a:ahLst/>
          <a:cxnLst/>
          <a:rect l="0" t="0" r="0" b="0"/>
          <a:pathLst>
            <a:path>
              <a:moveTo>
                <a:pt x="0" y="0"/>
              </a:moveTo>
              <a:lnTo>
                <a:pt x="0" y="972873"/>
              </a:lnTo>
              <a:lnTo>
                <a:pt x="124727" y="9728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823A51-5805-465B-9302-7B6029B73A82}">
      <dsp:nvSpPr>
        <dsp:cNvPr id="0" name=""/>
        <dsp:cNvSpPr/>
      </dsp:nvSpPr>
      <dsp:spPr>
        <a:xfrm>
          <a:off x="2472218" y="1599104"/>
          <a:ext cx="124727" cy="382497"/>
        </a:xfrm>
        <a:custGeom>
          <a:avLst/>
          <a:gdLst/>
          <a:ahLst/>
          <a:cxnLst/>
          <a:rect l="0" t="0" r="0" b="0"/>
          <a:pathLst>
            <a:path>
              <a:moveTo>
                <a:pt x="0" y="0"/>
              </a:moveTo>
              <a:lnTo>
                <a:pt x="0" y="382497"/>
              </a:lnTo>
              <a:lnTo>
                <a:pt x="124727" y="38249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241D455-835D-466E-9DB8-AB8EC383EE55}">
      <dsp:nvSpPr>
        <dsp:cNvPr id="0" name=""/>
        <dsp:cNvSpPr/>
      </dsp:nvSpPr>
      <dsp:spPr>
        <a:xfrm>
          <a:off x="2804824" y="1008727"/>
          <a:ext cx="2012268" cy="174618"/>
        </a:xfrm>
        <a:custGeom>
          <a:avLst/>
          <a:gdLst/>
          <a:ahLst/>
          <a:cxnLst/>
          <a:rect l="0" t="0" r="0" b="0"/>
          <a:pathLst>
            <a:path>
              <a:moveTo>
                <a:pt x="2012268" y="0"/>
              </a:moveTo>
              <a:lnTo>
                <a:pt x="2012268" y="87309"/>
              </a:lnTo>
              <a:lnTo>
                <a:pt x="0" y="87309"/>
              </a:lnTo>
              <a:lnTo>
                <a:pt x="0" y="1746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C35E0C-DA8C-4FA5-A0F6-79354AC81E79}">
      <dsp:nvSpPr>
        <dsp:cNvPr id="0" name=""/>
        <dsp:cNvSpPr/>
      </dsp:nvSpPr>
      <dsp:spPr>
        <a:xfrm>
          <a:off x="4698581" y="418351"/>
          <a:ext cx="91440" cy="174618"/>
        </a:xfrm>
        <a:custGeom>
          <a:avLst/>
          <a:gdLst/>
          <a:ahLst/>
          <a:cxnLst/>
          <a:rect l="0" t="0" r="0" b="0"/>
          <a:pathLst>
            <a:path>
              <a:moveTo>
                <a:pt x="45720" y="0"/>
              </a:moveTo>
              <a:lnTo>
                <a:pt x="45720" y="87309"/>
              </a:lnTo>
              <a:lnTo>
                <a:pt x="118511" y="87309"/>
              </a:lnTo>
              <a:lnTo>
                <a:pt x="118511" y="17461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1F9D5D-02DC-4F15-8636-85879D20E690}">
      <dsp:nvSpPr>
        <dsp:cNvPr id="0" name=""/>
        <dsp:cNvSpPr/>
      </dsp:nvSpPr>
      <dsp:spPr>
        <a:xfrm>
          <a:off x="1178365" y="1008727"/>
          <a:ext cx="204566" cy="3334378"/>
        </a:xfrm>
        <a:custGeom>
          <a:avLst/>
          <a:gdLst/>
          <a:ahLst/>
          <a:cxnLst/>
          <a:rect l="0" t="0" r="0" b="0"/>
          <a:pathLst>
            <a:path>
              <a:moveTo>
                <a:pt x="0" y="0"/>
              </a:moveTo>
              <a:lnTo>
                <a:pt x="0" y="3334378"/>
              </a:lnTo>
              <a:lnTo>
                <a:pt x="204566" y="333437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3B5DDC-9011-40B0-B158-0BFDC00F6256}">
      <dsp:nvSpPr>
        <dsp:cNvPr id="0" name=""/>
        <dsp:cNvSpPr/>
      </dsp:nvSpPr>
      <dsp:spPr>
        <a:xfrm>
          <a:off x="1178365" y="1008727"/>
          <a:ext cx="204566" cy="2744002"/>
        </a:xfrm>
        <a:custGeom>
          <a:avLst/>
          <a:gdLst/>
          <a:ahLst/>
          <a:cxnLst/>
          <a:rect l="0" t="0" r="0" b="0"/>
          <a:pathLst>
            <a:path>
              <a:moveTo>
                <a:pt x="0" y="0"/>
              </a:moveTo>
              <a:lnTo>
                <a:pt x="0" y="2744002"/>
              </a:lnTo>
              <a:lnTo>
                <a:pt x="204566" y="27440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82A0A3-6F1A-44B5-818B-B086A82418B2}">
      <dsp:nvSpPr>
        <dsp:cNvPr id="0" name=""/>
        <dsp:cNvSpPr/>
      </dsp:nvSpPr>
      <dsp:spPr>
        <a:xfrm>
          <a:off x="1178365" y="1008727"/>
          <a:ext cx="204566" cy="2153626"/>
        </a:xfrm>
        <a:custGeom>
          <a:avLst/>
          <a:gdLst/>
          <a:ahLst/>
          <a:cxnLst/>
          <a:rect l="0" t="0" r="0" b="0"/>
          <a:pathLst>
            <a:path>
              <a:moveTo>
                <a:pt x="0" y="0"/>
              </a:moveTo>
              <a:lnTo>
                <a:pt x="0" y="2153626"/>
              </a:lnTo>
              <a:lnTo>
                <a:pt x="204566" y="215362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B459307-1C71-4425-B135-9B3818B005C1}">
      <dsp:nvSpPr>
        <dsp:cNvPr id="0" name=""/>
        <dsp:cNvSpPr/>
      </dsp:nvSpPr>
      <dsp:spPr>
        <a:xfrm>
          <a:off x="1178365" y="1008727"/>
          <a:ext cx="204566" cy="1563249"/>
        </a:xfrm>
        <a:custGeom>
          <a:avLst/>
          <a:gdLst/>
          <a:ahLst/>
          <a:cxnLst/>
          <a:rect l="0" t="0" r="0" b="0"/>
          <a:pathLst>
            <a:path>
              <a:moveTo>
                <a:pt x="0" y="0"/>
              </a:moveTo>
              <a:lnTo>
                <a:pt x="0" y="1563249"/>
              </a:lnTo>
              <a:lnTo>
                <a:pt x="204566" y="156324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A6CA92-2605-4C52-87E1-81E4A58B6CE7}">
      <dsp:nvSpPr>
        <dsp:cNvPr id="0" name=""/>
        <dsp:cNvSpPr/>
      </dsp:nvSpPr>
      <dsp:spPr>
        <a:xfrm>
          <a:off x="1178365" y="1008727"/>
          <a:ext cx="204566" cy="972873"/>
        </a:xfrm>
        <a:custGeom>
          <a:avLst/>
          <a:gdLst/>
          <a:ahLst/>
          <a:cxnLst/>
          <a:rect l="0" t="0" r="0" b="0"/>
          <a:pathLst>
            <a:path>
              <a:moveTo>
                <a:pt x="0" y="0"/>
              </a:moveTo>
              <a:lnTo>
                <a:pt x="0" y="972873"/>
              </a:lnTo>
              <a:lnTo>
                <a:pt x="204566" y="9728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45C343-96B3-4512-AD29-A550F1C8DFED}">
      <dsp:nvSpPr>
        <dsp:cNvPr id="0" name=""/>
        <dsp:cNvSpPr/>
      </dsp:nvSpPr>
      <dsp:spPr>
        <a:xfrm>
          <a:off x="1178365" y="1008727"/>
          <a:ext cx="204566" cy="382497"/>
        </a:xfrm>
        <a:custGeom>
          <a:avLst/>
          <a:gdLst/>
          <a:ahLst/>
          <a:cxnLst/>
          <a:rect l="0" t="0" r="0" b="0"/>
          <a:pathLst>
            <a:path>
              <a:moveTo>
                <a:pt x="0" y="0"/>
              </a:moveTo>
              <a:lnTo>
                <a:pt x="0" y="382497"/>
              </a:lnTo>
              <a:lnTo>
                <a:pt x="204566" y="38249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E75329F-A52E-4106-93B4-E5583B947FE9}">
      <dsp:nvSpPr>
        <dsp:cNvPr id="0" name=""/>
        <dsp:cNvSpPr/>
      </dsp:nvSpPr>
      <dsp:spPr>
        <a:xfrm>
          <a:off x="1723877" y="418351"/>
          <a:ext cx="3020424" cy="174618"/>
        </a:xfrm>
        <a:custGeom>
          <a:avLst/>
          <a:gdLst/>
          <a:ahLst/>
          <a:cxnLst/>
          <a:rect l="0" t="0" r="0" b="0"/>
          <a:pathLst>
            <a:path>
              <a:moveTo>
                <a:pt x="3020424" y="0"/>
              </a:moveTo>
              <a:lnTo>
                <a:pt x="3020424" y="87309"/>
              </a:lnTo>
              <a:lnTo>
                <a:pt x="0" y="87309"/>
              </a:lnTo>
              <a:lnTo>
                <a:pt x="0" y="17461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17219FC-0AFB-4C1F-BAB2-70B76A173FFB}">
      <dsp:nvSpPr>
        <dsp:cNvPr id="0" name=""/>
        <dsp:cNvSpPr/>
      </dsp:nvSpPr>
      <dsp:spPr>
        <a:xfrm>
          <a:off x="4205092" y="2593"/>
          <a:ext cx="1078417" cy="415757"/>
        </a:xfrm>
        <a:prstGeom prst="rect">
          <a:avLst/>
        </a:prstGeom>
        <a:solidFill>
          <a:srgbClr val="CDF5E5"/>
        </a:solidFill>
        <a:ln w="381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noProof="0" dirty="0">
              <a:solidFill>
                <a:srgbClr val="002060"/>
              </a:solidFill>
            </a:rPr>
            <a:t>ERASMUS+ </a:t>
          </a:r>
        </a:p>
      </dsp:txBody>
      <dsp:txXfrm>
        <a:off x="4205092" y="2593"/>
        <a:ext cx="1078417" cy="415757"/>
      </dsp:txXfrm>
    </dsp:sp>
    <dsp:sp modelId="{5921AED7-FD71-4A73-9460-9ACD633C9F14}">
      <dsp:nvSpPr>
        <dsp:cNvPr id="0" name=""/>
        <dsp:cNvSpPr/>
      </dsp:nvSpPr>
      <dsp:spPr>
        <a:xfrm>
          <a:off x="1041988" y="592969"/>
          <a:ext cx="1363777" cy="415757"/>
        </a:xfrm>
        <a:prstGeom prst="roundRect">
          <a:avLst/>
        </a:prstGeom>
        <a:solidFill>
          <a:srgbClr val="1B193E"/>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noProof="0"/>
            <a:t>Acción Clave 1, Movilidad de individuos</a:t>
          </a:r>
          <a:endParaRPr lang="en-US" sz="800" b="1" kern="1200" noProof="0" dirty="0"/>
        </a:p>
      </dsp:txBody>
      <dsp:txXfrm>
        <a:off x="1062284" y="613265"/>
        <a:ext cx="1323185" cy="375165"/>
      </dsp:txXfrm>
    </dsp:sp>
    <dsp:sp modelId="{20D89D19-E045-484D-BDF3-13DCD7C1F4CF}">
      <dsp:nvSpPr>
        <dsp:cNvPr id="0" name=""/>
        <dsp:cNvSpPr/>
      </dsp:nvSpPr>
      <dsp:spPr>
        <a:xfrm>
          <a:off x="1382932"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noProof="0">
              <a:solidFill>
                <a:srgbClr val="1B193E"/>
              </a:solidFill>
            </a:rPr>
            <a:t>Movilidad de los alumnos y el personal</a:t>
          </a:r>
          <a:endParaRPr lang="en-US" sz="800" kern="1200" noProof="0" dirty="0">
            <a:solidFill>
              <a:srgbClr val="1B193E"/>
            </a:solidFill>
          </a:endParaRPr>
        </a:p>
      </dsp:txBody>
      <dsp:txXfrm>
        <a:off x="1403228" y="1203642"/>
        <a:ext cx="776572" cy="395461"/>
      </dsp:txXfrm>
    </dsp:sp>
    <dsp:sp modelId="{8E44259B-1EAC-4A9A-9248-C5EACF61231A}">
      <dsp:nvSpPr>
        <dsp:cNvPr id="0" name=""/>
        <dsp:cNvSpPr/>
      </dsp:nvSpPr>
      <dsp:spPr>
        <a:xfrm>
          <a:off x="1382932" y="1773722"/>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noProof="0">
              <a:solidFill>
                <a:srgbClr val="1B193E"/>
              </a:solidFill>
            </a:rPr>
            <a:t>Actividades de participación juvenil</a:t>
          </a:r>
          <a:endParaRPr lang="en-US" sz="800" kern="1200" noProof="0" dirty="0">
            <a:solidFill>
              <a:srgbClr val="1B193E"/>
            </a:solidFill>
          </a:endParaRPr>
        </a:p>
      </dsp:txBody>
      <dsp:txXfrm>
        <a:off x="1403228" y="1794018"/>
        <a:ext cx="776572" cy="395461"/>
      </dsp:txXfrm>
    </dsp:sp>
    <dsp:sp modelId="{FC58734B-D621-4CE4-B31F-A91E2B1A87BB}">
      <dsp:nvSpPr>
        <dsp:cNvPr id="0" name=""/>
        <dsp:cNvSpPr/>
      </dsp:nvSpPr>
      <dsp:spPr>
        <a:xfrm>
          <a:off x="1382932" y="2364098"/>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noProof="0">
              <a:solidFill>
                <a:srgbClr val="1B193E"/>
              </a:solidFill>
            </a:rPr>
            <a:t>Movilidad para entrenadores deportivos</a:t>
          </a:r>
          <a:endParaRPr lang="en-US" sz="800" kern="1200" noProof="0" dirty="0">
            <a:solidFill>
              <a:srgbClr val="1B193E"/>
            </a:solidFill>
          </a:endParaRPr>
        </a:p>
      </dsp:txBody>
      <dsp:txXfrm>
        <a:off x="1403228" y="2384394"/>
        <a:ext cx="776572" cy="395461"/>
      </dsp:txXfrm>
    </dsp:sp>
    <dsp:sp modelId="{16EEFCFF-6C31-413F-9017-C60C22D7C20C}">
      <dsp:nvSpPr>
        <dsp:cNvPr id="0" name=""/>
        <dsp:cNvSpPr/>
      </dsp:nvSpPr>
      <dsp:spPr>
        <a:xfrm>
          <a:off x="1382932" y="2954474"/>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Discover EU</a:t>
          </a:r>
          <a:endParaRPr lang="en-US" sz="800" kern="1200" noProof="0" dirty="0">
            <a:solidFill>
              <a:srgbClr val="1B193E"/>
            </a:solidFill>
          </a:endParaRPr>
        </a:p>
      </dsp:txBody>
      <dsp:txXfrm>
        <a:off x="1403228" y="2974770"/>
        <a:ext cx="776572" cy="395461"/>
      </dsp:txXfrm>
    </dsp:sp>
    <dsp:sp modelId="{AE07AB40-5EB5-4B54-B79B-68AB8CDBB29E}">
      <dsp:nvSpPr>
        <dsp:cNvPr id="0" name=""/>
        <dsp:cNvSpPr/>
      </dsp:nvSpPr>
      <dsp:spPr>
        <a:xfrm>
          <a:off x="1382932" y="3544851"/>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noProof="0">
              <a:solidFill>
                <a:srgbClr val="1B193E"/>
              </a:solidFill>
            </a:rPr>
            <a:t>Oportunidades de aprendizaje de idiomas</a:t>
          </a:r>
          <a:endParaRPr lang="en-US" sz="800" kern="1200" noProof="0" dirty="0">
            <a:solidFill>
              <a:srgbClr val="1B193E"/>
            </a:solidFill>
          </a:endParaRPr>
        </a:p>
      </dsp:txBody>
      <dsp:txXfrm>
        <a:off x="1403228" y="3565147"/>
        <a:ext cx="776572" cy="395461"/>
      </dsp:txXfrm>
    </dsp:sp>
    <dsp:sp modelId="{BFE96752-D65B-459C-9CCB-38AE425BBDD9}">
      <dsp:nvSpPr>
        <dsp:cNvPr id="0" name=""/>
        <dsp:cNvSpPr/>
      </dsp:nvSpPr>
      <dsp:spPr>
        <a:xfrm>
          <a:off x="1382932" y="4135227"/>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noProof="0">
              <a:solidFill>
                <a:srgbClr val="1B193E"/>
              </a:solidFill>
            </a:rPr>
            <a:t>Intercambio virtual en ES y Juventud</a:t>
          </a:r>
          <a:endParaRPr lang="en-US" sz="800" kern="1200" noProof="0" dirty="0">
            <a:solidFill>
              <a:srgbClr val="1B193E"/>
            </a:solidFill>
          </a:endParaRPr>
        </a:p>
      </dsp:txBody>
      <dsp:txXfrm>
        <a:off x="1403228" y="4155523"/>
        <a:ext cx="776572" cy="395461"/>
      </dsp:txXfrm>
    </dsp:sp>
    <dsp:sp modelId="{A2D67E16-4F90-429C-8794-736E73A41CB3}">
      <dsp:nvSpPr>
        <dsp:cNvPr id="0" name=""/>
        <dsp:cNvSpPr/>
      </dsp:nvSpPr>
      <dsp:spPr>
        <a:xfrm>
          <a:off x="3995210" y="592969"/>
          <a:ext cx="1643765" cy="415757"/>
        </a:xfrm>
        <a:prstGeom prst="roundRect">
          <a:avLst/>
        </a:prstGeom>
        <a:solidFill>
          <a:srgbClr val="1B193E"/>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b="1" kern="1200" noProof="0"/>
            <a:t>Acción clave 2, Cooperación entre organizaciones e instituciones</a:t>
          </a:r>
          <a:endParaRPr lang="en-US" sz="800" b="1" kern="1200" noProof="0" dirty="0"/>
        </a:p>
      </dsp:txBody>
      <dsp:txXfrm>
        <a:off x="4015506" y="613265"/>
        <a:ext cx="1603173" cy="375165"/>
      </dsp:txXfrm>
    </dsp:sp>
    <dsp:sp modelId="{A397B225-F92D-4B4F-86FD-BF0D9B05AD1D}">
      <dsp:nvSpPr>
        <dsp:cNvPr id="0" name=""/>
        <dsp:cNvSpPr/>
      </dsp:nvSpPr>
      <dsp:spPr>
        <a:xfrm>
          <a:off x="2389066"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noProof="0">
              <a:solidFill>
                <a:srgbClr val="1B193E"/>
              </a:solidFill>
            </a:rPr>
            <a:t>Asociación para la cooperación</a:t>
          </a:r>
          <a:endParaRPr lang="en-US" sz="800" kern="1200" noProof="0" dirty="0">
            <a:solidFill>
              <a:srgbClr val="1B193E"/>
            </a:solidFill>
          </a:endParaRPr>
        </a:p>
      </dsp:txBody>
      <dsp:txXfrm>
        <a:off x="2409362" y="1203642"/>
        <a:ext cx="776572" cy="395461"/>
      </dsp:txXfrm>
    </dsp:sp>
    <dsp:sp modelId="{F59CA772-5739-41CF-8735-B975A76EC5BF}">
      <dsp:nvSpPr>
        <dsp:cNvPr id="0" name=""/>
        <dsp:cNvSpPr/>
      </dsp:nvSpPr>
      <dsp:spPr>
        <a:xfrm>
          <a:off x="2596945" y="1773722"/>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noProof="0">
              <a:solidFill>
                <a:srgbClr val="1B193E"/>
              </a:solidFill>
            </a:rPr>
            <a:t>Asociación de cooperación</a:t>
          </a:r>
          <a:endParaRPr lang="en-US" sz="800" kern="1200" noProof="0" dirty="0">
            <a:solidFill>
              <a:srgbClr val="1B193E"/>
            </a:solidFill>
          </a:endParaRPr>
        </a:p>
      </dsp:txBody>
      <dsp:txXfrm>
        <a:off x="2666238" y="1808368"/>
        <a:ext cx="692929" cy="381111"/>
      </dsp:txXfrm>
    </dsp:sp>
    <dsp:sp modelId="{E5F5A65F-839D-40E8-9291-128F3256F457}">
      <dsp:nvSpPr>
        <dsp:cNvPr id="0" name=""/>
        <dsp:cNvSpPr/>
      </dsp:nvSpPr>
      <dsp:spPr>
        <a:xfrm>
          <a:off x="2596945" y="2364098"/>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noProof="0">
              <a:solidFill>
                <a:srgbClr val="1B193E"/>
              </a:solidFill>
            </a:rPr>
            <a:t>Asociación a pequeña escala</a:t>
          </a:r>
          <a:endParaRPr lang="en-US" sz="800" kern="1200" noProof="0" dirty="0">
            <a:solidFill>
              <a:srgbClr val="1B193E"/>
            </a:solidFill>
          </a:endParaRPr>
        </a:p>
      </dsp:txBody>
      <dsp:txXfrm>
        <a:off x="2666238" y="2398744"/>
        <a:ext cx="692929" cy="381111"/>
      </dsp:txXfrm>
    </dsp:sp>
    <dsp:sp modelId="{DD96218E-66D5-4C29-9ECC-0F772284CCD4}">
      <dsp:nvSpPr>
        <dsp:cNvPr id="0" name=""/>
        <dsp:cNvSpPr/>
      </dsp:nvSpPr>
      <dsp:spPr>
        <a:xfrm>
          <a:off x="3395201"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noProof="0">
              <a:solidFill>
                <a:srgbClr val="1B193E"/>
              </a:solidFill>
            </a:rPr>
            <a:t>Asociación para la excelencia</a:t>
          </a:r>
          <a:endParaRPr lang="en-US" sz="800" kern="1200" noProof="0" dirty="0">
            <a:solidFill>
              <a:srgbClr val="1B193E"/>
            </a:solidFill>
          </a:endParaRPr>
        </a:p>
      </dsp:txBody>
      <dsp:txXfrm>
        <a:off x="3415497" y="1203642"/>
        <a:ext cx="776572" cy="395461"/>
      </dsp:txXfrm>
    </dsp:sp>
    <dsp:sp modelId="{C05CDD2D-EC1D-4C6A-B21D-EA228ED3E149}">
      <dsp:nvSpPr>
        <dsp:cNvPr id="0" name=""/>
        <dsp:cNvSpPr/>
      </dsp:nvSpPr>
      <dsp:spPr>
        <a:xfrm>
          <a:off x="3603080" y="1773722"/>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Universidades Europeas</a:t>
          </a:r>
          <a:endParaRPr lang="en-US" sz="800" kern="1200" noProof="0" dirty="0">
            <a:solidFill>
              <a:srgbClr val="1B193E"/>
            </a:solidFill>
          </a:endParaRPr>
        </a:p>
      </dsp:txBody>
      <dsp:txXfrm>
        <a:off x="3672373" y="1808368"/>
        <a:ext cx="692929" cy="381111"/>
      </dsp:txXfrm>
    </dsp:sp>
    <dsp:sp modelId="{18D276C4-15A0-42F1-BB00-800901607067}">
      <dsp:nvSpPr>
        <dsp:cNvPr id="0" name=""/>
        <dsp:cNvSpPr/>
      </dsp:nvSpPr>
      <dsp:spPr>
        <a:xfrm>
          <a:off x="3603080" y="2364098"/>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noProof="0">
              <a:solidFill>
                <a:srgbClr val="1B193E"/>
              </a:solidFill>
            </a:rPr>
            <a:t>Centro de Excelencia Profesional</a:t>
          </a:r>
          <a:endParaRPr lang="en-US" sz="800" kern="1200" noProof="0" dirty="0">
            <a:solidFill>
              <a:srgbClr val="1B193E"/>
            </a:solidFill>
          </a:endParaRPr>
        </a:p>
      </dsp:txBody>
      <dsp:txXfrm>
        <a:off x="3672373" y="2398744"/>
        <a:ext cx="692929" cy="381111"/>
      </dsp:txXfrm>
    </dsp:sp>
    <dsp:sp modelId="{BDB58507-37B0-417E-89CF-74642FE8233F}">
      <dsp:nvSpPr>
        <dsp:cNvPr id="0" name=""/>
        <dsp:cNvSpPr/>
      </dsp:nvSpPr>
      <dsp:spPr>
        <a:xfrm>
          <a:off x="3603080" y="2954474"/>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noProof="0">
              <a:solidFill>
                <a:srgbClr val="1B193E"/>
              </a:solidFill>
            </a:rPr>
            <a:t>Academias de profesores E+</a:t>
          </a:r>
          <a:endParaRPr lang="en-US" sz="800" kern="1200" noProof="0" dirty="0">
            <a:solidFill>
              <a:srgbClr val="1B193E"/>
            </a:solidFill>
          </a:endParaRPr>
        </a:p>
      </dsp:txBody>
      <dsp:txXfrm>
        <a:off x="3672373" y="2989120"/>
        <a:ext cx="692929" cy="381111"/>
      </dsp:txXfrm>
    </dsp:sp>
    <dsp:sp modelId="{A43509C6-3BE9-475D-90B9-BB68E3EE3BFA}">
      <dsp:nvSpPr>
        <dsp:cNvPr id="0" name=""/>
        <dsp:cNvSpPr/>
      </dsp:nvSpPr>
      <dsp:spPr>
        <a:xfrm>
          <a:off x="3603080" y="3544851"/>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noProof="0">
              <a:solidFill>
                <a:srgbClr val="1B193E"/>
              </a:solidFill>
            </a:rPr>
            <a:t>Acción Erasmus Mundus</a:t>
          </a:r>
          <a:endParaRPr lang="en-US" sz="800" kern="1200" noProof="0" dirty="0">
            <a:solidFill>
              <a:srgbClr val="1B193E"/>
            </a:solidFill>
          </a:endParaRPr>
        </a:p>
      </dsp:txBody>
      <dsp:txXfrm>
        <a:off x="3672373" y="3579497"/>
        <a:ext cx="692929" cy="381111"/>
      </dsp:txXfrm>
    </dsp:sp>
    <dsp:sp modelId="{7C63A621-CD1D-40A9-A82A-0E8C87331F2C}">
      <dsp:nvSpPr>
        <dsp:cNvPr id="0" name=""/>
        <dsp:cNvSpPr/>
      </dsp:nvSpPr>
      <dsp:spPr>
        <a:xfrm>
          <a:off x="4401335"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noProof="0">
              <a:solidFill>
                <a:srgbClr val="1B193E"/>
              </a:solidFill>
            </a:rPr>
            <a:t>Asociación para la innovación</a:t>
          </a:r>
          <a:endParaRPr lang="en-US" sz="800" kern="1200" noProof="0" dirty="0">
            <a:solidFill>
              <a:srgbClr val="1B193E"/>
            </a:solidFill>
          </a:endParaRPr>
        </a:p>
      </dsp:txBody>
      <dsp:txXfrm>
        <a:off x="4421631" y="1203642"/>
        <a:ext cx="776572" cy="395461"/>
      </dsp:txXfrm>
    </dsp:sp>
    <dsp:sp modelId="{649851DE-D834-4564-9592-05538AF68F32}">
      <dsp:nvSpPr>
        <dsp:cNvPr id="0" name=""/>
        <dsp:cNvSpPr/>
      </dsp:nvSpPr>
      <dsp:spPr>
        <a:xfrm>
          <a:off x="4609214" y="1773722"/>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Alianzas para la innovación</a:t>
          </a:r>
          <a:endParaRPr lang="en-US" sz="800" kern="1200" noProof="0" dirty="0">
            <a:solidFill>
              <a:srgbClr val="1B193E"/>
            </a:solidFill>
          </a:endParaRPr>
        </a:p>
      </dsp:txBody>
      <dsp:txXfrm>
        <a:off x="4678507" y="1808368"/>
        <a:ext cx="692929" cy="381111"/>
      </dsp:txXfrm>
    </dsp:sp>
    <dsp:sp modelId="{125DB240-01FB-4F83-8B74-DD40A3471AA3}">
      <dsp:nvSpPr>
        <dsp:cNvPr id="0" name=""/>
        <dsp:cNvSpPr/>
      </dsp:nvSpPr>
      <dsp:spPr>
        <a:xfrm>
          <a:off x="4609214" y="2364098"/>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noProof="0">
              <a:solidFill>
                <a:srgbClr val="1B193E"/>
              </a:solidFill>
            </a:rPr>
            <a:t>Proyectos de futuro</a:t>
          </a:r>
          <a:endParaRPr lang="en-US" sz="800" kern="1200" noProof="0" dirty="0">
            <a:solidFill>
              <a:srgbClr val="1B193E"/>
            </a:solidFill>
          </a:endParaRPr>
        </a:p>
      </dsp:txBody>
      <dsp:txXfrm>
        <a:off x="4678507" y="2398744"/>
        <a:ext cx="692929" cy="381111"/>
      </dsp:txXfrm>
    </dsp:sp>
    <dsp:sp modelId="{955860C5-5CC4-47B9-AC9B-31816904D01E}">
      <dsp:nvSpPr>
        <dsp:cNvPr id="0" name=""/>
        <dsp:cNvSpPr/>
      </dsp:nvSpPr>
      <dsp:spPr>
        <a:xfrm>
          <a:off x="5407469"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noProof="0">
              <a:solidFill>
                <a:srgbClr val="1B193E"/>
              </a:solidFill>
            </a:rPr>
            <a:t>Proyectos de desarrollo de capacidades (CB)</a:t>
          </a:r>
          <a:endParaRPr lang="en-US" sz="800" kern="1200" noProof="0" dirty="0">
            <a:solidFill>
              <a:srgbClr val="1B193E"/>
            </a:solidFill>
          </a:endParaRPr>
        </a:p>
      </dsp:txBody>
      <dsp:txXfrm>
        <a:off x="5427765" y="1203642"/>
        <a:ext cx="776572" cy="395461"/>
      </dsp:txXfrm>
    </dsp:sp>
    <dsp:sp modelId="{8086768D-D464-4E22-9DA5-55DC839CA303}">
      <dsp:nvSpPr>
        <dsp:cNvPr id="0" name=""/>
        <dsp:cNvSpPr/>
      </dsp:nvSpPr>
      <dsp:spPr>
        <a:xfrm>
          <a:off x="5615348" y="1773722"/>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CB en ES</a:t>
          </a:r>
          <a:endParaRPr lang="en-US" sz="800" kern="1200" noProof="0" dirty="0">
            <a:solidFill>
              <a:srgbClr val="1B193E"/>
            </a:solidFill>
          </a:endParaRPr>
        </a:p>
      </dsp:txBody>
      <dsp:txXfrm>
        <a:off x="5684641" y="1808368"/>
        <a:ext cx="692929" cy="381111"/>
      </dsp:txXfrm>
    </dsp:sp>
    <dsp:sp modelId="{2EBD7C8D-91E6-49C3-951F-2B62159C5C2A}">
      <dsp:nvSpPr>
        <dsp:cNvPr id="0" name=""/>
        <dsp:cNvSpPr/>
      </dsp:nvSpPr>
      <dsp:spPr>
        <a:xfrm>
          <a:off x="5615348" y="2364098"/>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CB en EFP</a:t>
          </a:r>
          <a:endParaRPr lang="en-US" sz="800" kern="1200" noProof="0" dirty="0">
            <a:solidFill>
              <a:srgbClr val="1B193E"/>
            </a:solidFill>
          </a:endParaRPr>
        </a:p>
      </dsp:txBody>
      <dsp:txXfrm>
        <a:off x="5684641" y="2398744"/>
        <a:ext cx="692929" cy="381111"/>
      </dsp:txXfrm>
    </dsp:sp>
    <dsp:sp modelId="{255CFA1A-C89C-46B1-87BC-B1CFD74BD8A9}">
      <dsp:nvSpPr>
        <dsp:cNvPr id="0" name=""/>
        <dsp:cNvSpPr/>
      </dsp:nvSpPr>
      <dsp:spPr>
        <a:xfrm>
          <a:off x="5615348" y="2954474"/>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CB en Juventud</a:t>
          </a:r>
          <a:endParaRPr lang="en-US" sz="800" kern="1200" noProof="0" dirty="0">
            <a:solidFill>
              <a:srgbClr val="1B193E"/>
            </a:solidFill>
          </a:endParaRPr>
        </a:p>
      </dsp:txBody>
      <dsp:txXfrm>
        <a:off x="5684641" y="2989120"/>
        <a:ext cx="692929" cy="381111"/>
      </dsp:txXfrm>
    </dsp:sp>
    <dsp:sp modelId="{9DF79455-1176-4D36-82C4-F61799D1FD91}">
      <dsp:nvSpPr>
        <dsp:cNvPr id="0" name=""/>
        <dsp:cNvSpPr/>
      </dsp:nvSpPr>
      <dsp:spPr>
        <a:xfrm>
          <a:off x="5615348" y="3544851"/>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CB en Deporte</a:t>
          </a:r>
          <a:endParaRPr lang="en-US" sz="800" kern="1200" noProof="0" dirty="0">
            <a:solidFill>
              <a:srgbClr val="1B193E"/>
            </a:solidFill>
          </a:endParaRPr>
        </a:p>
      </dsp:txBody>
      <dsp:txXfrm>
        <a:off x="5684641" y="3579497"/>
        <a:ext cx="692929" cy="381111"/>
      </dsp:txXfrm>
    </dsp:sp>
    <dsp:sp modelId="{FC344292-2104-4F6E-B5AA-455567777445}">
      <dsp:nvSpPr>
        <dsp:cNvPr id="0" name=""/>
        <dsp:cNvSpPr/>
      </dsp:nvSpPr>
      <dsp:spPr>
        <a:xfrm>
          <a:off x="6413604"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GB" sz="800" kern="1200" noProof="0">
              <a:solidFill>
                <a:srgbClr val="1B193E"/>
              </a:solidFill>
            </a:rPr>
            <a:t>Eventos deportivos sin ánimo de lucro</a:t>
          </a:r>
          <a:endParaRPr lang="en-US" sz="800" kern="1200" noProof="0" dirty="0">
            <a:solidFill>
              <a:srgbClr val="1B193E"/>
            </a:solidFill>
          </a:endParaRPr>
        </a:p>
      </dsp:txBody>
      <dsp:txXfrm>
        <a:off x="6433900" y="1203642"/>
        <a:ext cx="776572" cy="395461"/>
      </dsp:txXfrm>
    </dsp:sp>
    <dsp:sp modelId="{B64DBE90-2DE0-4F2E-B0AF-659B0430065F}">
      <dsp:nvSpPr>
        <dsp:cNvPr id="0" name=""/>
        <dsp:cNvSpPr/>
      </dsp:nvSpPr>
      <dsp:spPr>
        <a:xfrm>
          <a:off x="5813594" y="592969"/>
          <a:ext cx="1626885" cy="415757"/>
        </a:xfrm>
        <a:prstGeom prst="roundRect">
          <a:avLst/>
        </a:prstGeom>
        <a:solidFill>
          <a:srgbClr val="1B193E"/>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b="1" kern="1200" noProof="0"/>
            <a:t>Acción clave 3, Apoyo a la elaboración de políticas y a la cooperación</a:t>
          </a:r>
          <a:endParaRPr lang="en-US" sz="800" b="1" kern="1200" noProof="0" dirty="0"/>
        </a:p>
      </dsp:txBody>
      <dsp:txXfrm>
        <a:off x="5833890" y="613265"/>
        <a:ext cx="1586293" cy="375165"/>
      </dsp:txXfrm>
    </dsp:sp>
    <dsp:sp modelId="{875EF9F9-5C07-4C3F-94BB-419AD2EA66B0}">
      <dsp:nvSpPr>
        <dsp:cNvPr id="0" name=""/>
        <dsp:cNvSpPr/>
      </dsp:nvSpPr>
      <dsp:spPr>
        <a:xfrm>
          <a:off x="7615098" y="592969"/>
          <a:ext cx="831515" cy="415757"/>
        </a:xfrm>
        <a:prstGeom prst="roundRect">
          <a:avLst/>
        </a:prstGeom>
        <a:solidFill>
          <a:srgbClr val="1B193E"/>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noProof="0"/>
            <a:t>Acciones Jean Monnet</a:t>
          </a:r>
          <a:endParaRPr lang="en-US" sz="800" b="1" kern="1200" noProof="0" dirty="0"/>
        </a:p>
      </dsp:txBody>
      <dsp:txXfrm>
        <a:off x="7635394" y="613265"/>
        <a:ext cx="790923" cy="375165"/>
      </dsp:txXfrm>
    </dsp:sp>
    <dsp:sp modelId="{CFB8882B-A13D-40B0-939A-A9B8DA50A0D3}">
      <dsp:nvSpPr>
        <dsp:cNvPr id="0" name=""/>
        <dsp:cNvSpPr/>
      </dsp:nvSpPr>
      <dsp:spPr>
        <a:xfrm>
          <a:off x="7822977"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JM en ES</a:t>
          </a:r>
          <a:endParaRPr lang="en-US" sz="800" kern="1200" noProof="0" dirty="0">
            <a:solidFill>
              <a:srgbClr val="1B193E"/>
            </a:solidFill>
          </a:endParaRPr>
        </a:p>
      </dsp:txBody>
      <dsp:txXfrm>
        <a:off x="7843273" y="1203642"/>
        <a:ext cx="776572" cy="395461"/>
      </dsp:txXfrm>
    </dsp:sp>
    <dsp:sp modelId="{963354DD-C6DB-4B1E-B68C-93B845D73934}">
      <dsp:nvSpPr>
        <dsp:cNvPr id="0" name=""/>
        <dsp:cNvSpPr/>
      </dsp:nvSpPr>
      <dsp:spPr>
        <a:xfrm>
          <a:off x="7822977" y="1773722"/>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JM en otros campos</a:t>
          </a:r>
          <a:endParaRPr lang="en-US" sz="800" kern="1200" noProof="0" dirty="0">
            <a:solidFill>
              <a:srgbClr val="1B193E"/>
            </a:solidFill>
          </a:endParaRPr>
        </a:p>
      </dsp:txBody>
      <dsp:txXfrm>
        <a:off x="7843273" y="1794018"/>
        <a:ext cx="776572" cy="395461"/>
      </dsp:txXfrm>
    </dsp:sp>
    <dsp:sp modelId="{D4CE6EBC-E246-4C4B-965B-226F101C748A}">
      <dsp:nvSpPr>
        <dsp:cNvPr id="0" name=""/>
        <dsp:cNvSpPr/>
      </dsp:nvSpPr>
      <dsp:spPr>
        <a:xfrm>
          <a:off x="7822977" y="2364098"/>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Redes JM en ES</a:t>
          </a:r>
          <a:endParaRPr lang="en-US" sz="800" kern="1200" noProof="0" dirty="0">
            <a:solidFill>
              <a:srgbClr val="1B193E"/>
            </a:solidFill>
          </a:endParaRPr>
        </a:p>
      </dsp:txBody>
      <dsp:txXfrm>
        <a:off x="7843273" y="2384394"/>
        <a:ext cx="776572" cy="395461"/>
      </dsp:txXfrm>
    </dsp:sp>
    <dsp:sp modelId="{FA469A34-6ABB-46B3-9851-84253EDBA4A0}">
      <dsp:nvSpPr>
        <dsp:cNvPr id="0" name=""/>
        <dsp:cNvSpPr/>
      </dsp:nvSpPr>
      <dsp:spPr>
        <a:xfrm>
          <a:off x="7822977" y="2954474"/>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s-ES" sz="800" kern="1200" noProof="0">
              <a:solidFill>
                <a:srgbClr val="1B193E"/>
              </a:solidFill>
            </a:rPr>
            <a:t>Apoyo a las instituciones designadas</a:t>
          </a:r>
          <a:endParaRPr lang="en-US" sz="800" kern="1200" noProof="0" dirty="0">
            <a:solidFill>
              <a:srgbClr val="1B193E"/>
            </a:solidFill>
          </a:endParaRPr>
        </a:p>
      </dsp:txBody>
      <dsp:txXfrm>
        <a:off x="7843273" y="2974770"/>
        <a:ext cx="776572" cy="39546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23BF02-1407-45D4-91DB-52DF284200D1}" type="datetimeFigureOut">
              <a:rPr lang="en-GB" smtClean="0"/>
              <a:t>03/01/2024</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3550A-1C67-491B-B6B7-CEF62DBEB878}" type="slidenum">
              <a:rPr lang="en-GB" smtClean="0"/>
              <a:t>‹Nº›</a:t>
            </a:fld>
            <a:endParaRPr lang="en-GB"/>
          </a:p>
        </p:txBody>
      </p:sp>
    </p:spTree>
    <p:extLst>
      <p:ext uri="{BB962C8B-B14F-4D97-AF65-F5344CB8AC3E}">
        <p14:creationId xmlns:p14="http://schemas.microsoft.com/office/powerpoint/2010/main" val="3239890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20B3550A-1C67-491B-B6B7-CEF62DBEB878}" type="slidenum">
              <a:rPr lang="en-GB" smtClean="0"/>
              <a:t>12</a:t>
            </a:fld>
            <a:endParaRPr lang="en-GB"/>
          </a:p>
        </p:txBody>
      </p:sp>
    </p:spTree>
    <p:extLst>
      <p:ext uri="{BB962C8B-B14F-4D97-AF65-F5344CB8AC3E}">
        <p14:creationId xmlns:p14="http://schemas.microsoft.com/office/powerpoint/2010/main" val="1770576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20B3550A-1C67-491B-B6B7-CEF62DBEB878}" type="slidenum">
              <a:rPr lang="en-GB" smtClean="0"/>
              <a:t>21</a:t>
            </a:fld>
            <a:endParaRPr lang="en-GB"/>
          </a:p>
        </p:txBody>
      </p:sp>
    </p:spTree>
    <p:extLst>
      <p:ext uri="{BB962C8B-B14F-4D97-AF65-F5344CB8AC3E}">
        <p14:creationId xmlns:p14="http://schemas.microsoft.com/office/powerpoint/2010/main" val="234178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20B3550A-1C67-491B-B6B7-CEF62DBEB878}" type="slidenum">
              <a:rPr lang="en-GB" smtClean="0"/>
              <a:t>22</a:t>
            </a:fld>
            <a:endParaRPr lang="en-GB"/>
          </a:p>
        </p:txBody>
      </p:sp>
    </p:spTree>
    <p:extLst>
      <p:ext uri="{BB962C8B-B14F-4D97-AF65-F5344CB8AC3E}">
        <p14:creationId xmlns:p14="http://schemas.microsoft.com/office/powerpoint/2010/main" val="187534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37" name="Rectángulo 36">
            <a:extLst>
              <a:ext uri="{FF2B5EF4-FFF2-40B4-BE49-F238E27FC236}">
                <a16:creationId xmlns:a16="http://schemas.microsoft.com/office/drawing/2014/main" id="{E7011437-580D-4C90-2D19-897831A9857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n 10" descr="Imagen que contiene Logotipo&#10;&#10;Descripción generada automáticamente">
            <a:extLst>
              <a:ext uri="{FF2B5EF4-FFF2-40B4-BE49-F238E27FC236}">
                <a16:creationId xmlns:a16="http://schemas.microsoft.com/office/drawing/2014/main" id="{6C8B1B9F-D160-6C24-AD2C-5B9574321F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2821" y="1323778"/>
            <a:ext cx="4416598" cy="2229084"/>
          </a:xfrm>
          <a:prstGeom prst="rect">
            <a:avLst/>
          </a:prstGeom>
        </p:spPr>
      </p:pic>
      <p:sp>
        <p:nvSpPr>
          <p:cNvPr id="12" name="CuadroTexto 11">
            <a:extLst>
              <a:ext uri="{FF2B5EF4-FFF2-40B4-BE49-F238E27FC236}">
                <a16:creationId xmlns:a16="http://schemas.microsoft.com/office/drawing/2014/main" id="{C238BC30-F6DA-D940-405D-0ACD930EC362}"/>
              </a:ext>
            </a:extLst>
          </p:cNvPr>
          <p:cNvSpPr txBox="1"/>
          <p:nvPr userDrawn="1"/>
        </p:nvSpPr>
        <p:spPr>
          <a:xfrm>
            <a:off x="8773360" y="177708"/>
            <a:ext cx="3283527" cy="400110"/>
          </a:xfrm>
          <a:prstGeom prst="rect">
            <a:avLst/>
          </a:prstGeom>
          <a:noFill/>
        </p:spPr>
        <p:txBody>
          <a:bodyPr wrap="square" rtlCol="0">
            <a:spAutoFit/>
          </a:bodyPr>
          <a:lstStyle/>
          <a:p>
            <a:pPr algn="r"/>
            <a:r>
              <a:rPr lang="es-ES" sz="2000" b="1">
                <a:solidFill>
                  <a:srgbClr val="1B193E"/>
                </a:solidFill>
                <a:effectLst/>
                <a:latin typeface="+mj-lt"/>
              </a:rPr>
              <a:t>digital-dream-lab.eu</a:t>
            </a:r>
            <a:endParaRPr lang="en-GB" sz="2000" b="1">
              <a:solidFill>
                <a:srgbClr val="1B193E"/>
              </a:solidFill>
              <a:effectLst/>
              <a:latin typeface="+mj-lt"/>
            </a:endParaRPr>
          </a:p>
        </p:txBody>
      </p:sp>
      <p:sp>
        <p:nvSpPr>
          <p:cNvPr id="38" name="CuadroTexto 37">
            <a:extLst>
              <a:ext uri="{FF2B5EF4-FFF2-40B4-BE49-F238E27FC236}">
                <a16:creationId xmlns:a16="http://schemas.microsoft.com/office/drawing/2014/main" id="{18D7B3E2-2115-114F-089F-09C93F21300B}"/>
              </a:ext>
            </a:extLst>
          </p:cNvPr>
          <p:cNvSpPr txBox="1"/>
          <p:nvPr userDrawn="1"/>
        </p:nvSpPr>
        <p:spPr>
          <a:xfrm>
            <a:off x="135113" y="6160146"/>
            <a:ext cx="7352615" cy="692497"/>
          </a:xfrm>
          <a:prstGeom prst="rect">
            <a:avLst/>
          </a:prstGeom>
          <a:noFill/>
        </p:spPr>
        <p:txBody>
          <a:bodyPr wrap="square" rtlCol="0">
            <a:spAutoFit/>
          </a:bodyPr>
          <a:lstStyle/>
          <a:p>
            <a:pPr algn="l"/>
            <a:r>
              <a:rPr lang="en-GB" sz="1300">
                <a:solidFill>
                  <a:schemeClr val="bg1"/>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chemeClr val="bg1"/>
                </a:solidFill>
                <a:effectLst/>
                <a:latin typeface="+mn-lt"/>
              </a:rPr>
              <a:t>.</a:t>
            </a:r>
          </a:p>
        </p:txBody>
      </p:sp>
      <p:sp>
        <p:nvSpPr>
          <p:cNvPr id="44" name="Rectángulo 43">
            <a:extLst>
              <a:ext uri="{FF2B5EF4-FFF2-40B4-BE49-F238E27FC236}">
                <a16:creationId xmlns:a16="http://schemas.microsoft.com/office/drawing/2014/main" id="{B75A42C1-7D33-0352-C95C-7F661AA2F6DC}"/>
              </a:ext>
            </a:extLst>
          </p:cNvPr>
          <p:cNvSpPr/>
          <p:nvPr userDrawn="1"/>
        </p:nvSpPr>
        <p:spPr>
          <a:xfrm>
            <a:off x="0" y="-38151"/>
            <a:ext cx="12192000" cy="102062"/>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 name="Imagen 47" descr="Texto&#10;&#10;Descripción generada automáticamente">
            <a:extLst>
              <a:ext uri="{FF2B5EF4-FFF2-40B4-BE49-F238E27FC236}">
                <a16:creationId xmlns:a16="http://schemas.microsoft.com/office/drawing/2014/main" id="{2CA96A6B-389F-0861-B1FE-2EA0F58657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4509" y="160233"/>
            <a:ext cx="2786332" cy="584559"/>
          </a:xfrm>
          <a:prstGeom prst="rect">
            <a:avLst/>
          </a:prstGeom>
        </p:spPr>
      </p:pic>
      <p:sp>
        <p:nvSpPr>
          <p:cNvPr id="52" name="Marcador de texto 51">
            <a:extLst>
              <a:ext uri="{FF2B5EF4-FFF2-40B4-BE49-F238E27FC236}">
                <a16:creationId xmlns:a16="http://schemas.microsoft.com/office/drawing/2014/main" id="{1B8BE13D-B6DC-C12D-DFD3-3944B7A5C519}"/>
              </a:ext>
            </a:extLst>
          </p:cNvPr>
          <p:cNvSpPr>
            <a:spLocks noGrp="1"/>
          </p:cNvSpPr>
          <p:nvPr>
            <p:ph type="body" sz="quarter" idx="10"/>
          </p:nvPr>
        </p:nvSpPr>
        <p:spPr>
          <a:xfrm>
            <a:off x="876650" y="3922330"/>
            <a:ext cx="4908939"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sp>
        <p:nvSpPr>
          <p:cNvPr id="53" name="Marcador de texto 51">
            <a:extLst>
              <a:ext uri="{FF2B5EF4-FFF2-40B4-BE49-F238E27FC236}">
                <a16:creationId xmlns:a16="http://schemas.microsoft.com/office/drawing/2014/main" id="{D89AC5DB-009C-767F-88C8-2118B5565D04}"/>
              </a:ext>
            </a:extLst>
          </p:cNvPr>
          <p:cNvSpPr>
            <a:spLocks noGrp="1"/>
          </p:cNvSpPr>
          <p:nvPr>
            <p:ph type="body" sz="quarter" idx="11"/>
          </p:nvPr>
        </p:nvSpPr>
        <p:spPr>
          <a:xfrm>
            <a:off x="876652" y="4810675"/>
            <a:ext cx="4908939" cy="555389"/>
          </a:xfrm>
          <a:prstGeom prst="rect">
            <a:avLst/>
          </a:prstGeom>
        </p:spPr>
        <p:txBody>
          <a:bodyPr anchor="t"/>
          <a:lstStyle>
            <a:lvl1pPr marL="0" indent="0">
              <a:buNone/>
              <a:defRPr sz="2000" b="0">
                <a:solidFill>
                  <a:srgbClr val="1B193E"/>
                </a:solidFill>
              </a:defRPr>
            </a:lvl1pPr>
            <a:lvl2pPr marL="457200" indent="0">
              <a:buNone/>
              <a:defRPr/>
            </a:lvl2pPr>
          </a:lstStyle>
          <a:p>
            <a:pPr lvl="0"/>
            <a:endParaRPr lang="es-ES"/>
          </a:p>
        </p:txBody>
      </p:sp>
      <p:pic>
        <p:nvPicPr>
          <p:cNvPr id="3" name="Imagen 2">
            <a:extLst>
              <a:ext uri="{FF2B5EF4-FFF2-40B4-BE49-F238E27FC236}">
                <a16:creationId xmlns:a16="http://schemas.microsoft.com/office/drawing/2014/main" id="{871A4218-75F7-09B5-96CB-F74ACC0F124B}"/>
              </a:ext>
            </a:extLst>
          </p:cNvPr>
          <p:cNvPicPr>
            <a:picLocks noChangeAspect="1"/>
          </p:cNvPicPr>
          <p:nvPr userDrawn="1"/>
        </p:nvPicPr>
        <p:blipFill>
          <a:blip r:embed="rId4"/>
          <a:stretch>
            <a:fillRect/>
          </a:stretch>
        </p:blipFill>
        <p:spPr>
          <a:xfrm>
            <a:off x="7581900" y="990600"/>
            <a:ext cx="4610100" cy="5857875"/>
          </a:xfrm>
          <a:prstGeom prst="rect">
            <a:avLst/>
          </a:prstGeom>
        </p:spPr>
      </p:pic>
    </p:spTree>
    <p:extLst>
      <p:ext uri="{BB962C8B-B14F-4D97-AF65-F5344CB8AC3E}">
        <p14:creationId xmlns:p14="http://schemas.microsoft.com/office/powerpoint/2010/main" val="257282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Cover 2">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A148A596-25B6-6139-D67C-3C06362488B4}"/>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ítulo 1">
            <a:extLst>
              <a:ext uri="{FF2B5EF4-FFF2-40B4-BE49-F238E27FC236}">
                <a16:creationId xmlns:a16="http://schemas.microsoft.com/office/drawing/2014/main" id="{972580A2-278E-D007-23A1-E1E471377813}"/>
              </a:ext>
            </a:extLst>
          </p:cNvPr>
          <p:cNvSpPr>
            <a:spLocks noGrp="1"/>
          </p:cNvSpPr>
          <p:nvPr>
            <p:ph type="title"/>
          </p:nvPr>
        </p:nvSpPr>
        <p:spPr>
          <a:xfrm>
            <a:off x="831850" y="3090084"/>
            <a:ext cx="10515600" cy="1232679"/>
          </a:xfrm>
          <a:prstGeom prst="rect">
            <a:avLst/>
          </a:prstGeom>
        </p:spPr>
        <p:txBody>
          <a:bodyPr anchor="b"/>
          <a:lstStyle>
            <a:lvl1pPr algn="ctr">
              <a:defRPr sz="4000" b="1">
                <a:solidFill>
                  <a:srgbClr val="1B193E"/>
                </a:solidFill>
                <a:latin typeface="+mn-lt"/>
              </a:defRPr>
            </a:lvl1pPr>
          </a:lstStyle>
          <a:p>
            <a:endParaRPr lang="en-GB"/>
          </a:p>
        </p:txBody>
      </p:sp>
      <p:pic>
        <p:nvPicPr>
          <p:cNvPr id="7" name="Imagen 6" descr="Imagen que contiene Logotipo&#10;&#10;Descripción generada automáticamente">
            <a:extLst>
              <a:ext uri="{FF2B5EF4-FFF2-40B4-BE49-F238E27FC236}">
                <a16:creationId xmlns:a16="http://schemas.microsoft.com/office/drawing/2014/main" id="{E7782A2B-0AF7-E8AE-9EC4-AF76F2CC9E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05636" y="581702"/>
            <a:ext cx="4416598" cy="2229084"/>
          </a:xfrm>
          <a:prstGeom prst="rect">
            <a:avLst/>
          </a:prstGeom>
        </p:spPr>
      </p:pic>
      <p:pic>
        <p:nvPicPr>
          <p:cNvPr id="13" name="Imagen 12" descr="Interfaz de usuario gráfica, Texto&#10;&#10;Descripción generada automáticamente">
            <a:extLst>
              <a:ext uri="{FF2B5EF4-FFF2-40B4-BE49-F238E27FC236}">
                <a16:creationId xmlns:a16="http://schemas.microsoft.com/office/drawing/2014/main" id="{C6457764-B175-D0D7-61DF-CFAA08D1D9B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4" name="CuadroTexto 13">
            <a:extLst>
              <a:ext uri="{FF2B5EF4-FFF2-40B4-BE49-F238E27FC236}">
                <a16:creationId xmlns:a16="http://schemas.microsoft.com/office/drawing/2014/main" id="{4FC8C3E7-5891-54DB-F8C8-CF8CCC0B69FE}"/>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
        <p:nvSpPr>
          <p:cNvPr id="15" name="CuadroTexto 14">
            <a:extLst>
              <a:ext uri="{FF2B5EF4-FFF2-40B4-BE49-F238E27FC236}">
                <a16:creationId xmlns:a16="http://schemas.microsoft.com/office/drawing/2014/main" id="{C1B65113-AF52-8753-DB0A-1515EFFD43DB}"/>
              </a:ext>
            </a:extLst>
          </p:cNvPr>
          <p:cNvSpPr txBox="1"/>
          <p:nvPr userDrawn="1"/>
        </p:nvSpPr>
        <p:spPr>
          <a:xfrm>
            <a:off x="8773360" y="177708"/>
            <a:ext cx="3283527" cy="400110"/>
          </a:xfrm>
          <a:prstGeom prst="rect">
            <a:avLst/>
          </a:prstGeom>
          <a:noFill/>
        </p:spPr>
        <p:txBody>
          <a:bodyPr wrap="square" rtlCol="0">
            <a:spAutoFit/>
          </a:bodyPr>
          <a:lstStyle/>
          <a:p>
            <a:pPr algn="r"/>
            <a:r>
              <a:rPr lang="es-ES" sz="2000" b="1">
                <a:solidFill>
                  <a:srgbClr val="1B193E"/>
                </a:solidFill>
                <a:effectLst/>
                <a:latin typeface="+mj-lt"/>
              </a:rPr>
              <a:t>digital-dream-lab.eu</a:t>
            </a:r>
            <a:endParaRPr lang="en-GB" sz="2000" b="1">
              <a:solidFill>
                <a:srgbClr val="1B193E"/>
              </a:solidFill>
              <a:effectLst/>
              <a:latin typeface="+mj-lt"/>
            </a:endParaRPr>
          </a:p>
        </p:txBody>
      </p:sp>
      <p:pic>
        <p:nvPicPr>
          <p:cNvPr id="5" name="Imagen 4">
            <a:extLst>
              <a:ext uri="{FF2B5EF4-FFF2-40B4-BE49-F238E27FC236}">
                <a16:creationId xmlns:a16="http://schemas.microsoft.com/office/drawing/2014/main" id="{3DCAF5D0-0767-3892-E9A2-F3768673C29D}"/>
              </a:ext>
            </a:extLst>
          </p:cNvPr>
          <p:cNvPicPr>
            <a:picLocks noChangeAspect="1"/>
          </p:cNvPicPr>
          <p:nvPr userDrawn="1"/>
        </p:nvPicPr>
        <p:blipFill rotWithShape="1">
          <a:blip r:embed="rId4"/>
          <a:srcRect r="21309"/>
          <a:stretch/>
        </p:blipFill>
        <p:spPr>
          <a:xfrm>
            <a:off x="-811" y="388"/>
            <a:ext cx="742030" cy="1066800"/>
          </a:xfrm>
          <a:prstGeom prst="rect">
            <a:avLst/>
          </a:prstGeom>
        </p:spPr>
      </p:pic>
      <p:sp>
        <p:nvSpPr>
          <p:cNvPr id="4" name="Rectángulo 3">
            <a:extLst>
              <a:ext uri="{FF2B5EF4-FFF2-40B4-BE49-F238E27FC236}">
                <a16:creationId xmlns:a16="http://schemas.microsoft.com/office/drawing/2014/main" id="{C57AD1F9-997D-0F76-C7F6-BDB9C0F9A572}"/>
              </a:ext>
            </a:extLst>
          </p:cNvPr>
          <p:cNvSpPr/>
          <p:nvPr userDrawn="1"/>
        </p:nvSpPr>
        <p:spPr>
          <a:xfrm>
            <a:off x="720438" y="-9099"/>
            <a:ext cx="11471562" cy="89890"/>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Imagen 5">
            <a:extLst>
              <a:ext uri="{FF2B5EF4-FFF2-40B4-BE49-F238E27FC236}">
                <a16:creationId xmlns:a16="http://schemas.microsoft.com/office/drawing/2014/main" id="{01E4C2DD-53A0-FD8B-3638-A1E945DCE633}"/>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texto 2">
            <a:extLst>
              <a:ext uri="{FF2B5EF4-FFF2-40B4-BE49-F238E27FC236}">
                <a16:creationId xmlns:a16="http://schemas.microsoft.com/office/drawing/2014/main" id="{17B2CF52-C8C9-69D2-7766-751B3324C8A4}"/>
              </a:ext>
            </a:extLst>
          </p:cNvPr>
          <p:cNvSpPr>
            <a:spLocks noGrp="1"/>
          </p:cNvSpPr>
          <p:nvPr>
            <p:ph type="body" idx="1"/>
          </p:nvPr>
        </p:nvSpPr>
        <p:spPr>
          <a:xfrm>
            <a:off x="831850" y="4490083"/>
            <a:ext cx="10515600" cy="1232680"/>
          </a:xfrm>
          <a:prstGeom prst="rect">
            <a:avLst/>
          </a:prstGeom>
        </p:spPr>
        <p:txBody>
          <a:bodyPr/>
          <a:lstStyle>
            <a:lvl1pPr marL="0" indent="0" algn="ctr">
              <a:buNone/>
              <a:defRPr sz="2400">
                <a:solidFill>
                  <a:srgbClr val="1B193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es-ES"/>
          </a:p>
        </p:txBody>
      </p:sp>
    </p:spTree>
    <p:extLst>
      <p:ext uri="{BB962C8B-B14F-4D97-AF65-F5344CB8AC3E}">
        <p14:creationId xmlns:p14="http://schemas.microsoft.com/office/powerpoint/2010/main" val="3083656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pic>
        <p:nvPicPr>
          <p:cNvPr id="15" name="Imagen 14">
            <a:extLst>
              <a:ext uri="{FF2B5EF4-FFF2-40B4-BE49-F238E27FC236}">
                <a16:creationId xmlns:a16="http://schemas.microsoft.com/office/drawing/2014/main" id="{387CA95F-3206-0330-1436-1E65F9C8D9C1}"/>
              </a:ext>
            </a:extLst>
          </p:cNvPr>
          <p:cNvPicPr>
            <a:picLocks noChangeAspect="1"/>
          </p:cNvPicPr>
          <p:nvPr userDrawn="1"/>
        </p:nvPicPr>
        <p:blipFill>
          <a:blip r:embed="rId4"/>
          <a:stretch>
            <a:fillRect/>
          </a:stretch>
        </p:blipFill>
        <p:spPr>
          <a:xfrm>
            <a:off x="-812" y="388"/>
            <a:ext cx="942975" cy="1066800"/>
          </a:xfrm>
          <a:prstGeom prst="rect">
            <a:avLst/>
          </a:prstGeom>
        </p:spPr>
      </p:pic>
      <p:sp>
        <p:nvSpPr>
          <p:cNvPr id="18" name="Marcador de texto 51">
            <a:extLst>
              <a:ext uri="{FF2B5EF4-FFF2-40B4-BE49-F238E27FC236}">
                <a16:creationId xmlns:a16="http://schemas.microsoft.com/office/drawing/2014/main" id="{253E7ED8-0D43-DE24-8ED9-00ED27A3B0C5}"/>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19" name="Imagen 18">
            <a:extLst>
              <a:ext uri="{FF2B5EF4-FFF2-40B4-BE49-F238E27FC236}">
                <a16:creationId xmlns:a16="http://schemas.microsoft.com/office/drawing/2014/main" id="{45803EB5-591E-FAEF-C47D-57C383D6EE2E}"/>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0" name="Marcador de contenido 3">
            <a:extLst>
              <a:ext uri="{FF2B5EF4-FFF2-40B4-BE49-F238E27FC236}">
                <a16:creationId xmlns:a16="http://schemas.microsoft.com/office/drawing/2014/main" id="{D5B02A16-129E-487E-9E17-3D7250184765}"/>
              </a:ext>
            </a:extLst>
          </p:cNvPr>
          <p:cNvSpPr>
            <a:spLocks noGrp="1"/>
          </p:cNvSpPr>
          <p:nvPr>
            <p:ph sz="half" idx="2"/>
          </p:nvPr>
        </p:nvSpPr>
        <p:spPr>
          <a:xfrm>
            <a:off x="471472" y="1627957"/>
            <a:ext cx="11249055"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779216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EA5F289-6956-351A-D3D6-DF91072AC90F}"/>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Marcador de contenido 3">
            <a:extLst>
              <a:ext uri="{FF2B5EF4-FFF2-40B4-BE49-F238E27FC236}">
                <a16:creationId xmlns:a16="http://schemas.microsoft.com/office/drawing/2014/main" id="{98BDFB2C-8F63-16FE-57FC-2E4777AA0AFE}"/>
              </a:ext>
            </a:extLst>
          </p:cNvPr>
          <p:cNvSpPr>
            <a:spLocks noGrp="1"/>
          </p:cNvSpPr>
          <p:nvPr>
            <p:ph sz="half" idx="11"/>
          </p:nvPr>
        </p:nvSpPr>
        <p:spPr>
          <a:xfrm>
            <a:off x="52966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5" name="Imagen 4">
            <a:extLst>
              <a:ext uri="{FF2B5EF4-FFF2-40B4-BE49-F238E27FC236}">
                <a16:creationId xmlns:a16="http://schemas.microsoft.com/office/drawing/2014/main" id="{A444EE5B-794A-9BC1-3389-52A9AC65A1D7}"/>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8" name="Marcador de contenido 3">
            <a:extLst>
              <a:ext uri="{FF2B5EF4-FFF2-40B4-BE49-F238E27FC236}">
                <a16:creationId xmlns:a16="http://schemas.microsoft.com/office/drawing/2014/main" id="{41D76400-992C-6722-E9C3-F2AFC8EDC61F}"/>
              </a:ext>
            </a:extLst>
          </p:cNvPr>
          <p:cNvSpPr>
            <a:spLocks noGrp="1"/>
          </p:cNvSpPr>
          <p:nvPr>
            <p:ph sz="half" idx="2"/>
          </p:nvPr>
        </p:nvSpPr>
        <p:spPr>
          <a:xfrm>
            <a:off x="628002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2185112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FD9ABFD7-F1F5-DA9E-22F0-6E7039DF02FD}"/>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Marcador de texto 2">
            <a:extLst>
              <a:ext uri="{FF2B5EF4-FFF2-40B4-BE49-F238E27FC236}">
                <a16:creationId xmlns:a16="http://schemas.microsoft.com/office/drawing/2014/main" id="{5EB21691-9E23-CD08-457F-6D8975AA50BA}"/>
              </a:ext>
            </a:extLst>
          </p:cNvPr>
          <p:cNvSpPr>
            <a:spLocks noGrp="1"/>
          </p:cNvSpPr>
          <p:nvPr>
            <p:ph type="body" idx="1"/>
          </p:nvPr>
        </p:nvSpPr>
        <p:spPr>
          <a:xfrm>
            <a:off x="469842" y="1512524"/>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8" name="Marcador de texto 2">
            <a:extLst>
              <a:ext uri="{FF2B5EF4-FFF2-40B4-BE49-F238E27FC236}">
                <a16:creationId xmlns:a16="http://schemas.microsoft.com/office/drawing/2014/main" id="{DEAA330E-1D93-A788-E432-C2AF5FC752EF}"/>
              </a:ext>
            </a:extLst>
          </p:cNvPr>
          <p:cNvSpPr>
            <a:spLocks noGrp="1"/>
          </p:cNvSpPr>
          <p:nvPr>
            <p:ph type="body" idx="14"/>
          </p:nvPr>
        </p:nvSpPr>
        <p:spPr>
          <a:xfrm>
            <a:off x="6280023" y="1509411"/>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13" name="Marcador de contenido 3">
            <a:extLst>
              <a:ext uri="{FF2B5EF4-FFF2-40B4-BE49-F238E27FC236}">
                <a16:creationId xmlns:a16="http://schemas.microsoft.com/office/drawing/2014/main" id="{B5E51ADC-ED90-C893-4DDE-497B59A5622C}"/>
              </a:ext>
            </a:extLst>
          </p:cNvPr>
          <p:cNvSpPr>
            <a:spLocks noGrp="1"/>
          </p:cNvSpPr>
          <p:nvPr>
            <p:ph sz="half" idx="15"/>
          </p:nvPr>
        </p:nvSpPr>
        <p:spPr>
          <a:xfrm>
            <a:off x="469842"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20" name="Imagen 19">
            <a:extLst>
              <a:ext uri="{FF2B5EF4-FFF2-40B4-BE49-F238E27FC236}">
                <a16:creationId xmlns:a16="http://schemas.microsoft.com/office/drawing/2014/main" id="{DC4C7904-46F2-C74F-48CD-2CEA5910193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2" name="Marcador de contenido 3">
            <a:extLst>
              <a:ext uri="{FF2B5EF4-FFF2-40B4-BE49-F238E27FC236}">
                <a16:creationId xmlns:a16="http://schemas.microsoft.com/office/drawing/2014/main" id="{A8D4EE01-D068-2B68-CFFB-A150C2A1B7EB}"/>
              </a:ext>
            </a:extLst>
          </p:cNvPr>
          <p:cNvSpPr>
            <a:spLocks noGrp="1"/>
          </p:cNvSpPr>
          <p:nvPr>
            <p:ph sz="half" idx="16"/>
          </p:nvPr>
        </p:nvSpPr>
        <p:spPr>
          <a:xfrm>
            <a:off x="6280023"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183765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pic>
        <p:nvPicPr>
          <p:cNvPr id="2" name="Imagen 1">
            <a:extLst>
              <a:ext uri="{FF2B5EF4-FFF2-40B4-BE49-F238E27FC236}">
                <a16:creationId xmlns:a16="http://schemas.microsoft.com/office/drawing/2014/main" id="{57213FC9-D700-E3C0-C8CD-C04BD3C3C533}"/>
              </a:ext>
            </a:extLst>
          </p:cNvPr>
          <p:cNvPicPr>
            <a:picLocks noChangeAspect="1"/>
          </p:cNvPicPr>
          <p:nvPr userDrawn="1"/>
        </p:nvPicPr>
        <p:blipFill>
          <a:blip r:embed="rId4"/>
          <a:stretch>
            <a:fillRect/>
          </a:stretch>
        </p:blipFill>
        <p:spPr>
          <a:xfrm>
            <a:off x="-812" y="388"/>
            <a:ext cx="942975" cy="1066800"/>
          </a:xfrm>
          <a:prstGeom prst="rect">
            <a:avLst/>
          </a:prstGeom>
        </p:spPr>
      </p:pic>
      <p:pic>
        <p:nvPicPr>
          <p:cNvPr id="5" name="Imagen 4">
            <a:extLst>
              <a:ext uri="{FF2B5EF4-FFF2-40B4-BE49-F238E27FC236}">
                <a16:creationId xmlns:a16="http://schemas.microsoft.com/office/drawing/2014/main" id="{B3413CBF-0FF3-F470-DD6C-AF0ECBDCD831}"/>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Tree>
    <p:extLst>
      <p:ext uri="{BB962C8B-B14F-4D97-AF65-F5344CB8AC3E}">
        <p14:creationId xmlns:p14="http://schemas.microsoft.com/office/powerpoint/2010/main" val="280082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DC30490-8940-7921-12C5-2D0E0F4614F4}"/>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839788" y="457200"/>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1238955" y="1786358"/>
            <a:ext cx="3133899" cy="941340"/>
          </a:xfrm>
          <a:prstGeom prst="rect">
            <a:avLst/>
          </a:prstGeom>
          <a:solidFill>
            <a:srgbClr val="1B193E"/>
          </a:solidFill>
        </p:spPr>
        <p:txBody>
          <a:bodyPr anchor="b"/>
          <a:lstStyle>
            <a:lvl1pPr marL="0" indent="0">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Interfaz de usuario gráfica, Texto&#10;&#10;Descripción generada automáticamente">
            <a:extLst>
              <a:ext uri="{FF2B5EF4-FFF2-40B4-BE49-F238E27FC236}">
                <a16:creationId xmlns:a16="http://schemas.microsoft.com/office/drawing/2014/main" id="{C897ECF4-3D6F-0A13-8755-631E1AB1A49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0" name="CuadroTexto 9">
            <a:extLst>
              <a:ext uri="{FF2B5EF4-FFF2-40B4-BE49-F238E27FC236}">
                <a16:creationId xmlns:a16="http://schemas.microsoft.com/office/drawing/2014/main" id="{2D740B90-5F8D-A2D0-5ED8-AFE221A4D1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71163" y="654892"/>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1238250" y="2917825"/>
            <a:ext cx="3135313" cy="2568575"/>
          </a:xfrm>
          <a:prstGeom prst="rect">
            <a:avLst/>
          </a:prstGeom>
        </p:spPr>
        <p:txBody>
          <a:bodyPr/>
          <a:lstStyle>
            <a:lvl1pPr marL="0" indent="0">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pic>
        <p:nvPicPr>
          <p:cNvPr id="5" name="Imagen 4">
            <a:extLst>
              <a:ext uri="{FF2B5EF4-FFF2-40B4-BE49-F238E27FC236}">
                <a16:creationId xmlns:a16="http://schemas.microsoft.com/office/drawing/2014/main" id="{C9A39F2D-CF0C-622E-013F-61986EA8955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contenido 2">
            <a:extLst>
              <a:ext uri="{FF2B5EF4-FFF2-40B4-BE49-F238E27FC236}">
                <a16:creationId xmlns:a16="http://schemas.microsoft.com/office/drawing/2014/main" id="{1D1673C1-ACE6-2AAE-1803-9AB1348B926D}"/>
              </a:ext>
            </a:extLst>
          </p:cNvPr>
          <p:cNvSpPr>
            <a:spLocks noGrp="1"/>
          </p:cNvSpPr>
          <p:nvPr>
            <p:ph idx="1"/>
          </p:nvPr>
        </p:nvSpPr>
        <p:spPr>
          <a:xfrm>
            <a:off x="5183188"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spTree>
    <p:extLst>
      <p:ext uri="{BB962C8B-B14F-4D97-AF65-F5344CB8AC3E}">
        <p14:creationId xmlns:p14="http://schemas.microsoft.com/office/powerpoint/2010/main" val="189474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6">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agen 4">
            <a:extLst>
              <a:ext uri="{FF2B5EF4-FFF2-40B4-BE49-F238E27FC236}">
                <a16:creationId xmlns:a16="http://schemas.microsoft.com/office/drawing/2014/main" id="{8FCEF5B4-BC09-510E-4489-D6FE047B3422}"/>
              </a:ext>
            </a:extLst>
          </p:cNvPr>
          <p:cNvPicPr>
            <a:picLocks noChangeAspect="1"/>
          </p:cNvPicPr>
          <p:nvPr userDrawn="1"/>
        </p:nvPicPr>
        <p:blipFill rotWithShape="1">
          <a:blip r:embed="rId2"/>
          <a:srcRect t="4618" b="1612"/>
          <a:stretch/>
        </p:blipFill>
        <p:spPr>
          <a:xfrm>
            <a:off x="11263678" y="5460155"/>
            <a:ext cx="928322" cy="1397846"/>
          </a:xfrm>
          <a:prstGeom prst="rect">
            <a:avLst/>
          </a:prstGeom>
        </p:spPr>
      </p:pic>
      <p:pic>
        <p:nvPicPr>
          <p:cNvPr id="3" name="Imagen 2">
            <a:extLst>
              <a:ext uri="{FF2B5EF4-FFF2-40B4-BE49-F238E27FC236}">
                <a16:creationId xmlns:a16="http://schemas.microsoft.com/office/drawing/2014/main" id="{382C35A1-A771-0EF2-87E6-CD706E22BAA3}"/>
              </a:ext>
            </a:extLst>
          </p:cNvPr>
          <p:cNvPicPr>
            <a:picLocks noChangeAspect="1"/>
          </p:cNvPicPr>
          <p:nvPr userDrawn="1"/>
        </p:nvPicPr>
        <p:blipFill>
          <a:blip r:embed="rId3"/>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7470798" y="457201"/>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7868313" y="1786359"/>
            <a:ext cx="3133899" cy="941340"/>
          </a:xfrm>
          <a:prstGeom prst="rect">
            <a:avLst/>
          </a:prstGeom>
          <a:solidFill>
            <a:srgbClr val="1B193E"/>
          </a:solidFill>
        </p:spPr>
        <p:txBody>
          <a:bodyPr anchor="b"/>
          <a:lstStyle>
            <a:lvl1pPr marL="0" indent="0" algn="r">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500521" y="654893"/>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7867608" y="2917826"/>
            <a:ext cx="3135313" cy="2568575"/>
          </a:xfrm>
          <a:prstGeom prst="rect">
            <a:avLst/>
          </a:prstGeom>
        </p:spPr>
        <p:txBody>
          <a:bodyPr/>
          <a:lstStyle>
            <a:lvl1pPr marL="0" indent="0" algn="r">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sp>
        <p:nvSpPr>
          <p:cNvPr id="2" name="Marcador de contenido 2">
            <a:extLst>
              <a:ext uri="{FF2B5EF4-FFF2-40B4-BE49-F238E27FC236}">
                <a16:creationId xmlns:a16="http://schemas.microsoft.com/office/drawing/2014/main" id="{A1511C0C-40A3-6F7B-CA3C-5C9B6226C92E}"/>
              </a:ext>
            </a:extLst>
          </p:cNvPr>
          <p:cNvSpPr>
            <a:spLocks noGrp="1"/>
          </p:cNvSpPr>
          <p:nvPr>
            <p:ph idx="1"/>
          </p:nvPr>
        </p:nvSpPr>
        <p:spPr>
          <a:xfrm>
            <a:off x="916846"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pic>
        <p:nvPicPr>
          <p:cNvPr id="6" name="Imagen 5" descr="Interfaz de usuario gráfica, Texto&#10;&#10;Descripción generada automáticamente">
            <a:extLst>
              <a:ext uri="{FF2B5EF4-FFF2-40B4-BE49-F238E27FC236}">
                <a16:creationId xmlns:a16="http://schemas.microsoft.com/office/drawing/2014/main" id="{5AB038A9-0908-3207-8BCD-AA5C7044532E}"/>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7" name="CuadroTexto 6">
            <a:extLst>
              <a:ext uri="{FF2B5EF4-FFF2-40B4-BE49-F238E27FC236}">
                <a16:creationId xmlns:a16="http://schemas.microsoft.com/office/drawing/2014/main" id="{D757A3B7-CC97-7A63-CC09-8664DEDF06A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Tree>
    <p:extLst>
      <p:ext uri="{BB962C8B-B14F-4D97-AF65-F5344CB8AC3E}">
        <p14:creationId xmlns:p14="http://schemas.microsoft.com/office/powerpoint/2010/main" val="1671291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518803"/>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50" r:id="rId3"/>
    <p:sldLayoutId id="2147483661" r:id="rId4"/>
    <p:sldLayoutId id="2147483662" r:id="rId5"/>
    <p:sldLayoutId id="2147483663" r:id="rId6"/>
    <p:sldLayoutId id="2147483656" r:id="rId7"/>
    <p:sldLayoutId id="2147483664"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op.europa.eu/en/publication-detail/-/publication/d3e77637-a963-11eb-9585-01aa75ed71a1/language-en" TargetMode="External"/><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s://commission.europa.eu/funding-tenders/find-funding/eu-funding-programmes/internal-security-fund_en" TargetMode="External"/><Relationship Id="rId3" Type="http://schemas.openxmlformats.org/officeDocument/2006/relationships/hyperlink" Target="https://commission.europa.eu/funding-tenders/find-funding/eu-funding-programmes/european-social-fund_en" TargetMode="External"/><Relationship Id="rId7" Type="http://schemas.openxmlformats.org/officeDocument/2006/relationships/hyperlink" Target="https://commission.europa.eu/funding-tenders/find-funding/eu-funding-programmes/asylum-migration-and-integration-fund_en" TargetMode="External"/><Relationship Id="rId2" Type="http://schemas.openxmlformats.org/officeDocument/2006/relationships/hyperlink" Target="https://commission.europa.eu/funding-tenders/find-funding/eu-funding-programmes/european-regional-development-fund-erdf_en" TargetMode="External"/><Relationship Id="rId1" Type="http://schemas.openxmlformats.org/officeDocument/2006/relationships/slideLayout" Target="../slideLayouts/slideLayout3.xml"/><Relationship Id="rId6" Type="http://schemas.openxmlformats.org/officeDocument/2006/relationships/hyperlink" Target="https://commission.europa.eu/funding-tenders/find-funding/eu-funding-programmes/european-maritime-fisheries-and-aquaculture-fund_en" TargetMode="External"/><Relationship Id="rId5" Type="http://schemas.openxmlformats.org/officeDocument/2006/relationships/hyperlink" Target="https://commission.europa.eu/funding-tenders/find-funding/eu-funding-programmes/just-transition-fund_en" TargetMode="External"/><Relationship Id="rId4" Type="http://schemas.openxmlformats.org/officeDocument/2006/relationships/hyperlink" Target="https://commission.europa.eu/funding-tenders/find-funding/eu-funding-programmes/cohesion-fund-cf_en" TargetMode="External"/><Relationship Id="rId9" Type="http://schemas.openxmlformats.org/officeDocument/2006/relationships/hyperlink" Target="https://commission.europa.eu/funding-tenders/find-funding/eu-funding-programmes/integrated-border-management-fund_en"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op.europa.eu/en/publication-detail/-/publication/d3e77637-a963-11eb-9585-01aa75ed71a1/language-en"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s://ec.europa.eu/info/funding-tenders/opportunities/portal/screen/home"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hyperlink" Target="https://ec.europa.eu/european-social-fund-plus/en" TargetMode="External"/><Relationship Id="rId2" Type="http://schemas.openxmlformats.org/officeDocument/2006/relationships/hyperlink" Target="https://erasmus-plus.ec.europa.eu/it"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investeu.europa.eu/index_en" TargetMode="External"/><Relationship Id="rId2" Type="http://schemas.openxmlformats.org/officeDocument/2006/relationships/hyperlink" Target="https://research-and-innovation.ec.europa.eu/funding/funding-opportunities/funding-programmes-and-open-calls/horizon-europe/cluster-4-digital-industry-and-space_en" TargetMode="External"/><Relationship Id="rId1" Type="http://schemas.openxmlformats.org/officeDocument/2006/relationships/slideLayout" Target="../slideLayouts/slideLayout3.xml"/><Relationship Id="rId4" Type="http://schemas.openxmlformats.org/officeDocument/2006/relationships/hyperlink" Target="https://single-market-economy.ec.europa.eu/smes/cosme_en"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www.digital-dream-lab.e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commission.europa.eu/strategy-and-policy/eu-budget/long-term-eu-budget/2021-2027/whats-new_en" TargetMode="External"/><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commission.europa.eu/strategy-and-policy/eu-budget/long-term-eu-budget/2021-2027/whats-new_en" TargetMode="External"/><Relationship Id="rId2" Type="http://schemas.openxmlformats.org/officeDocument/2006/relationships/image" Target="../media/image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0267C-C9F7-BBE5-AD27-30C514F27C46}"/>
              </a:ext>
            </a:extLst>
          </p:cNvPr>
          <p:cNvSpPr>
            <a:spLocks noGrp="1"/>
          </p:cNvSpPr>
          <p:nvPr>
            <p:ph type="title"/>
          </p:nvPr>
        </p:nvSpPr>
        <p:spPr>
          <a:xfrm>
            <a:off x="357188" y="3706048"/>
            <a:ext cx="11477625" cy="665163"/>
          </a:xfrm>
        </p:spPr>
        <p:txBody>
          <a:bodyPr/>
          <a:lstStyle/>
          <a:p>
            <a:r>
              <a:rPr lang="en-GB" sz="3600"/>
              <a:t>Oportunidades de financiación de la UE para la resiliencia digital de las MIPYME</a:t>
            </a:r>
            <a:endParaRPr lang="en-GB" sz="3600" dirty="0"/>
          </a:p>
        </p:txBody>
      </p:sp>
      <p:sp>
        <p:nvSpPr>
          <p:cNvPr id="3" name="Marcador de texto 2">
            <a:extLst>
              <a:ext uri="{FF2B5EF4-FFF2-40B4-BE49-F238E27FC236}">
                <a16:creationId xmlns:a16="http://schemas.microsoft.com/office/drawing/2014/main" id="{39EBBF3D-8AB0-67F3-009D-FE5C944A6312}"/>
              </a:ext>
            </a:extLst>
          </p:cNvPr>
          <p:cNvSpPr>
            <a:spLocks noGrp="1"/>
          </p:cNvSpPr>
          <p:nvPr>
            <p:ph type="body" idx="1"/>
          </p:nvPr>
        </p:nvSpPr>
        <p:spPr>
          <a:xfrm>
            <a:off x="831850" y="4490083"/>
            <a:ext cx="10515600" cy="433609"/>
          </a:xfrm>
        </p:spPr>
        <p:txBody>
          <a:bodyPr/>
          <a:lstStyle/>
          <a:p>
            <a:r>
              <a:rPr lang="en-GB"/>
              <a:t>Formación proporcionada por </a:t>
            </a:r>
            <a:r>
              <a:rPr lang="en-GB" dirty="0"/>
              <a:t>IHF </a:t>
            </a:r>
            <a:r>
              <a:rPr lang="en-GB" dirty="0" err="1"/>
              <a:t>asbl</a:t>
            </a:r>
            <a:endParaRPr lang="en-GB" dirty="0"/>
          </a:p>
        </p:txBody>
      </p:sp>
    </p:spTree>
    <p:extLst>
      <p:ext uri="{BB962C8B-B14F-4D97-AF65-F5344CB8AC3E}">
        <p14:creationId xmlns:p14="http://schemas.microsoft.com/office/powerpoint/2010/main" val="728356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1. Introducción al presupuesto de la UE</a:t>
            </a:r>
          </a:p>
          <a:p>
            <a:r>
              <a:rPr lang="en-GB" sz="2200"/>
              <a:t>1.4 Asignación de recursos: Estrategias de asignación presupuestaria (</a:t>
            </a:r>
            <a:r>
              <a:rPr lang="en-GB" sz="2200" dirty="0"/>
              <a:t>1)</a:t>
            </a:r>
          </a:p>
        </p:txBody>
      </p:sp>
      <p:sp>
        <p:nvSpPr>
          <p:cNvPr id="12" name="CasellaDiTesto 11">
            <a:extLst>
              <a:ext uri="{FF2B5EF4-FFF2-40B4-BE49-F238E27FC236}">
                <a16:creationId xmlns:a16="http://schemas.microsoft.com/office/drawing/2014/main" id="{F41DBFC5-7B3E-852C-EB34-5A263611E28A}"/>
              </a:ext>
            </a:extLst>
          </p:cNvPr>
          <p:cNvSpPr txBox="1"/>
          <p:nvPr/>
        </p:nvSpPr>
        <p:spPr>
          <a:xfrm>
            <a:off x="471472" y="1489412"/>
            <a:ext cx="11152657" cy="4278094"/>
          </a:xfrm>
          <a:prstGeom prst="rect">
            <a:avLst/>
          </a:prstGeom>
          <a:noFill/>
        </p:spPr>
        <p:txBody>
          <a:bodyPr wrap="square" rtlCol="0">
            <a:spAutoFit/>
          </a:bodyPr>
          <a:lstStyle/>
          <a:p>
            <a:pPr algn="just"/>
            <a:r>
              <a:rPr lang="en-GB" sz="1600" b="1">
                <a:solidFill>
                  <a:srgbClr val="1B193E"/>
                </a:solidFill>
                <a:latin typeface="Calibri" panose="020F0502020204030204" pitchFamily="34" charset="0"/>
                <a:cs typeface="Calibri" panose="020F0502020204030204" pitchFamily="34" charset="0"/>
              </a:rPr>
              <a:t>¿Quién se beneficia del presupuesto de la UE?</a:t>
            </a:r>
            <a:endParaRPr lang="en-GB" sz="1600" b="1" dirty="0">
              <a:solidFill>
                <a:srgbClr val="1B193E"/>
              </a:solidFill>
              <a:latin typeface="Calibri" panose="020F0502020204030204" pitchFamily="34" charset="0"/>
              <a:cs typeface="Calibri" panose="020F0502020204030204" pitchFamily="34" charset="0"/>
            </a:endParaRPr>
          </a:p>
          <a:p>
            <a:pPr algn="just"/>
            <a:endParaRPr lang="en-GB" sz="1600" dirty="0">
              <a:solidFill>
                <a:srgbClr val="1B193E"/>
              </a:solidFill>
              <a:latin typeface="Calibri" panose="020F0502020204030204" pitchFamily="34" charset="0"/>
              <a:cs typeface="Calibri" panose="020F0502020204030204" pitchFamily="34" charset="0"/>
            </a:endParaRPr>
          </a:p>
          <a:p>
            <a:pPr algn="just"/>
            <a:r>
              <a:rPr lang="es-ES" sz="1600">
                <a:solidFill>
                  <a:srgbClr val="1B193E"/>
                </a:solidFill>
                <a:latin typeface="Calibri" panose="020F0502020204030204" pitchFamily="34" charset="0"/>
                <a:cs typeface="Calibri" panose="020F0502020204030204" pitchFamily="34" charset="0"/>
              </a:rPr>
              <a:t>Organizando eficientemente la financiación, el presupuesto de la UE divide estratégicamente los recursos en categorías de gasto (rúbricas — </a:t>
            </a:r>
            <a:r>
              <a:rPr lang="es-ES" sz="1600" i="1">
                <a:solidFill>
                  <a:srgbClr val="1B193E"/>
                </a:solidFill>
                <a:latin typeface="Calibri" panose="020F0502020204030204" pitchFamily="34" charset="0"/>
                <a:cs typeface="Calibri" panose="020F0502020204030204" pitchFamily="34" charset="0"/>
              </a:rPr>
              <a:t>véase la siguiente diapositiva para más detalles</a:t>
            </a:r>
            <a:r>
              <a:rPr lang="es-ES" sz="1600">
                <a:solidFill>
                  <a:srgbClr val="1B193E"/>
                </a:solidFill>
                <a:latin typeface="Calibri" panose="020F0502020204030204" pitchFamily="34" charset="0"/>
                <a:cs typeface="Calibri" panose="020F0502020204030204" pitchFamily="34" charset="0"/>
              </a:rPr>
              <a:t>) y programas, garantizando un apoyo eficaz a los beneficiarios en diversos ámbitos políticos de la UE. Este enfoque facilita un impacto transversal, en consonancia con los objetivos generales del presupuesto a largo plazo.</a:t>
            </a:r>
          </a:p>
          <a:p>
            <a:pPr algn="just"/>
            <a:endParaRPr lang="en-GB" sz="1600" dirty="0">
              <a:solidFill>
                <a:srgbClr val="1B193E"/>
              </a:solidFill>
              <a:latin typeface="Calibri" panose="020F0502020204030204" pitchFamily="34" charset="0"/>
              <a:cs typeface="Calibri" panose="020F0502020204030204" pitchFamily="34" charset="0"/>
            </a:endParaRPr>
          </a:p>
          <a:p>
            <a:pPr algn="just"/>
            <a:r>
              <a:rPr lang="en-GB" sz="1600" b="1">
                <a:solidFill>
                  <a:srgbClr val="1B193E"/>
                </a:solidFill>
                <a:latin typeface="Calibri" panose="020F0502020204030204" pitchFamily="34" charset="0"/>
                <a:cs typeface="Calibri" panose="020F0502020204030204" pitchFamily="34" charset="0"/>
              </a:rPr>
              <a:t>Integración con NextGenerationEU</a:t>
            </a:r>
            <a:r>
              <a:rPr lang="en-GB" sz="1600" b="1" dirty="0">
                <a:solidFill>
                  <a:srgbClr val="1B193E"/>
                </a:solidFill>
                <a:latin typeface="Calibri" panose="020F0502020204030204" pitchFamily="34" charset="0"/>
                <a:cs typeface="Calibri" panose="020F0502020204030204" pitchFamily="34" charset="0"/>
              </a:rPr>
              <a:t>:</a:t>
            </a:r>
          </a:p>
          <a:p>
            <a:pPr algn="just"/>
            <a:endParaRPr lang="en-GB" sz="1600" dirty="0">
              <a:solidFill>
                <a:srgbClr val="1B193E"/>
              </a:solidFill>
              <a:latin typeface="Calibri" panose="020F0502020204030204" pitchFamily="34" charset="0"/>
              <a:cs typeface="Calibri" panose="020F0502020204030204" pitchFamily="34" charset="0"/>
            </a:endParaRPr>
          </a:p>
          <a:p>
            <a:pPr algn="just"/>
            <a:r>
              <a:rPr lang="es-ES" sz="1600">
                <a:solidFill>
                  <a:srgbClr val="1B193E"/>
                </a:solidFill>
                <a:latin typeface="Calibri" panose="020F0502020204030204" pitchFamily="34" charset="0"/>
                <a:cs typeface="Calibri" panose="020F0502020204030204" pitchFamily="34" charset="0"/>
              </a:rPr>
              <a:t>Si bien NextGenerationEU funciona como un instrumento distinto, sus flujos financieros se integran perfectamente con los programas integrados en el presupuesto a largo plazo. Esta sinergia garantiza que el impacto de NextGenerationEU se maximice en diversos ámbitos políticos.</a:t>
            </a:r>
          </a:p>
          <a:p>
            <a:pPr algn="just"/>
            <a:endParaRPr lang="en-GB" sz="1600" dirty="0">
              <a:solidFill>
                <a:srgbClr val="1B193E"/>
              </a:solidFill>
              <a:latin typeface="Calibri" panose="020F0502020204030204" pitchFamily="34" charset="0"/>
              <a:cs typeface="Calibri" panose="020F0502020204030204" pitchFamily="34" charset="0"/>
            </a:endParaRPr>
          </a:p>
          <a:p>
            <a:pPr algn="just"/>
            <a:r>
              <a:rPr lang="en-GB" sz="1600" b="1">
                <a:solidFill>
                  <a:srgbClr val="1B193E"/>
                </a:solidFill>
                <a:latin typeface="Calibri" panose="020F0502020204030204" pitchFamily="34" charset="0"/>
                <a:cs typeface="Calibri" panose="020F0502020204030204" pitchFamily="34" charset="0"/>
              </a:rPr>
              <a:t>Financiación dual para las rúbricas clave:</a:t>
            </a:r>
            <a:endParaRPr lang="en-GB" sz="1600" b="1" dirty="0">
              <a:solidFill>
                <a:srgbClr val="1B193E"/>
              </a:solidFill>
              <a:latin typeface="Calibri" panose="020F0502020204030204" pitchFamily="34" charset="0"/>
              <a:cs typeface="Calibri" panose="020F0502020204030204" pitchFamily="34" charset="0"/>
            </a:endParaRPr>
          </a:p>
          <a:p>
            <a:pPr algn="just"/>
            <a:endParaRPr lang="en-GB" sz="1600" dirty="0">
              <a:solidFill>
                <a:srgbClr val="1B193E"/>
              </a:solidFill>
              <a:latin typeface="Calibri" panose="020F0502020204030204" pitchFamily="34" charset="0"/>
              <a:cs typeface="Calibri" panose="020F0502020204030204" pitchFamily="34" charset="0"/>
            </a:endParaRPr>
          </a:p>
          <a:p>
            <a:pPr algn="just"/>
            <a:r>
              <a:rPr lang="es-ES" sz="1600">
                <a:solidFill>
                  <a:srgbClr val="1B193E"/>
                </a:solidFill>
                <a:latin typeface="Calibri" panose="020F0502020204030204" pitchFamily="34" charset="0"/>
                <a:cs typeface="Calibri" panose="020F0502020204030204" pitchFamily="34" charset="0"/>
              </a:rPr>
              <a:t>Para ampliar su influencia, varias rúbricas reciben financiación tanto del MFP como de NextGenerationEU. Este enfoque colaborativo mejora la capacidad del presupuesto para abordar desafíos multifacéticos y reforzar las iniciativas transformadoras.</a:t>
            </a:r>
            <a:endParaRPr lang="en-GB" sz="1600" dirty="0">
              <a:solidFill>
                <a:srgbClr val="1B193E"/>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65752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1. Introducción al presupuesto de la UE</a:t>
            </a:r>
          </a:p>
          <a:p>
            <a:r>
              <a:rPr lang="en-GB" sz="2200"/>
              <a:t>1.4 Asignación de recursos: Estrategias de asignación presupuestaria (2)</a:t>
            </a:r>
            <a:endParaRPr lang="en-GB" sz="2200" dirty="0"/>
          </a:p>
        </p:txBody>
      </p:sp>
      <p:grpSp>
        <p:nvGrpSpPr>
          <p:cNvPr id="9" name="Gruppo 8">
            <a:extLst>
              <a:ext uri="{FF2B5EF4-FFF2-40B4-BE49-F238E27FC236}">
                <a16:creationId xmlns:a16="http://schemas.microsoft.com/office/drawing/2014/main" id="{90FBFAC4-1B06-A9C8-FF20-26D9423751B4}"/>
              </a:ext>
            </a:extLst>
          </p:cNvPr>
          <p:cNvGrpSpPr/>
          <p:nvPr/>
        </p:nvGrpSpPr>
        <p:grpSpPr>
          <a:xfrm>
            <a:off x="471472" y="1347366"/>
            <a:ext cx="11157841" cy="4832092"/>
            <a:chOff x="471472" y="1347366"/>
            <a:chExt cx="11157841" cy="4832092"/>
          </a:xfrm>
        </p:grpSpPr>
        <p:sp>
          <p:nvSpPr>
            <p:cNvPr id="4" name="CasellaDiTesto 3">
              <a:extLst>
                <a:ext uri="{FF2B5EF4-FFF2-40B4-BE49-F238E27FC236}">
                  <a16:creationId xmlns:a16="http://schemas.microsoft.com/office/drawing/2014/main" id="{98C52E9E-B75F-585C-239B-8776D9F8A8F4}"/>
                </a:ext>
              </a:extLst>
            </p:cNvPr>
            <p:cNvSpPr txBox="1"/>
            <p:nvPr/>
          </p:nvSpPr>
          <p:spPr>
            <a:xfrm>
              <a:off x="471472" y="1347366"/>
              <a:ext cx="5624528" cy="4832092"/>
            </a:xfrm>
            <a:prstGeom prst="rect">
              <a:avLst/>
            </a:prstGeom>
            <a:noFill/>
          </p:spPr>
          <p:txBody>
            <a:bodyPr wrap="square" rtlCol="0">
              <a:spAutoFit/>
            </a:bodyPr>
            <a:lstStyle/>
            <a:p>
              <a:pPr marL="342900" lvl="0" indent="-342900" algn="just">
                <a:buFont typeface="Symbol" panose="05050102010706020507" pitchFamily="18" charset="2"/>
                <a:buChar char=""/>
              </a:pPr>
              <a:r>
                <a:rPr lang="es-ES" sz="1400" b="1">
                  <a:effectLst/>
                  <a:latin typeface="Calibri" panose="020F0502020204030204" pitchFamily="34" charset="0"/>
                  <a:ea typeface="Times New Roman" panose="02020603050405020304" pitchFamily="18" charset="0"/>
                  <a:cs typeface="Calibri" panose="020F0502020204030204" pitchFamily="34" charset="0"/>
                </a:rPr>
                <a:t>Rúbrica 1: Mercado Único, Innovación y Digital</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Investigación e Innovación</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Inversiones estratégicas de la UE</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Mercado único </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Espacio</a:t>
              </a:r>
            </a:p>
            <a:p>
              <a:pPr marL="342900" lvl="0" indent="-342900" algn="just">
                <a:buFont typeface="Symbol" panose="05050102010706020507" pitchFamily="18" charset="2"/>
                <a:buChar char=""/>
              </a:pPr>
              <a:r>
                <a:rPr lang="es-ES" sz="1400" b="1">
                  <a:effectLst/>
                  <a:latin typeface="Calibri" panose="020F0502020204030204" pitchFamily="34" charset="0"/>
                  <a:ea typeface="Times New Roman" panose="02020603050405020304" pitchFamily="18" charset="0"/>
                  <a:cs typeface="Calibri" panose="020F0502020204030204" pitchFamily="34" charset="0"/>
                </a:rPr>
                <a:t>Rúbrica 2: Cohesión, resiliencia y valores</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Desarrollo regional y cohesión</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Recuperación y resiliencia</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Invertir en las personas, la cohesión social y los valores</a:t>
              </a:r>
            </a:p>
            <a:p>
              <a:pPr marL="342900" lvl="0" indent="-342900" algn="just">
                <a:buFont typeface="Symbol" panose="05050102010706020507" pitchFamily="18" charset="2"/>
                <a:buChar char=""/>
              </a:pPr>
              <a:r>
                <a:rPr lang="es-ES" sz="1400" b="1">
                  <a:effectLst/>
                  <a:latin typeface="Calibri" panose="020F0502020204030204" pitchFamily="34" charset="0"/>
                  <a:ea typeface="Times New Roman" panose="02020603050405020304" pitchFamily="18" charset="0"/>
                  <a:cs typeface="Calibri" panose="020F0502020204030204" pitchFamily="34" charset="0"/>
                </a:rPr>
                <a:t>Rúbrica 3: Recursos Naturales y Medio Ambiente</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Agricultura y Política Marítima</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Medio ambiente y acción por el clima</a:t>
              </a:r>
            </a:p>
            <a:p>
              <a:pPr marL="342900" lvl="0" indent="-342900" algn="just">
                <a:buFont typeface="Symbol" panose="05050102010706020507" pitchFamily="18" charset="2"/>
                <a:buChar char=""/>
              </a:pPr>
              <a:r>
                <a:rPr lang="es-ES" sz="1400" b="1">
                  <a:effectLst/>
                  <a:latin typeface="Calibri" panose="020F0502020204030204" pitchFamily="34" charset="0"/>
                  <a:ea typeface="Times New Roman" panose="02020603050405020304" pitchFamily="18" charset="0"/>
                  <a:cs typeface="Calibri" panose="020F0502020204030204" pitchFamily="34" charset="0"/>
                </a:rPr>
                <a:t>Rúbrica 4: Migración y Gestión de Fronteras</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Emigración</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Gestión de fronteras</a:t>
              </a:r>
            </a:p>
            <a:p>
              <a:pPr marL="342900" lvl="0" indent="-342900" algn="just">
                <a:buFont typeface="Symbol" panose="05050102010706020507" pitchFamily="18" charset="2"/>
                <a:buChar char=""/>
              </a:pPr>
              <a:r>
                <a:rPr lang="es-ES" sz="1400" b="1">
                  <a:effectLst/>
                  <a:latin typeface="Calibri" panose="020F0502020204030204" pitchFamily="34" charset="0"/>
                  <a:ea typeface="Times New Roman" panose="02020603050405020304" pitchFamily="18" charset="0"/>
                  <a:cs typeface="Calibri" panose="020F0502020204030204" pitchFamily="34" charset="0"/>
                </a:rPr>
                <a:t>Rúbrica 5: Seguridad y Defensa</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Seguridad</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Defensa</a:t>
              </a:r>
            </a:p>
            <a:p>
              <a:pPr marL="342900" lvl="0" indent="-342900" algn="just">
                <a:buFont typeface="Symbol" panose="05050102010706020507" pitchFamily="18" charset="2"/>
                <a:buChar char=""/>
              </a:pPr>
              <a:r>
                <a:rPr lang="es-ES" sz="1400" b="1">
                  <a:effectLst/>
                  <a:latin typeface="Calibri" panose="020F0502020204030204" pitchFamily="34" charset="0"/>
                  <a:ea typeface="Times New Roman" panose="02020603050405020304" pitchFamily="18" charset="0"/>
                  <a:cs typeface="Calibri" panose="020F0502020204030204" pitchFamily="34" charset="0"/>
                </a:rPr>
                <a:t>Rúbrica 6: Barrio y el mundo</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Acción exterior</a:t>
              </a:r>
            </a:p>
            <a:p>
              <a:pPr marL="742950" lvl="1" indent="-285750" algn="just">
                <a:buFont typeface="Arial" panose="020B0604020202020204" pitchFamily="34" charset="0"/>
                <a:buChar char="•"/>
              </a:pPr>
              <a:r>
                <a:rPr lang="es-ES" sz="1400">
                  <a:effectLst/>
                  <a:latin typeface="Calibri" panose="020F0502020204030204" pitchFamily="34" charset="0"/>
                  <a:ea typeface="Times New Roman" panose="02020603050405020304" pitchFamily="18" charset="0"/>
                  <a:cs typeface="Calibri" panose="020F0502020204030204" pitchFamily="34" charset="0"/>
                </a:rPr>
                <a:t>Ayuda de preadhesión</a:t>
              </a:r>
            </a:p>
            <a:p>
              <a:pPr marL="342900" lvl="0" indent="-342900" algn="just">
                <a:buFont typeface="Symbol" panose="05050102010706020507" pitchFamily="18" charset="2"/>
                <a:buChar char=""/>
              </a:pPr>
              <a:r>
                <a:rPr lang="es-ES" sz="1400" b="1">
                  <a:effectLst/>
                  <a:latin typeface="Calibri" panose="020F0502020204030204" pitchFamily="34" charset="0"/>
                  <a:ea typeface="Times New Roman" panose="02020603050405020304" pitchFamily="18" charset="0"/>
                  <a:cs typeface="Calibri" panose="020F0502020204030204" pitchFamily="34" charset="0"/>
                </a:rPr>
                <a:t>Rúbrica 7: Administración Pública Europea</a:t>
              </a:r>
            </a:p>
          </p:txBody>
        </p:sp>
        <p:sp>
          <p:nvSpPr>
            <p:cNvPr id="3" name="CasellaDiTesto 2">
              <a:extLst>
                <a:ext uri="{FF2B5EF4-FFF2-40B4-BE49-F238E27FC236}">
                  <a16:creationId xmlns:a16="http://schemas.microsoft.com/office/drawing/2014/main" id="{AC7A60B6-B301-BF39-EC7F-259BC49C9D36}"/>
                </a:ext>
              </a:extLst>
            </p:cNvPr>
            <p:cNvSpPr txBox="1"/>
            <p:nvPr/>
          </p:nvSpPr>
          <p:spPr>
            <a:xfrm>
              <a:off x="6004785" y="1486891"/>
              <a:ext cx="5624528" cy="338554"/>
            </a:xfrm>
            <a:prstGeom prst="rect">
              <a:avLst/>
            </a:prstGeom>
            <a:noFill/>
          </p:spPr>
          <p:txBody>
            <a:bodyPr wrap="square" rtlCol="0">
              <a:spAutoFit/>
            </a:bodyPr>
            <a:lstStyle/>
            <a:p>
              <a:pPr algn="ctr"/>
              <a:r>
                <a:rPr lang="en-GB" sz="1600" b="1">
                  <a:solidFill>
                    <a:srgbClr val="1B193E"/>
                  </a:solidFill>
                  <a:latin typeface="Calibri" panose="020F0502020204030204" pitchFamily="34" charset="0"/>
                  <a:cs typeface="Calibri" panose="020F0502020204030204" pitchFamily="34" charset="0"/>
                </a:rPr>
                <a:t>Asignaciones por rúbrica para 2021-2027 – en miles de millones</a:t>
              </a:r>
              <a:endParaRPr lang="en-US" sz="1600" b="1" dirty="0">
                <a:solidFill>
                  <a:srgbClr val="1B193E"/>
                </a:solidFill>
                <a:latin typeface="Calibri" panose="020F0502020204030204" pitchFamily="34" charset="0"/>
                <a:cs typeface="Calibri" panose="020F0502020204030204" pitchFamily="34" charset="0"/>
              </a:endParaRPr>
            </a:p>
          </p:txBody>
        </p:sp>
        <p:pic>
          <p:nvPicPr>
            <p:cNvPr id="6" name="Immagine 5" descr="Immagine che contiene testo, schermata, cerchio, Carattere&#10;&#10;Descrizione generata automaticamente">
              <a:extLst>
                <a:ext uri="{FF2B5EF4-FFF2-40B4-BE49-F238E27FC236}">
                  <a16:creationId xmlns:a16="http://schemas.microsoft.com/office/drawing/2014/main" id="{5EBA48B3-EBA1-6719-2EC6-14C0BE289A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8097" y="1872257"/>
              <a:ext cx="5177907" cy="3680755"/>
            </a:xfrm>
            <a:prstGeom prst="rect">
              <a:avLst/>
            </a:prstGeom>
            <a:ln>
              <a:solidFill>
                <a:srgbClr val="1B193E"/>
              </a:solidFill>
            </a:ln>
          </p:spPr>
        </p:pic>
        <p:sp>
          <p:nvSpPr>
            <p:cNvPr id="7" name="CasellaDiTesto 6">
              <a:extLst>
                <a:ext uri="{FF2B5EF4-FFF2-40B4-BE49-F238E27FC236}">
                  <a16:creationId xmlns:a16="http://schemas.microsoft.com/office/drawing/2014/main" id="{0D841F4F-3ED5-7DBB-02CC-2965017112D1}"/>
                </a:ext>
              </a:extLst>
            </p:cNvPr>
            <p:cNvSpPr txBox="1"/>
            <p:nvPr/>
          </p:nvSpPr>
          <p:spPr>
            <a:xfrm>
              <a:off x="6228096" y="5599824"/>
              <a:ext cx="5177907" cy="461588"/>
            </a:xfrm>
            <a:prstGeom prst="rect">
              <a:avLst/>
            </a:prstGeom>
            <a:noFill/>
          </p:spPr>
          <p:txBody>
            <a:bodyPr wrap="square" rtlCol="0">
              <a:spAutoFit/>
            </a:bodyPr>
            <a:lstStyle/>
            <a:p>
              <a:pPr algn="just"/>
              <a:r>
                <a:rPr lang="en-GB" sz="1200" b="1">
                  <a:latin typeface="Calibri" panose="020F0502020204030204" pitchFamily="34" charset="0"/>
                  <a:cs typeface="Calibri" panose="020F0502020204030204" pitchFamily="34" charset="0"/>
                </a:rPr>
                <a:t>Fuente</a:t>
              </a:r>
              <a:r>
                <a:rPr lang="en-GB" sz="1200">
                  <a:latin typeface="Calibri" panose="020F0502020204030204" pitchFamily="34" charset="0"/>
                  <a:cs typeface="Calibri" panose="020F0502020204030204" pitchFamily="34" charset="0"/>
                </a:rPr>
                <a:t>: </a:t>
              </a:r>
              <a:r>
                <a:rPr lang="en-GB" sz="1200" dirty="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European Commission, The EU’s 2021-2027 long-term budget and NextGenerationEU – Facts and figures</a:t>
              </a:r>
              <a:endParaRPr lang="it-IT" sz="1200" dirty="0">
                <a:solidFill>
                  <a:srgbClr val="0070C0"/>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78955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a:extLst>
              <a:ext uri="{FF2B5EF4-FFF2-40B4-BE49-F238E27FC236}">
                <a16:creationId xmlns:a16="http://schemas.microsoft.com/office/drawing/2014/main" id="{62931E9F-8F24-622D-1201-DC677531E606}"/>
              </a:ext>
            </a:extLst>
          </p:cNvPr>
          <p:cNvGraphicFramePr>
            <a:graphicFrameLocks noGrp="1"/>
          </p:cNvGraphicFramePr>
          <p:nvPr>
            <p:extLst>
              <p:ext uri="{D42A27DB-BD31-4B8C-83A1-F6EECF244321}">
                <p14:modId xmlns:p14="http://schemas.microsoft.com/office/powerpoint/2010/main" val="430512949"/>
              </p:ext>
            </p:extLst>
          </p:nvPr>
        </p:nvGraphicFramePr>
        <p:xfrm>
          <a:off x="5893209" y="1489412"/>
          <a:ext cx="5720787" cy="4526280"/>
        </p:xfrm>
        <a:graphic>
          <a:graphicData uri="http://schemas.openxmlformats.org/drawingml/2006/table">
            <a:tbl>
              <a:tblPr firstRow="1" firstCol="1" bandRow="1"/>
              <a:tblGrid>
                <a:gridCol w="4994367">
                  <a:extLst>
                    <a:ext uri="{9D8B030D-6E8A-4147-A177-3AD203B41FA5}">
                      <a16:colId xmlns:a16="http://schemas.microsoft.com/office/drawing/2014/main" val="3345910794"/>
                    </a:ext>
                  </a:extLst>
                </a:gridCol>
                <a:gridCol w="726420">
                  <a:extLst>
                    <a:ext uri="{9D8B030D-6E8A-4147-A177-3AD203B41FA5}">
                      <a16:colId xmlns:a16="http://schemas.microsoft.com/office/drawing/2014/main" val="1719699406"/>
                    </a:ext>
                  </a:extLst>
                </a:gridCol>
              </a:tblGrid>
              <a:tr h="179933">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chemeClr val="bg1"/>
                          </a:solidFill>
                          <a:effectLst/>
                          <a:latin typeface="Calibri" panose="020F0502020204030204" pitchFamily="34" charset="0"/>
                          <a:cs typeface="Calibri" panose="020F0502020204030204" pitchFamily="34" charset="0"/>
                        </a:rPr>
                        <a:t>Asignación presupuestaria a largo plazo (</a:t>
                      </a:r>
                      <a:r>
                        <a:rPr lang="en-GB" sz="1200" dirty="0">
                          <a:solidFill>
                            <a:schemeClr val="bg1"/>
                          </a:solidFill>
                          <a:effectLst/>
                          <a:latin typeface="Calibri" panose="020F0502020204030204" pitchFamily="34" charset="0"/>
                          <a:cs typeface="Calibri" panose="020F0502020204030204" pitchFamily="34" charset="0"/>
                        </a:rPr>
                        <a:t>2021-2027)</a:t>
                      </a:r>
                      <a:endParaRPr lang="en-GB" sz="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B193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chemeClr val="bg1"/>
                          </a:solidFill>
                          <a:effectLst/>
                          <a:latin typeface="Calibri" panose="020F0502020204030204" pitchFamily="34" charset="0"/>
                          <a:cs typeface="Calibri" panose="020F0502020204030204" pitchFamily="34" charset="0"/>
                        </a:rPr>
                        <a:t>Billones</a:t>
                      </a:r>
                      <a:endParaRPr lang="en-GB" sz="12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B193E"/>
                    </a:solidFill>
                  </a:tcPr>
                </a:tc>
                <a:extLst>
                  <a:ext uri="{0D108BD9-81ED-4DB2-BD59-A6C34878D82A}">
                    <a16:rowId xmlns:a16="http://schemas.microsoft.com/office/drawing/2014/main" val="1168858345"/>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Política de cohesión</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372.6</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4280475632"/>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Fondo Europeo de Desarrollo Regional (FEDER)</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226</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extLst>
                  <a:ext uri="{0D108BD9-81ED-4DB2-BD59-A6C34878D82A}">
                    <a16:rowId xmlns:a16="http://schemas.microsoft.com/office/drawing/2014/main" val="2920135604"/>
                  </a:ext>
                </a:extLst>
              </a:tr>
              <a:tr h="0">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Fondo de Cohesión (FC)</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48</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extLst>
                  <a:ext uri="{0D108BD9-81ED-4DB2-BD59-A6C34878D82A}">
                    <a16:rowId xmlns:a16="http://schemas.microsoft.com/office/drawing/2014/main" val="3778726560"/>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Fondo Social Europeo+ (FSE+)</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98.5</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extLst>
                  <a:ext uri="{0D108BD9-81ED-4DB2-BD59-A6C34878D82A}">
                    <a16:rowId xmlns:a16="http://schemas.microsoft.com/office/drawing/2014/main" val="1451810090"/>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Política Agrícola Común (PAC)</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solidFill>
                  </a:tcPr>
                </a:tc>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378.5</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solidFill>
                  </a:tcPr>
                </a:tc>
                <a:extLst>
                  <a:ext uri="{0D108BD9-81ED-4DB2-BD59-A6C34878D82A}">
                    <a16:rowId xmlns:a16="http://schemas.microsoft.com/office/drawing/2014/main" val="4202310706"/>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Fondo Europeo de Garantía Agrícola (FEAGA)</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alpha val="15294"/>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291</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alpha val="15294"/>
                      </a:srgbClr>
                    </a:solidFill>
                  </a:tcPr>
                </a:tc>
                <a:extLst>
                  <a:ext uri="{0D108BD9-81ED-4DB2-BD59-A6C34878D82A}">
                    <a16:rowId xmlns:a16="http://schemas.microsoft.com/office/drawing/2014/main" val="380197063"/>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Fondo Europeo Agrícola de Desarrollo Rural (FERD)</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alpha val="15294"/>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87.4</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alpha val="15294"/>
                      </a:srgbClr>
                    </a:solidFill>
                  </a:tcPr>
                </a:tc>
                <a:extLst>
                  <a:ext uri="{0D108BD9-81ED-4DB2-BD59-A6C34878D82A}">
                    <a16:rowId xmlns:a16="http://schemas.microsoft.com/office/drawing/2014/main" val="1169991220"/>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Prioridades nuevas y reforzadas</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solidFill>
                  </a:tcPr>
                </a:tc>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377.3</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solidFill>
                  </a:tcPr>
                </a:tc>
                <a:extLst>
                  <a:ext uri="{0D108BD9-81ED-4DB2-BD59-A6C34878D82A}">
                    <a16:rowId xmlns:a16="http://schemas.microsoft.com/office/drawing/2014/main" val="2995109837"/>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Horizonte Europa</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86.1</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2507116288"/>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Instrumentos de Vecindad, Desarrollo y Cooperación Internacional</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79.5</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615827533"/>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Mecanismo «Conectar Europa»</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20.7</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985070320"/>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InvestEU</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3</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884487263"/>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Programa Espacial Europeo</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14.9</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932206733"/>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Programa Europa Digital</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7.6</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818659093"/>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Programa para el Mercado Único</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4.2</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203975252"/>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Justicia, Derechos y Valores</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0.9</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1549803291"/>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UEproSalud</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2.4</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55498634"/>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RescEU</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1.3</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1792703008"/>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Europa Creativa</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1.8</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578676491"/>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Erasmus+</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24.6</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010666074"/>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Ayuda humanitaria</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11.6</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1732659320"/>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Vida (Acción climática y ambiental)</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5.4</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1630960196"/>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Fondo de Transición Justa</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8.4</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512491824"/>
                  </a:ext>
                </a:extLst>
              </a:tr>
              <a:tr h="69724">
                <a:tc>
                  <a:txBody>
                    <a:bodyPr/>
                    <a:lstStyle/>
                    <a:p>
                      <a:pPr algn="just">
                        <a:lnSpc>
                          <a:spcPct val="107000"/>
                        </a:lnSpc>
                        <a:spcAft>
                          <a:spcPts val="800"/>
                        </a:spcAft>
                      </a:pPr>
                      <a:r>
                        <a:rPr lang="es-ES" sz="11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Otros</a:t>
                      </a:r>
                      <a:endParaRPr lang="en-GB" sz="11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p>
                      <a:pPr algn="just">
                        <a:lnSpc>
                          <a:spcPct val="107000"/>
                        </a:lnSpc>
                        <a:spcAft>
                          <a:spcPts val="800"/>
                        </a:spcAft>
                      </a:pPr>
                      <a:r>
                        <a:rPr lang="es-ES" sz="1100">
                          <a:solidFill>
                            <a:srgbClr val="1B193E"/>
                          </a:solidFill>
                          <a:effectLst/>
                          <a:latin typeface="Calibri" panose="020F0502020204030204" pitchFamily="34" charset="0"/>
                          <a:ea typeface="Yu Mincho" panose="02020400000000000000" pitchFamily="18" charset="-128"/>
                          <a:cs typeface="Arial" panose="020B0604020202020204" pitchFamily="34" charset="0"/>
                        </a:rPr>
                        <a:t>105</a:t>
                      </a:r>
                      <a:endParaRPr lang="en-GB" sz="11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txBody>
                  <a:tcPr marL="68580" marR="68580" marT="9525"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2351024671"/>
                  </a:ext>
                </a:extLst>
              </a:tr>
            </a:tbl>
          </a:graphicData>
        </a:graphic>
      </p:graphicFrame>
      <p:sp>
        <p:nvSpPr>
          <p:cNvPr id="6" name="CasellaDiTesto 5">
            <a:extLst>
              <a:ext uri="{FF2B5EF4-FFF2-40B4-BE49-F238E27FC236}">
                <a16:creationId xmlns:a16="http://schemas.microsoft.com/office/drawing/2014/main" id="{A70D9FB5-0883-D4D8-7CAF-EFABD7C08CA9}"/>
              </a:ext>
            </a:extLst>
          </p:cNvPr>
          <p:cNvSpPr txBox="1"/>
          <p:nvPr/>
        </p:nvSpPr>
        <p:spPr>
          <a:xfrm>
            <a:off x="471471" y="1489412"/>
            <a:ext cx="5165054" cy="4401205"/>
          </a:xfrm>
          <a:prstGeom prst="rect">
            <a:avLst/>
          </a:prstGeom>
          <a:noFill/>
        </p:spPr>
        <p:txBody>
          <a:bodyPr wrap="square">
            <a:spAutoFit/>
          </a:bodyPr>
          <a:lstStyle/>
          <a:p>
            <a:pPr algn="just"/>
            <a:r>
              <a:rPr lang="en-GB" sz="1400" b="1">
                <a:solidFill>
                  <a:srgbClr val="1B193E"/>
                </a:solidFill>
                <a:latin typeface="Calibri" panose="020F0502020204030204" pitchFamily="34" charset="0"/>
                <a:cs typeface="Calibri" panose="020F0502020204030204" pitchFamily="34" charset="0"/>
              </a:rPr>
              <a:t>Asignaciones por política y programa, centrándose en el MFP</a:t>
            </a:r>
            <a:endParaRPr lang="en-GB" sz="1400" b="1" dirty="0">
              <a:solidFill>
                <a:srgbClr val="1B193E"/>
              </a:solidFill>
              <a:latin typeface="Calibri" panose="020F0502020204030204" pitchFamily="34" charset="0"/>
              <a:cs typeface="Calibri" panose="020F0502020204030204" pitchFamily="34" charset="0"/>
            </a:endParaRPr>
          </a:p>
          <a:p>
            <a:pPr algn="just"/>
            <a:endParaRPr lang="en-GB" sz="1400" dirty="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El desglose del MFP 2021-2027 revela asignaciones específicas que impulsan políticas y programas impactantes. Un 31,9 % sustancial se destina a ámbitos críticos como la investigación, la educación y la protección de las fronteras, fomentando un enfoque holístico de las prioridades de la UE. Al integrar la financiación NextGenerationEU, esta proporción supera el 50 % del total, haciendo hincapié en el compromiso colectivo de fortalecer sectores clave para el crecimiento sostenible y la resiliencia.</a:t>
            </a:r>
          </a:p>
          <a:p>
            <a:pPr algn="just"/>
            <a:endParaRPr lang="es-ES" sz="140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Además, la cohesión económica, social y territorial asegura una participación del 30,5 %, mientras que la política agrícola común tiene un 30,9 %. En particular, ambas políticas se someten a una modernización significativa, en consonancia con el objetivo general de apoyar las transiciones ecológica y digital.</a:t>
            </a:r>
          </a:p>
          <a:p>
            <a:pPr algn="just"/>
            <a:endParaRPr lang="es-ES" sz="140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A continuación, se presenta un cuadro detallado de las asignaciones del MFP por política y programa, que ofrece transparencia e información sobre la distribución estratégica de los recursos.</a:t>
            </a:r>
            <a:endParaRPr lang="es-ES" sz="1400" dirty="0">
              <a:solidFill>
                <a:srgbClr val="1B193E"/>
              </a:solidFill>
              <a:latin typeface="Calibri" panose="020F0502020204030204" pitchFamily="34" charset="0"/>
              <a:cs typeface="Calibri" panose="020F0502020204030204" pitchFamily="34" charset="0"/>
            </a:endParaRPr>
          </a:p>
        </p:txBody>
      </p:sp>
      <p:sp>
        <p:nvSpPr>
          <p:cNvPr id="7" name="Marcador de texto 1">
            <a:extLst>
              <a:ext uri="{FF2B5EF4-FFF2-40B4-BE49-F238E27FC236}">
                <a16:creationId xmlns:a16="http://schemas.microsoft.com/office/drawing/2014/main" id="{CC125F44-BAA2-CEB7-A4D1-2E1ADC6EE49E}"/>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1. Introducción al presupuesto de la UE</a:t>
            </a:r>
          </a:p>
          <a:p>
            <a:r>
              <a:rPr lang="en-GB" sz="2200"/>
              <a:t>1.4 Asignación de recursos: Estrategias de asignación presupuestaria (3)</a:t>
            </a:r>
            <a:endParaRPr lang="en-GB" sz="2200" dirty="0"/>
          </a:p>
        </p:txBody>
      </p:sp>
    </p:spTree>
    <p:extLst>
      <p:ext uri="{BB962C8B-B14F-4D97-AF65-F5344CB8AC3E}">
        <p14:creationId xmlns:p14="http://schemas.microsoft.com/office/powerpoint/2010/main" val="1818608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1. Introducción al presupuesto de la UE</a:t>
            </a:r>
          </a:p>
          <a:p>
            <a:r>
              <a:rPr lang="en-GB" sz="2200"/>
              <a:t>1.5 Introducción del camino: financiación centralizada vs. descentralizada</a:t>
            </a:r>
            <a:endParaRPr lang="en-GB" sz="2200" dirty="0"/>
          </a:p>
        </p:txBody>
      </p:sp>
      <p:grpSp>
        <p:nvGrpSpPr>
          <p:cNvPr id="11" name="Gruppo 10">
            <a:extLst>
              <a:ext uri="{FF2B5EF4-FFF2-40B4-BE49-F238E27FC236}">
                <a16:creationId xmlns:a16="http://schemas.microsoft.com/office/drawing/2014/main" id="{F0357F2E-ED8A-2BB5-69DC-A7B640A7B3E2}"/>
              </a:ext>
            </a:extLst>
          </p:cNvPr>
          <p:cNvGrpSpPr/>
          <p:nvPr/>
        </p:nvGrpSpPr>
        <p:grpSpPr>
          <a:xfrm>
            <a:off x="471472" y="1489412"/>
            <a:ext cx="11152658" cy="4455973"/>
            <a:chOff x="471472" y="1489412"/>
            <a:chExt cx="11152658" cy="4455973"/>
          </a:xfrm>
        </p:grpSpPr>
        <p:sp>
          <p:nvSpPr>
            <p:cNvPr id="3" name="CasellaDiTesto 2">
              <a:extLst>
                <a:ext uri="{FF2B5EF4-FFF2-40B4-BE49-F238E27FC236}">
                  <a16:creationId xmlns:a16="http://schemas.microsoft.com/office/drawing/2014/main" id="{96883BFA-5821-BCBD-1877-CE0AD6146E9E}"/>
                </a:ext>
              </a:extLst>
            </p:cNvPr>
            <p:cNvSpPr txBox="1"/>
            <p:nvPr/>
          </p:nvSpPr>
          <p:spPr>
            <a:xfrm>
              <a:off x="471472" y="1489412"/>
              <a:ext cx="5533910" cy="3477875"/>
            </a:xfrm>
            <a:prstGeom prst="rect">
              <a:avLst/>
            </a:prstGeom>
            <a:noFill/>
          </p:spPr>
          <p:txBody>
            <a:bodyPr wrap="square">
              <a:spAutoFit/>
            </a:bodyPr>
            <a:lstStyle/>
            <a:p>
              <a:pPr algn="just"/>
              <a:r>
                <a:rPr lang="en-GB" sz="1600" b="1">
                  <a:solidFill>
                    <a:srgbClr val="1B193E"/>
                  </a:solidFill>
                  <a:latin typeface="Calibri" panose="020F0502020204030204" pitchFamily="34" charset="0"/>
                  <a:cs typeface="Calibri" panose="020F0502020204030204" pitchFamily="34" charset="0"/>
                </a:rPr>
                <a:t>Financiación centralizada</a:t>
              </a:r>
              <a:endParaRPr lang="en-GB" sz="1600" b="1" dirty="0">
                <a:solidFill>
                  <a:srgbClr val="1B193E"/>
                </a:solidFill>
                <a:latin typeface="Calibri" panose="020F0502020204030204" pitchFamily="34" charset="0"/>
                <a:cs typeface="Calibri" panose="020F0502020204030204" pitchFamily="34" charset="0"/>
              </a:endParaRPr>
            </a:p>
            <a:p>
              <a:pPr algn="just"/>
              <a:endParaRPr lang="en-GB" sz="800" b="1" dirty="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La financiación centralizada implica la </a:t>
              </a:r>
              <a:r>
                <a:rPr lang="es-ES" sz="1400" b="1">
                  <a:solidFill>
                    <a:srgbClr val="1B193E"/>
                  </a:solidFill>
                  <a:latin typeface="Calibri" panose="020F0502020204030204" pitchFamily="34" charset="0"/>
                  <a:cs typeface="Calibri" panose="020F0502020204030204" pitchFamily="34" charset="0"/>
                </a:rPr>
                <a:t>gestión y ejecución directas </a:t>
              </a:r>
              <a:r>
                <a:rPr lang="es-ES" sz="1400">
                  <a:solidFill>
                    <a:srgbClr val="1B193E"/>
                  </a:solidFill>
                  <a:latin typeface="Calibri" panose="020F0502020204030204" pitchFamily="34" charset="0"/>
                  <a:cs typeface="Calibri" panose="020F0502020204030204" pitchFamily="34" charset="0"/>
                </a:rPr>
                <a:t>de fondos y programas por parte de las instituciones de la UE. En este sentido, la Comisión Europea asume un papel de liderazgo en la gestión y gestión de programas e iniciativas, garantizando la uniformidad y la cohesión en la aplicación.</a:t>
              </a:r>
            </a:p>
            <a:p>
              <a:pPr algn="just"/>
              <a:endParaRPr lang="en-GB" sz="1400" dirty="0">
                <a:solidFill>
                  <a:srgbClr val="1B193E"/>
                </a:solidFill>
                <a:latin typeface="Calibri" panose="020F0502020204030204" pitchFamily="34" charset="0"/>
                <a:cs typeface="Calibri" panose="020F0502020204030204" pitchFamily="34" charset="0"/>
              </a:endParaRPr>
            </a:p>
            <a:p>
              <a:pPr algn="just"/>
              <a:r>
                <a:rPr lang="en-GB" sz="1400" b="1">
                  <a:solidFill>
                    <a:srgbClr val="1B193E"/>
                  </a:solidFill>
                  <a:latin typeface="Calibri" panose="020F0502020204030204" pitchFamily="34" charset="0"/>
                  <a:cs typeface="Calibri" panose="020F0502020204030204" pitchFamily="34" charset="0"/>
                </a:rPr>
                <a:t>Ejemplos:</a:t>
              </a:r>
              <a:endParaRPr lang="en-GB" sz="1400" b="1" dirty="0">
                <a:solidFill>
                  <a:srgbClr val="1B193E"/>
                </a:solidFill>
                <a:latin typeface="Calibri" panose="020F0502020204030204" pitchFamily="34" charset="0"/>
                <a:cs typeface="Calibri" panose="020F0502020204030204" pitchFamily="34" charset="0"/>
              </a:endParaRPr>
            </a:p>
            <a:p>
              <a:pPr algn="just"/>
              <a:endParaRPr lang="en-GB" sz="700" b="1"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400" b="1">
                  <a:solidFill>
                    <a:srgbClr val="1B193E"/>
                  </a:solidFill>
                  <a:latin typeface="Calibri" panose="020F0502020204030204" pitchFamily="34" charset="0"/>
                  <a:cs typeface="Calibri" panose="020F0502020204030204" pitchFamily="34" charset="0"/>
                </a:rPr>
                <a:t>Horizonte Europa</a:t>
              </a:r>
              <a:r>
                <a:rPr lang="en-GB" sz="1400">
                  <a:solidFill>
                    <a:srgbClr val="1B193E"/>
                  </a:solidFill>
                  <a:latin typeface="Calibri" panose="020F0502020204030204" pitchFamily="34" charset="0"/>
                  <a:cs typeface="Calibri" panose="020F0502020204030204" pitchFamily="34" charset="0"/>
                </a:rPr>
                <a:t>: </a:t>
              </a:r>
              <a:r>
                <a:rPr lang="es-ES" sz="1400">
                  <a:solidFill>
                    <a:srgbClr val="1B193E"/>
                  </a:solidFill>
                  <a:latin typeface="Calibri" panose="020F0502020204030204" pitchFamily="34" charset="0"/>
                  <a:cs typeface="Calibri" panose="020F0502020204030204" pitchFamily="34" charset="0"/>
                </a:rPr>
                <a:t>Un programa emblemático de la UE para la investigación y la innovación gestionado directamente por la Comisión de la UE</a:t>
              </a:r>
              <a:endParaRPr lang="en-GB" sz="14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en-GB" sz="7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400" b="1" dirty="0">
                  <a:solidFill>
                    <a:srgbClr val="1B193E"/>
                  </a:solidFill>
                  <a:latin typeface="Calibri" panose="020F0502020204030204" pitchFamily="34" charset="0"/>
                  <a:cs typeface="Calibri" panose="020F0502020204030204" pitchFamily="34" charset="0"/>
                </a:rPr>
                <a:t>Erasmus</a:t>
              </a:r>
              <a:r>
                <a:rPr lang="en-GB" sz="1400" b="1">
                  <a:solidFill>
                    <a:srgbClr val="1B193E"/>
                  </a:solidFill>
                  <a:latin typeface="Calibri" panose="020F0502020204030204" pitchFamily="34" charset="0"/>
                  <a:cs typeface="Calibri" panose="020F0502020204030204" pitchFamily="34" charset="0"/>
                </a:rPr>
                <a:t>+</a:t>
              </a:r>
              <a:r>
                <a:rPr lang="en-GB" sz="1400">
                  <a:solidFill>
                    <a:srgbClr val="1B193E"/>
                  </a:solidFill>
                  <a:latin typeface="Calibri" panose="020F0502020204030204" pitchFamily="34" charset="0"/>
                  <a:cs typeface="Calibri" panose="020F0502020204030204" pitchFamily="34" charset="0"/>
                </a:rPr>
                <a:t>: </a:t>
              </a:r>
              <a:r>
                <a:rPr lang="es-ES" sz="1400">
                  <a:solidFill>
                    <a:srgbClr val="1B193E"/>
                  </a:solidFill>
                  <a:latin typeface="Calibri" panose="020F0502020204030204" pitchFamily="34" charset="0"/>
                  <a:cs typeface="Calibri" panose="020F0502020204030204" pitchFamily="34" charset="0"/>
                </a:rPr>
                <a:t>Financiación centralizada para programas de educación, formación, juventud y deporte bajo la supervisión de la Comisión Europea</a:t>
              </a:r>
              <a:endParaRPr lang="en-GB" sz="1400" dirty="0">
                <a:solidFill>
                  <a:srgbClr val="1B193E"/>
                </a:solidFill>
                <a:latin typeface="Calibri" panose="020F0502020204030204" pitchFamily="34" charset="0"/>
                <a:cs typeface="Calibri" panose="020F0502020204030204" pitchFamily="34" charset="0"/>
              </a:endParaRPr>
            </a:p>
          </p:txBody>
        </p:sp>
        <p:sp>
          <p:nvSpPr>
            <p:cNvPr id="4" name="CasellaDiTesto 3">
              <a:extLst>
                <a:ext uri="{FF2B5EF4-FFF2-40B4-BE49-F238E27FC236}">
                  <a16:creationId xmlns:a16="http://schemas.microsoft.com/office/drawing/2014/main" id="{E4C4C2B9-112B-6D6A-5254-DD10EAD2B24C}"/>
                </a:ext>
              </a:extLst>
            </p:cNvPr>
            <p:cNvSpPr txBox="1"/>
            <p:nvPr/>
          </p:nvSpPr>
          <p:spPr>
            <a:xfrm>
              <a:off x="6090220" y="1489412"/>
              <a:ext cx="5533910" cy="3370153"/>
            </a:xfrm>
            <a:prstGeom prst="rect">
              <a:avLst/>
            </a:prstGeom>
            <a:noFill/>
          </p:spPr>
          <p:txBody>
            <a:bodyPr wrap="square">
              <a:spAutoFit/>
            </a:bodyPr>
            <a:lstStyle/>
            <a:p>
              <a:pPr algn="just"/>
              <a:r>
                <a:rPr lang="en-GB" sz="1600" b="1">
                  <a:solidFill>
                    <a:srgbClr val="1B193E"/>
                  </a:solidFill>
                  <a:latin typeface="Calibri" panose="020F0502020204030204" pitchFamily="34" charset="0"/>
                  <a:cs typeface="Calibri" panose="020F0502020204030204" pitchFamily="34" charset="0"/>
                </a:rPr>
                <a:t>Financiación descentralizada</a:t>
              </a:r>
              <a:endParaRPr lang="en-GB" sz="1600" b="1" dirty="0">
                <a:solidFill>
                  <a:srgbClr val="1B193E"/>
                </a:solidFill>
                <a:latin typeface="Calibri" panose="020F0502020204030204" pitchFamily="34" charset="0"/>
                <a:cs typeface="Calibri" panose="020F0502020204030204" pitchFamily="34" charset="0"/>
              </a:endParaRPr>
            </a:p>
            <a:p>
              <a:pPr algn="just"/>
              <a:endParaRPr lang="en-GB" sz="800" b="1" dirty="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A diferencia de la financiación centralizada, la descentralizada faculta a los Estados miembros (y a las regiones) para gestionar los fondos de la UE en un marco </a:t>
              </a:r>
              <a:r>
                <a:rPr lang="es-ES" sz="1400" b="1">
                  <a:solidFill>
                    <a:srgbClr val="1B193E"/>
                  </a:solidFill>
                  <a:latin typeface="Calibri" panose="020F0502020204030204" pitchFamily="34" charset="0"/>
                  <a:cs typeface="Calibri" panose="020F0502020204030204" pitchFamily="34" charset="0"/>
                </a:rPr>
                <a:t>de gestión compartida</a:t>
              </a:r>
              <a:r>
                <a:rPr lang="es-ES" sz="1400">
                  <a:solidFill>
                    <a:srgbClr val="1B193E"/>
                  </a:solidFill>
                  <a:latin typeface="Calibri" panose="020F0502020204030204" pitchFamily="34" charset="0"/>
                  <a:cs typeface="Calibri" panose="020F0502020204030204" pitchFamily="34" charset="0"/>
                </a:rPr>
                <a:t>. Toman la iniciativa en el diseño, ejecución y supervisión de los programas, alineando los objetivos y metas de la UE con las necesidades y prioridades regionales.</a:t>
              </a:r>
            </a:p>
            <a:p>
              <a:pPr algn="just"/>
              <a:endParaRPr lang="en-GB" sz="1400" dirty="0">
                <a:solidFill>
                  <a:srgbClr val="1B193E"/>
                </a:solidFill>
                <a:latin typeface="Calibri" panose="020F0502020204030204" pitchFamily="34" charset="0"/>
                <a:cs typeface="Calibri" panose="020F0502020204030204" pitchFamily="34" charset="0"/>
              </a:endParaRPr>
            </a:p>
            <a:p>
              <a:pPr algn="just"/>
              <a:r>
                <a:rPr lang="en-GB" sz="1400" b="1">
                  <a:solidFill>
                    <a:srgbClr val="1B193E"/>
                  </a:solidFill>
                  <a:latin typeface="Calibri" panose="020F0502020204030204" pitchFamily="34" charset="0"/>
                  <a:cs typeface="Calibri" panose="020F0502020204030204" pitchFamily="34" charset="0"/>
                </a:rPr>
                <a:t>Ejemplos:</a:t>
              </a:r>
              <a:endParaRPr lang="en-GB" sz="1400" b="1" dirty="0">
                <a:solidFill>
                  <a:srgbClr val="1B193E"/>
                </a:solidFill>
                <a:latin typeface="Calibri" panose="020F0502020204030204" pitchFamily="34" charset="0"/>
                <a:cs typeface="Calibri" panose="020F0502020204030204" pitchFamily="34" charset="0"/>
              </a:endParaRPr>
            </a:p>
            <a:p>
              <a:pPr algn="just"/>
              <a:endParaRPr lang="en-GB" sz="700" b="1"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400" b="1">
                  <a:solidFill>
                    <a:srgbClr val="1B193E"/>
                  </a:solidFill>
                  <a:latin typeface="Calibri" panose="020F0502020204030204" pitchFamily="34" charset="0"/>
                  <a:cs typeface="Calibri" panose="020F0502020204030204" pitchFamily="34" charset="0"/>
                </a:rPr>
                <a:t>Política Agrícola Común (PAC)</a:t>
              </a:r>
              <a:r>
                <a:rPr lang="en-GB" sz="1400">
                  <a:solidFill>
                    <a:srgbClr val="1B193E"/>
                  </a:solidFill>
                  <a:latin typeface="Calibri" panose="020F0502020204030204" pitchFamily="34" charset="0"/>
                  <a:cs typeface="Calibri" panose="020F0502020204030204" pitchFamily="34" charset="0"/>
                </a:rPr>
                <a:t>: </a:t>
              </a:r>
              <a:r>
                <a:rPr lang="es-ES" sz="1400">
                  <a:solidFill>
                    <a:srgbClr val="1B193E"/>
                  </a:solidFill>
                  <a:latin typeface="Calibri" panose="020F0502020204030204" pitchFamily="34" charset="0"/>
                  <a:cs typeface="Calibri" panose="020F0502020204030204" pitchFamily="34" charset="0"/>
                </a:rPr>
                <a:t>Los Estados miembros diseñan programas agrícolas adaptados a sus necesidades específicas</a:t>
              </a:r>
              <a:endParaRPr lang="en-GB" sz="14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en-GB" sz="700" b="1"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400" b="1">
                  <a:solidFill>
                    <a:srgbClr val="1B193E"/>
                  </a:solidFill>
                  <a:latin typeface="Calibri" panose="020F0502020204030204" pitchFamily="34" charset="0"/>
                  <a:cs typeface="Calibri" panose="020F0502020204030204" pitchFamily="34" charset="0"/>
                </a:rPr>
                <a:t>Fondo Europeo de Desarrollo Regional (FEDER)</a:t>
              </a:r>
              <a:r>
                <a:rPr lang="en-GB" sz="1400">
                  <a:solidFill>
                    <a:srgbClr val="1B193E"/>
                  </a:solidFill>
                  <a:latin typeface="Calibri" panose="020F0502020204030204" pitchFamily="34" charset="0"/>
                  <a:cs typeface="Calibri" panose="020F0502020204030204" pitchFamily="34" charset="0"/>
                </a:rPr>
                <a:t>: </a:t>
              </a:r>
              <a:r>
                <a:rPr lang="es-ES" sz="1400">
                  <a:solidFill>
                    <a:srgbClr val="1B193E"/>
                  </a:solidFill>
                  <a:latin typeface="Calibri" panose="020F0502020204030204" pitchFamily="34" charset="0"/>
                  <a:cs typeface="Calibri" panose="020F0502020204030204" pitchFamily="34" charset="0"/>
                </a:rPr>
                <a:t>Financiación descentralizada para abordar las necesidades y disparidades regionales y promover iniciativas de desarrollo local</a:t>
              </a:r>
              <a:endParaRPr lang="en-GB" sz="1600" dirty="0">
                <a:solidFill>
                  <a:srgbClr val="1B193E"/>
                </a:solidFill>
                <a:latin typeface="Calibri" panose="020F0502020204030204" pitchFamily="34" charset="0"/>
                <a:cs typeface="Calibri" panose="020F0502020204030204" pitchFamily="34" charset="0"/>
              </a:endParaRPr>
            </a:p>
          </p:txBody>
        </p:sp>
        <p:cxnSp>
          <p:nvCxnSpPr>
            <p:cNvPr id="5" name="Connettore 1 4">
              <a:extLst>
                <a:ext uri="{FF2B5EF4-FFF2-40B4-BE49-F238E27FC236}">
                  <a16:creationId xmlns:a16="http://schemas.microsoft.com/office/drawing/2014/main" id="{8A76E4E7-9931-46B6-811B-FB819107BD13}"/>
                </a:ext>
              </a:extLst>
            </p:cNvPr>
            <p:cNvCxnSpPr>
              <a:cxnSpLocks/>
            </p:cNvCxnSpPr>
            <p:nvPr/>
          </p:nvCxnSpPr>
          <p:spPr>
            <a:xfrm>
              <a:off x="6053468" y="1500045"/>
              <a:ext cx="0" cy="3539430"/>
            </a:xfrm>
            <a:prstGeom prst="line">
              <a:avLst/>
            </a:prstGeom>
          </p:spPr>
          <p:style>
            <a:lnRef idx="1">
              <a:schemeClr val="accent1"/>
            </a:lnRef>
            <a:fillRef idx="0">
              <a:schemeClr val="accent1"/>
            </a:fillRef>
            <a:effectRef idx="0">
              <a:schemeClr val="accent1"/>
            </a:effectRef>
            <a:fontRef idx="minor">
              <a:schemeClr val="tx1"/>
            </a:fontRef>
          </p:style>
        </p:cxnSp>
        <p:sp>
          <p:nvSpPr>
            <p:cNvPr id="8" name="CasellaDiTesto 7">
              <a:extLst>
                <a:ext uri="{FF2B5EF4-FFF2-40B4-BE49-F238E27FC236}">
                  <a16:creationId xmlns:a16="http://schemas.microsoft.com/office/drawing/2014/main" id="{69178DF8-72BB-8564-E20D-9A2735583AAD}"/>
                </a:ext>
              </a:extLst>
            </p:cNvPr>
            <p:cNvSpPr txBox="1"/>
            <p:nvPr/>
          </p:nvSpPr>
          <p:spPr>
            <a:xfrm>
              <a:off x="471472" y="5114388"/>
              <a:ext cx="11152657" cy="830997"/>
            </a:xfrm>
            <a:prstGeom prst="rect">
              <a:avLst/>
            </a:prstGeom>
            <a:noFill/>
          </p:spPr>
          <p:txBody>
            <a:bodyPr wrap="square" rtlCol="0">
              <a:spAutoFit/>
            </a:bodyPr>
            <a:lstStyle/>
            <a:p>
              <a:pPr algn="just"/>
              <a:r>
                <a:rPr lang="es-ES" sz="1600" b="1">
                  <a:solidFill>
                    <a:srgbClr val="1B193E"/>
                  </a:solidFill>
                  <a:latin typeface="Calibri" panose="020F0502020204030204" pitchFamily="34" charset="0"/>
                  <a:cs typeface="Calibri" panose="020F0502020204030204" pitchFamily="34" charset="0"/>
                </a:rPr>
                <a:t>Colaboración Estratégica: </a:t>
              </a:r>
              <a:r>
                <a:rPr lang="es-ES" sz="1600">
                  <a:solidFill>
                    <a:srgbClr val="1B193E"/>
                  </a:solidFill>
                  <a:latin typeface="Calibri" panose="020F0502020204030204" pitchFamily="34" charset="0"/>
                  <a:cs typeface="Calibri" panose="020F0502020204030204" pitchFamily="34" charset="0"/>
                </a:rPr>
                <a:t>Ambas rutas se unen para alcanzar los objetivos generales de la UE. La financiación centralizada simplifica los programas en toda la UE, mientras que la financiación descentralizada fomenta iniciativas personalizadas que tengan en cuenta la singularidad y diversidad de las necesidades locales.</a:t>
              </a:r>
              <a:endParaRPr lang="en-GB" sz="1600" dirty="0">
                <a:solidFill>
                  <a:srgbClr val="1B193E"/>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193547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400" b="1">
                <a:solidFill>
                  <a:srgbClr val="0AD995"/>
                </a:solidFill>
              </a:rPr>
              <a:t>Unidad </a:t>
            </a:r>
            <a:r>
              <a:rPr lang="en-GB" sz="2400" b="1" dirty="0">
                <a:solidFill>
                  <a:srgbClr val="0AD995"/>
                </a:solidFill>
              </a:rPr>
              <a:t>2</a:t>
            </a:r>
            <a:r>
              <a:rPr lang="en-GB" sz="2400" b="1">
                <a:solidFill>
                  <a:srgbClr val="0AD995"/>
                </a:solidFill>
              </a:rPr>
              <a:t>. Una inmersión profunda en los programas de la UE</a:t>
            </a:r>
            <a:endParaRPr lang="en-GB" sz="2400" b="1" dirty="0">
              <a:solidFill>
                <a:srgbClr val="0AD995"/>
              </a:solidFill>
            </a:endParaRPr>
          </a:p>
          <a:p>
            <a:r>
              <a:rPr lang="en-GB" sz="2200"/>
              <a:t>2.1 Enfoque en el marco de gestión directa frente a la compartida (</a:t>
            </a:r>
            <a:r>
              <a:rPr lang="en-GB" sz="2200" dirty="0"/>
              <a:t>1)</a:t>
            </a:r>
          </a:p>
        </p:txBody>
      </p:sp>
      <p:sp>
        <p:nvSpPr>
          <p:cNvPr id="7" name="CasellaDiTesto 6">
            <a:extLst>
              <a:ext uri="{FF2B5EF4-FFF2-40B4-BE49-F238E27FC236}">
                <a16:creationId xmlns:a16="http://schemas.microsoft.com/office/drawing/2014/main" id="{AB1938BD-ABED-51E9-336D-63136DEE6F74}"/>
              </a:ext>
            </a:extLst>
          </p:cNvPr>
          <p:cNvSpPr txBox="1"/>
          <p:nvPr/>
        </p:nvSpPr>
        <p:spPr>
          <a:xfrm>
            <a:off x="471473" y="1489412"/>
            <a:ext cx="11152657" cy="3539430"/>
          </a:xfrm>
          <a:prstGeom prst="rect">
            <a:avLst/>
          </a:prstGeom>
          <a:noFill/>
        </p:spPr>
        <p:txBody>
          <a:bodyPr wrap="square">
            <a:spAutoFit/>
          </a:bodyPr>
          <a:lstStyle/>
          <a:p>
            <a:pPr algn="just"/>
            <a:r>
              <a:rPr lang="es-ES" sz="1600">
                <a:solidFill>
                  <a:srgbClr val="1B193E"/>
                </a:solidFill>
                <a:latin typeface="Calibri" panose="020F0502020204030204" pitchFamily="34" charset="0"/>
                <a:cs typeface="Calibri" panose="020F0502020204030204" pitchFamily="34" charset="0"/>
              </a:rPr>
              <a:t>Dentro del </a:t>
            </a:r>
            <a:r>
              <a:rPr lang="es-ES" sz="1600" b="1">
                <a:solidFill>
                  <a:srgbClr val="1B193E"/>
                </a:solidFill>
                <a:latin typeface="Calibri" panose="020F0502020204030204" pitchFamily="34" charset="0"/>
                <a:cs typeface="Calibri" panose="020F0502020204030204" pitchFamily="34" charset="0"/>
              </a:rPr>
              <a:t>marco de gestión directa</a:t>
            </a:r>
            <a:r>
              <a:rPr lang="es-ES" sz="1600">
                <a:solidFill>
                  <a:srgbClr val="1B193E"/>
                </a:solidFill>
                <a:latin typeface="Calibri" panose="020F0502020204030204" pitchFamily="34" charset="0"/>
                <a:cs typeface="Calibri" panose="020F0502020204030204" pitchFamily="34" charset="0"/>
              </a:rPr>
              <a:t>, exploremos el papel de liderazgo de la Comisión Europea. Asume una posición fundamental, siendo directamente responsable y supervisando cada faceta de la implementación de un programa:</a:t>
            </a:r>
          </a:p>
          <a:p>
            <a:pPr algn="just"/>
            <a:endParaRPr lang="es-ES" sz="1600">
              <a:solidFill>
                <a:srgbClr val="1B193E"/>
              </a:solidFill>
              <a:latin typeface="Calibri" panose="020F0502020204030204" pitchFamily="34" charset="0"/>
              <a:cs typeface="Calibri" panose="020F0502020204030204" pitchFamily="34" charset="0"/>
            </a:endParaRPr>
          </a:p>
          <a:p>
            <a:pPr marL="342900" indent="-342900" algn="just">
              <a:buFont typeface="+mj-lt"/>
              <a:buAutoNum type="arabicPeriod"/>
            </a:pPr>
            <a:r>
              <a:rPr lang="es-ES" sz="1600" b="1">
                <a:solidFill>
                  <a:srgbClr val="1B193E"/>
                </a:solidFill>
                <a:latin typeface="Calibri" panose="020F0502020204030204" pitchFamily="34" charset="0"/>
                <a:cs typeface="Calibri" panose="020F0502020204030204" pitchFamily="34" charset="0"/>
              </a:rPr>
              <a:t>Lanzamiento de convocatorias de propuestas</a:t>
            </a:r>
            <a:r>
              <a:rPr lang="es-ES" sz="1600">
                <a:solidFill>
                  <a:srgbClr val="1B193E"/>
                </a:solidFill>
                <a:latin typeface="Calibri" panose="020F0502020204030204" pitchFamily="34" charset="0"/>
                <a:cs typeface="Calibri" panose="020F0502020204030204" pitchFamily="34" charset="0"/>
              </a:rPr>
              <a:t>: Iniciar el proceso invitando a propuestas de proyectos</a:t>
            </a:r>
          </a:p>
          <a:p>
            <a:pPr marL="342900" indent="-342900" algn="just">
              <a:buFont typeface="+mj-lt"/>
              <a:buAutoNum type="arabicPeriod"/>
            </a:pPr>
            <a:r>
              <a:rPr lang="es-ES" sz="1600" b="1">
                <a:solidFill>
                  <a:srgbClr val="1B193E"/>
                </a:solidFill>
                <a:latin typeface="Calibri" panose="020F0502020204030204" pitchFamily="34" charset="0"/>
                <a:cs typeface="Calibri" panose="020F0502020204030204" pitchFamily="34" charset="0"/>
              </a:rPr>
              <a:t>Evaluación de las propuestas presentadas</a:t>
            </a:r>
            <a:r>
              <a:rPr lang="es-ES" sz="1600">
                <a:solidFill>
                  <a:srgbClr val="1B193E"/>
                </a:solidFill>
                <a:latin typeface="Calibri" panose="020F0502020204030204" pitchFamily="34" charset="0"/>
                <a:cs typeface="Calibri" panose="020F0502020204030204" pitchFamily="34" charset="0"/>
              </a:rPr>
              <a:t>: Evaluación rigurosa para garantizar la alineación con los objetivos</a:t>
            </a:r>
          </a:p>
          <a:p>
            <a:pPr marL="342900" indent="-342900" algn="just">
              <a:buFont typeface="+mj-lt"/>
              <a:buAutoNum type="arabicPeriod"/>
            </a:pPr>
            <a:r>
              <a:rPr lang="es-ES" sz="1600" b="1">
                <a:solidFill>
                  <a:srgbClr val="1B193E"/>
                </a:solidFill>
                <a:latin typeface="Calibri" panose="020F0502020204030204" pitchFamily="34" charset="0"/>
                <a:cs typeface="Calibri" panose="020F0502020204030204" pitchFamily="34" charset="0"/>
              </a:rPr>
              <a:t>Firma de convenios de subvención</a:t>
            </a:r>
            <a:r>
              <a:rPr lang="es-ES" sz="1600">
                <a:solidFill>
                  <a:srgbClr val="1B193E"/>
                </a:solidFill>
                <a:latin typeface="Calibri" panose="020F0502020204030204" pitchFamily="34" charset="0"/>
                <a:cs typeface="Calibri" panose="020F0502020204030204" pitchFamily="34" charset="0"/>
              </a:rPr>
              <a:t>: Formalizar los compromisos con los proponentes de proyectos exitosos</a:t>
            </a:r>
          </a:p>
          <a:p>
            <a:pPr marL="342900" indent="-342900" algn="just">
              <a:buFont typeface="+mj-lt"/>
              <a:buAutoNum type="arabicPeriod"/>
            </a:pPr>
            <a:r>
              <a:rPr lang="es-ES" sz="1600" b="1">
                <a:solidFill>
                  <a:srgbClr val="1B193E"/>
                </a:solidFill>
                <a:latin typeface="Calibri" panose="020F0502020204030204" pitchFamily="34" charset="0"/>
                <a:cs typeface="Calibri" panose="020F0502020204030204" pitchFamily="34" charset="0"/>
              </a:rPr>
              <a:t>Seguimiento de la ejecución del proyecto</a:t>
            </a:r>
            <a:r>
              <a:rPr lang="es-ES" sz="1600">
                <a:solidFill>
                  <a:srgbClr val="1B193E"/>
                </a:solidFill>
                <a:latin typeface="Calibri" panose="020F0502020204030204" pitchFamily="34" charset="0"/>
                <a:cs typeface="Calibri" panose="020F0502020204030204" pitchFamily="34" charset="0"/>
              </a:rPr>
              <a:t>: Supervisión continua para garantizar el cumplimiento de las directrices establecidas</a:t>
            </a:r>
          </a:p>
          <a:p>
            <a:pPr marL="342900" indent="-342900" algn="just">
              <a:buFont typeface="+mj-lt"/>
              <a:buAutoNum type="arabicPeriod"/>
            </a:pPr>
            <a:r>
              <a:rPr lang="es-ES" sz="1600" b="1">
                <a:solidFill>
                  <a:srgbClr val="1B193E"/>
                </a:solidFill>
                <a:latin typeface="Calibri" panose="020F0502020204030204" pitchFamily="34" charset="0"/>
                <a:cs typeface="Calibri" panose="020F0502020204030204" pitchFamily="34" charset="0"/>
              </a:rPr>
              <a:t>Evaluación de los resultados</a:t>
            </a:r>
            <a:r>
              <a:rPr lang="es-ES" sz="1600">
                <a:solidFill>
                  <a:srgbClr val="1B193E"/>
                </a:solidFill>
                <a:latin typeface="Calibri" panose="020F0502020204030204" pitchFamily="34" charset="0"/>
                <a:cs typeface="Calibri" panose="020F0502020204030204" pitchFamily="34" charset="0"/>
              </a:rPr>
              <a:t>: Evaluación de los resultados del proyecto con arreglo a criterios predefinidos</a:t>
            </a:r>
          </a:p>
          <a:p>
            <a:pPr marL="342900" indent="-342900" algn="just">
              <a:buFont typeface="+mj-lt"/>
              <a:buAutoNum type="arabicPeriod"/>
            </a:pPr>
            <a:r>
              <a:rPr lang="es-ES" sz="1600" b="1">
                <a:solidFill>
                  <a:srgbClr val="1B193E"/>
                </a:solidFill>
                <a:latin typeface="Calibri" panose="020F0502020204030204" pitchFamily="34" charset="0"/>
                <a:cs typeface="Calibri" panose="020F0502020204030204" pitchFamily="34" charset="0"/>
              </a:rPr>
              <a:t>Realización de pagos</a:t>
            </a:r>
            <a:r>
              <a:rPr lang="es-ES" sz="1600">
                <a:solidFill>
                  <a:srgbClr val="1B193E"/>
                </a:solidFill>
                <a:latin typeface="Calibri" panose="020F0502020204030204" pitchFamily="34" charset="0"/>
                <a:cs typeface="Calibri" panose="020F0502020204030204" pitchFamily="34" charset="0"/>
              </a:rPr>
              <a:t>: Facilitar los desembolsos financieros según lo estipulado</a:t>
            </a:r>
          </a:p>
          <a:p>
            <a:pPr algn="just"/>
            <a:endParaRPr lang="es-ES" sz="1600">
              <a:solidFill>
                <a:srgbClr val="1B193E"/>
              </a:solidFill>
              <a:latin typeface="Calibri" panose="020F0502020204030204" pitchFamily="34" charset="0"/>
              <a:cs typeface="Calibri" panose="020F0502020204030204" pitchFamily="34" charset="0"/>
            </a:endParaRPr>
          </a:p>
          <a:p>
            <a:pPr algn="just"/>
            <a:r>
              <a:rPr lang="es-ES" sz="1600">
                <a:solidFill>
                  <a:srgbClr val="1B193E"/>
                </a:solidFill>
                <a:latin typeface="Calibri" panose="020F0502020204030204" pitchFamily="34" charset="0"/>
                <a:cs typeface="Calibri" panose="020F0502020204030204" pitchFamily="34" charset="0"/>
              </a:rPr>
              <a:t>Estas tareas globales se desarrollan en los servicios de la Comisión, que abarcan su sede central, las delegaciones de la UE o a través de agencias ejecutivas designadas de la UE. En particular, los programas centralizados ejecutados a través de la gestión directa constituyen </a:t>
            </a:r>
            <a:r>
              <a:rPr lang="es-ES" sz="1600" b="1">
                <a:solidFill>
                  <a:srgbClr val="1B193E"/>
                </a:solidFill>
                <a:latin typeface="Calibri" panose="020F0502020204030204" pitchFamily="34" charset="0"/>
                <a:cs typeface="Calibri" panose="020F0502020204030204" pitchFamily="34" charset="0"/>
              </a:rPr>
              <a:t>aproximadamente el 20 % del presupuesto de la UE para 2021-2027</a:t>
            </a:r>
            <a:r>
              <a:rPr lang="es-ES" sz="1600">
                <a:solidFill>
                  <a:srgbClr val="1B193E"/>
                </a:solidFill>
                <a:latin typeface="Calibri" panose="020F0502020204030204" pitchFamily="34" charset="0"/>
                <a:cs typeface="Calibri" panose="020F0502020204030204" pitchFamily="34" charset="0"/>
              </a:rPr>
              <a:t>. Este enfoque centralizado garantiza un proceso de ejecución coherente y simplificado, impulsado exclusivamente por entidades de la UE sin la participación de terceros externos.</a:t>
            </a:r>
            <a:endParaRPr lang="es-ES" sz="1600" dirty="0">
              <a:solidFill>
                <a:srgbClr val="1B193E"/>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48806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texto 1">
            <a:extLst>
              <a:ext uri="{FF2B5EF4-FFF2-40B4-BE49-F238E27FC236}">
                <a16:creationId xmlns:a16="http://schemas.microsoft.com/office/drawing/2014/main" id="{0D450323-6BB6-F8FB-DBF7-EF6FB90A9900}"/>
              </a:ext>
            </a:extLst>
          </p:cNvPr>
          <p:cNvSpPr>
            <a:spLocks noGrp="1"/>
          </p:cNvSpPr>
          <p:nvPr>
            <p:ph type="body" sz="quarter" idx="10"/>
          </p:nvPr>
        </p:nvSpPr>
        <p:spPr>
          <a:xfrm>
            <a:off x="471472" y="455046"/>
            <a:ext cx="9129728" cy="824531"/>
          </a:xfrm>
        </p:spPr>
        <p:txBody>
          <a:bodyPr/>
          <a:lstStyle/>
          <a:p>
            <a:pPr algn="just"/>
            <a:r>
              <a:rPr lang="en-GB" sz="2400" b="1">
                <a:solidFill>
                  <a:srgbClr val="0AD995"/>
                </a:solidFill>
              </a:rPr>
              <a:t>Unidad 2. Una inmersión profunda en los programas de la UE</a:t>
            </a:r>
          </a:p>
          <a:p>
            <a:r>
              <a:rPr lang="en-GB" sz="2200"/>
              <a:t>2.1 Enfoque en el marco de gestión directa frente a la compartida (2)</a:t>
            </a:r>
            <a:endParaRPr lang="en-GB" sz="2200" dirty="0"/>
          </a:p>
        </p:txBody>
      </p:sp>
      <p:grpSp>
        <p:nvGrpSpPr>
          <p:cNvPr id="13" name="Gruppo 12">
            <a:extLst>
              <a:ext uri="{FF2B5EF4-FFF2-40B4-BE49-F238E27FC236}">
                <a16:creationId xmlns:a16="http://schemas.microsoft.com/office/drawing/2014/main" id="{4E2D2FB5-0488-B3D6-6ADA-A020CD4BB806}"/>
              </a:ext>
            </a:extLst>
          </p:cNvPr>
          <p:cNvGrpSpPr/>
          <p:nvPr/>
        </p:nvGrpSpPr>
        <p:grpSpPr>
          <a:xfrm>
            <a:off x="471473" y="1489412"/>
            <a:ext cx="11152657" cy="4370428"/>
            <a:chOff x="471473" y="1489412"/>
            <a:chExt cx="11152657" cy="4370428"/>
          </a:xfrm>
        </p:grpSpPr>
        <p:sp>
          <p:nvSpPr>
            <p:cNvPr id="7" name="CasellaDiTesto 6">
              <a:extLst>
                <a:ext uri="{FF2B5EF4-FFF2-40B4-BE49-F238E27FC236}">
                  <a16:creationId xmlns:a16="http://schemas.microsoft.com/office/drawing/2014/main" id="{AB1938BD-ABED-51E9-336D-63136DEE6F74}"/>
                </a:ext>
              </a:extLst>
            </p:cNvPr>
            <p:cNvSpPr txBox="1"/>
            <p:nvPr/>
          </p:nvSpPr>
          <p:spPr>
            <a:xfrm>
              <a:off x="471473" y="1489412"/>
              <a:ext cx="11152657" cy="4154984"/>
            </a:xfrm>
            <a:prstGeom prst="rect">
              <a:avLst/>
            </a:prstGeom>
            <a:noFill/>
          </p:spPr>
          <p:txBody>
            <a:bodyPr wrap="square">
              <a:spAutoFit/>
            </a:bodyPr>
            <a:lstStyle/>
            <a:p>
              <a:pPr algn="just"/>
              <a:r>
                <a:rPr lang="es-ES" sz="1400">
                  <a:solidFill>
                    <a:srgbClr val="1B193E"/>
                  </a:solidFill>
                  <a:latin typeface="Calibri" panose="020F0502020204030204" pitchFamily="34" charset="0"/>
                  <a:cs typeface="Calibri" panose="020F0502020204030204" pitchFamily="34" charset="0"/>
                </a:rPr>
                <a:t>Además del marco de gestión directa, centrémonos en el </a:t>
              </a:r>
              <a:r>
                <a:rPr lang="es-ES" sz="1400" b="1">
                  <a:solidFill>
                    <a:srgbClr val="1B193E"/>
                  </a:solidFill>
                  <a:latin typeface="Calibri" panose="020F0502020204030204" pitchFamily="34" charset="0"/>
                  <a:cs typeface="Calibri" panose="020F0502020204030204" pitchFamily="34" charset="0"/>
                </a:rPr>
                <a:t>marco de gestión compartida</a:t>
              </a:r>
              <a:r>
                <a:rPr lang="es-ES" sz="1400">
                  <a:solidFill>
                    <a:srgbClr val="1B193E"/>
                  </a:solidFill>
                  <a:latin typeface="Calibri" panose="020F0502020204030204" pitchFamily="34" charset="0"/>
                  <a:cs typeface="Calibri" panose="020F0502020204030204" pitchFamily="34" charset="0"/>
                </a:rPr>
                <a:t>, en el que los fondos de la UE se administran conjuntamente con los Estados miembros y las regiones. Este modelo de colaboración implica tanto a la Comisión Europea como a las autoridades nacionales de los Estados miembros, incluidos los ministerios y las instituciones públicas, supervisando conjuntamente programas específicos. </a:t>
              </a:r>
              <a:r>
                <a:rPr lang="es-ES" sz="1400" b="1">
                  <a:solidFill>
                    <a:srgbClr val="1B193E"/>
                  </a:solidFill>
                  <a:latin typeface="Calibri" panose="020F0502020204030204" pitchFamily="34" charset="0"/>
                  <a:cs typeface="Calibri" panose="020F0502020204030204" pitchFamily="34" charset="0"/>
                </a:rPr>
                <a:t>Aproximadamente el 70 % de los programas de la UE operan bajo esta estructura de gestión compartida.</a:t>
              </a:r>
            </a:p>
            <a:p>
              <a:pPr algn="just"/>
              <a:endParaRPr lang="es-ES" sz="140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Dentro de la gestión compartida, las administraciones de los Estados miembros a nivel nacional, regional y local desempeñan un papel clave en la selección de proyectos para la financiación y asumen responsabilidades de gestión cotidianas. A través de una asociación sinérgica con los Estados miembros, la Comisión de la UE garantiza la finalización satisfactoria de los proyectos y la utilización efectiva de los fondos.</a:t>
              </a:r>
            </a:p>
            <a:p>
              <a:pPr algn="just"/>
              <a:endParaRPr lang="es-ES" sz="140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Los portales nacionales de sitios web y los sitios web del programa proporcionan información en tiempo real sobre las próximas oportunidades de financiación. Esto incluye detalles como las regiones cubiertas por las convocatorias de financiación, los criterios de admisibilidad, los importes de financiación, los objetivos políticos del programa y de la UE, y los plazos.</a:t>
              </a:r>
            </a:p>
            <a:p>
              <a:pPr algn="just"/>
              <a:endParaRPr lang="en-GB" sz="1600" dirty="0">
                <a:solidFill>
                  <a:srgbClr val="1B193E"/>
                </a:solidFill>
                <a:latin typeface="Calibri" panose="020F0502020204030204" pitchFamily="34" charset="0"/>
                <a:cs typeface="Calibri" panose="020F0502020204030204" pitchFamily="34" charset="0"/>
              </a:endParaRPr>
            </a:p>
            <a:p>
              <a:pPr algn="just"/>
              <a:r>
                <a:rPr lang="en-GB" sz="1600" b="1">
                  <a:solidFill>
                    <a:srgbClr val="1B193E"/>
                  </a:solidFill>
                  <a:latin typeface="Calibri" panose="020F0502020204030204" pitchFamily="34" charset="0"/>
                  <a:cs typeface="Calibri" panose="020F0502020204030204" pitchFamily="34" charset="0"/>
                </a:rPr>
                <a:t>Los fondos clave de la UE </a:t>
              </a:r>
              <a:r>
                <a:rPr lang="en-GB" sz="1600">
                  <a:solidFill>
                    <a:srgbClr val="1B193E"/>
                  </a:solidFill>
                  <a:latin typeface="Calibri" panose="020F0502020204030204" pitchFamily="34" charset="0"/>
                  <a:cs typeface="Calibri" panose="020F0502020204030204" pitchFamily="34" charset="0"/>
                </a:rPr>
                <a:t>gestionados en el marco compartido incluyen:</a:t>
              </a:r>
              <a:endParaRPr lang="en-GB" sz="1600" dirty="0">
                <a:solidFill>
                  <a:srgbClr val="1B193E"/>
                </a:solidFill>
                <a:latin typeface="Calibri" panose="020F0502020204030204" pitchFamily="34" charset="0"/>
                <a:cs typeface="Calibri" panose="020F0502020204030204" pitchFamily="34" charset="0"/>
              </a:endParaRPr>
            </a:p>
            <a:p>
              <a:pPr algn="just"/>
              <a:endParaRPr lang="en-GB" sz="8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ES" sz="1400" u="sng">
                  <a:solidFill>
                    <a:srgbClr val="0070C0"/>
                  </a:solidFill>
                  <a:effectLst/>
                  <a:latin typeface="Calibri" panose="020F0502020204030204" pitchFamily="34" charset="0"/>
                  <a:cs typeface="Calibri" panose="020F0502020204030204" pitchFamily="34" charset="0"/>
                  <a:hlinkClick r:id="rId2"/>
                </a:rPr>
                <a:t>Fondo Europeo de Desarrollo Regional (FEDER)</a:t>
              </a:r>
              <a:endParaRPr lang="en-GB" sz="1400" dirty="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ES" sz="1400" u="sng">
                  <a:solidFill>
                    <a:srgbClr val="0070C0"/>
                  </a:solidFill>
                  <a:effectLst/>
                  <a:latin typeface="Calibri" panose="020F0502020204030204" pitchFamily="34" charset="0"/>
                  <a:cs typeface="Calibri" panose="020F0502020204030204" pitchFamily="34" charset="0"/>
                  <a:hlinkClick r:id="rId3"/>
                </a:rPr>
                <a:t>Fondo Social Europeo Plus (FSE+)</a:t>
              </a:r>
              <a:endParaRPr lang="en-GB" sz="1400" dirty="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400" u="sng">
                  <a:solidFill>
                    <a:srgbClr val="0070C0"/>
                  </a:solidFill>
                  <a:effectLst/>
                  <a:latin typeface="Calibri" panose="020F0502020204030204" pitchFamily="34" charset="0"/>
                  <a:cs typeface="Calibri" panose="020F0502020204030204" pitchFamily="34" charset="0"/>
                  <a:hlinkClick r:id="rId4"/>
                </a:rPr>
                <a:t>Fondo de Cohesión (FC)</a:t>
              </a:r>
              <a:endParaRPr lang="en-GB" sz="1400" dirty="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ES" sz="1400" u="sng">
                  <a:solidFill>
                    <a:srgbClr val="0070C0"/>
                  </a:solidFill>
                  <a:effectLst/>
                  <a:latin typeface="Calibri" panose="020F0502020204030204" pitchFamily="34" charset="0"/>
                  <a:cs typeface="Calibri" panose="020F0502020204030204" pitchFamily="34" charset="0"/>
                  <a:hlinkClick r:id="rId5"/>
                </a:rPr>
                <a:t>Fondo de Transición Justa (TFJ)</a:t>
              </a:r>
              <a:endParaRPr lang="en-GB" sz="1400" dirty="0">
                <a:solidFill>
                  <a:srgbClr val="0070C0"/>
                </a:solidFill>
                <a:effectLst/>
                <a:latin typeface="Calibri" panose="020F0502020204030204" pitchFamily="34" charset="0"/>
                <a:cs typeface="Calibri" panose="020F0502020204030204" pitchFamily="34" charset="0"/>
              </a:endParaRPr>
            </a:p>
          </p:txBody>
        </p:sp>
        <p:sp>
          <p:nvSpPr>
            <p:cNvPr id="12" name="CasellaDiTesto 11">
              <a:extLst>
                <a:ext uri="{FF2B5EF4-FFF2-40B4-BE49-F238E27FC236}">
                  <a16:creationId xmlns:a16="http://schemas.microsoft.com/office/drawing/2014/main" id="{F96F8794-B4B7-E0B0-9CE0-7D713556BCA2}"/>
                </a:ext>
              </a:extLst>
            </p:cNvPr>
            <p:cNvSpPr txBox="1"/>
            <p:nvPr/>
          </p:nvSpPr>
          <p:spPr>
            <a:xfrm>
              <a:off x="4678423" y="4690289"/>
              <a:ext cx="6542512" cy="1169551"/>
            </a:xfrm>
            <a:prstGeom prst="rect">
              <a:avLst/>
            </a:prstGeom>
            <a:noFill/>
          </p:spPr>
          <p:txBody>
            <a:bodyPr wrap="square">
              <a:spAutoFit/>
            </a:bodyPr>
            <a:lstStyle/>
            <a:p>
              <a:pPr marL="285750" indent="-285750" algn="just">
                <a:buFont typeface="Arial" panose="020B0604020202020204" pitchFamily="34" charset="0"/>
                <a:buChar char="•"/>
              </a:pPr>
              <a:r>
                <a:rPr lang="es-ES" sz="1400" u="sng">
                  <a:solidFill>
                    <a:srgbClr val="0070C0"/>
                  </a:solidFill>
                  <a:effectLst/>
                  <a:latin typeface="Calibri" panose="020F0502020204030204" pitchFamily="34" charset="0"/>
                  <a:cs typeface="Calibri" panose="020F0502020204030204" pitchFamily="34" charset="0"/>
                  <a:hlinkClick r:id="rId6"/>
                </a:rPr>
                <a:t>Fondo Europeo Marítimo, de Pesca y Acuicultura (FEMPA)</a:t>
              </a:r>
              <a:endParaRPr lang="en-GB" sz="1400" dirty="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ES" sz="1400" u="sng">
                  <a:solidFill>
                    <a:srgbClr val="0070C0"/>
                  </a:solidFill>
                  <a:effectLst/>
                  <a:latin typeface="Calibri" panose="020F0502020204030204" pitchFamily="34" charset="0"/>
                  <a:cs typeface="Calibri" panose="020F0502020204030204" pitchFamily="34" charset="0"/>
                  <a:hlinkClick r:id="rId7"/>
                </a:rPr>
                <a:t>Fondo de Asilo, Migración e Integración (FAMI)</a:t>
              </a:r>
              <a:endParaRPr lang="en-GB" sz="1400" dirty="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ES" sz="1400" u="sng">
                  <a:solidFill>
                    <a:srgbClr val="0070C0"/>
                  </a:solidFill>
                  <a:effectLst/>
                  <a:latin typeface="Calibri" panose="020F0502020204030204" pitchFamily="34" charset="0"/>
                  <a:cs typeface="Calibri" panose="020F0502020204030204" pitchFamily="34" charset="0"/>
                  <a:hlinkClick r:id="rId8"/>
                </a:rPr>
                <a:t>Fondo de Seguridad Interior (FSI)</a:t>
              </a:r>
              <a:endParaRPr lang="en-GB" sz="1400" dirty="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ES" sz="1400" u="sng">
                  <a:solidFill>
                    <a:srgbClr val="0070C0"/>
                  </a:solidFill>
                  <a:effectLst/>
                  <a:latin typeface="Calibri" panose="020F0502020204030204" pitchFamily="34" charset="0"/>
                  <a:cs typeface="Calibri" panose="020F0502020204030204" pitchFamily="34" charset="0"/>
                  <a:hlinkClick r:id="rId9"/>
                </a:rPr>
                <a:t>Instrumento de apoyo financiero a la gestión de fronteras y la política de visados (BMVI)</a:t>
              </a:r>
              <a:endParaRPr lang="en-GB" sz="1400" dirty="0">
                <a:solidFill>
                  <a:srgbClr val="0070C0"/>
                </a:solidFill>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268640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400" b="1">
                <a:solidFill>
                  <a:srgbClr val="0AD995"/>
                </a:solidFill>
              </a:rPr>
              <a:t>Unidad 2. Una inmersión profunda en los programas de la UE</a:t>
            </a:r>
          </a:p>
          <a:p>
            <a:pPr algn="just"/>
            <a:r>
              <a:rPr lang="en-GB" sz="2200"/>
              <a:t>2.2 Panorama general de los programas de financiación de la UE (</a:t>
            </a:r>
            <a:r>
              <a:rPr lang="en-GB" sz="2200" dirty="0"/>
              <a:t>1)</a:t>
            </a:r>
          </a:p>
        </p:txBody>
      </p:sp>
      <p:grpSp>
        <p:nvGrpSpPr>
          <p:cNvPr id="25" name="Gruppo 24">
            <a:extLst>
              <a:ext uri="{FF2B5EF4-FFF2-40B4-BE49-F238E27FC236}">
                <a16:creationId xmlns:a16="http://schemas.microsoft.com/office/drawing/2014/main" id="{CA1C7957-4D61-66B2-B910-2FC2767AAE4A}"/>
              </a:ext>
            </a:extLst>
          </p:cNvPr>
          <p:cNvGrpSpPr/>
          <p:nvPr/>
        </p:nvGrpSpPr>
        <p:grpSpPr>
          <a:xfrm>
            <a:off x="471472" y="1489412"/>
            <a:ext cx="11152658" cy="4519334"/>
            <a:chOff x="471472" y="1489412"/>
            <a:chExt cx="11152658" cy="4519334"/>
          </a:xfrm>
        </p:grpSpPr>
        <p:grpSp>
          <p:nvGrpSpPr>
            <p:cNvPr id="23" name="Gruppo 22">
              <a:extLst>
                <a:ext uri="{FF2B5EF4-FFF2-40B4-BE49-F238E27FC236}">
                  <a16:creationId xmlns:a16="http://schemas.microsoft.com/office/drawing/2014/main" id="{2E8EDD63-4868-369F-D580-B9615D4C0F26}"/>
                </a:ext>
              </a:extLst>
            </p:cNvPr>
            <p:cNvGrpSpPr/>
            <p:nvPr/>
          </p:nvGrpSpPr>
          <p:grpSpPr>
            <a:xfrm>
              <a:off x="471472" y="1489412"/>
              <a:ext cx="11152658" cy="4519334"/>
              <a:chOff x="471472" y="1489412"/>
              <a:chExt cx="11152658" cy="4519334"/>
            </a:xfrm>
          </p:grpSpPr>
          <p:sp>
            <p:nvSpPr>
              <p:cNvPr id="4" name="CasellaDiTesto 3">
                <a:extLst>
                  <a:ext uri="{FF2B5EF4-FFF2-40B4-BE49-F238E27FC236}">
                    <a16:creationId xmlns:a16="http://schemas.microsoft.com/office/drawing/2014/main" id="{FB6184FD-411A-38EC-88C1-AE4356E3460C}"/>
                  </a:ext>
                </a:extLst>
              </p:cNvPr>
              <p:cNvSpPr txBox="1"/>
              <p:nvPr/>
            </p:nvSpPr>
            <p:spPr>
              <a:xfrm>
                <a:off x="471473" y="1489412"/>
                <a:ext cx="11152657" cy="461665"/>
              </a:xfrm>
              <a:prstGeom prst="rect">
                <a:avLst/>
              </a:prstGeom>
              <a:noFill/>
            </p:spPr>
            <p:txBody>
              <a:bodyPr wrap="square">
                <a:spAutoFit/>
              </a:bodyPr>
              <a:lstStyle/>
              <a:p>
                <a:pPr algn="just"/>
                <a:r>
                  <a:rPr lang="es-ES" sz="1200">
                    <a:solidFill>
                      <a:srgbClr val="1B193E"/>
                    </a:solidFill>
                    <a:latin typeface="Calibri" panose="020F0502020204030204" pitchFamily="34" charset="0"/>
                    <a:cs typeface="Calibri" panose="020F0502020204030204" pitchFamily="34" charset="0"/>
                  </a:rPr>
                  <a:t>Recordando los programas de la UE destacados en el debate sobre la asignación de recursos (véase la sección 1.4 (3) — diapositiva n.º 11), exploremos ahora su distribución en diversos </a:t>
                </a:r>
                <a:r>
                  <a:rPr lang="es-ES" sz="1200" b="1">
                    <a:solidFill>
                      <a:srgbClr val="1B193E"/>
                    </a:solidFill>
                    <a:latin typeface="Calibri" panose="020F0502020204030204" pitchFamily="34" charset="0"/>
                    <a:cs typeface="Calibri" panose="020F0502020204030204" pitchFamily="34" charset="0"/>
                  </a:rPr>
                  <a:t>ámbitos prioritarios transversales</a:t>
                </a:r>
                <a:r>
                  <a:rPr lang="es-ES" sz="1200">
                    <a:solidFill>
                      <a:srgbClr val="1B193E"/>
                    </a:solidFill>
                    <a:latin typeface="Calibri" panose="020F0502020204030204" pitchFamily="34" charset="0"/>
                    <a:cs typeface="Calibri" panose="020F0502020204030204" pitchFamily="34" charset="0"/>
                  </a:rPr>
                  <a:t>. Cada programa se dedica a apoyar distintos ámbitos políticos, como se ilustra a continuación:</a:t>
                </a:r>
                <a:endParaRPr lang="en-GB" sz="1200" dirty="0">
                  <a:solidFill>
                    <a:srgbClr val="1B193E"/>
                  </a:solidFill>
                  <a:effectLst/>
                  <a:latin typeface="Calibri" panose="020F0502020204030204" pitchFamily="34" charset="0"/>
                  <a:cs typeface="Calibri" panose="020F0502020204030204" pitchFamily="34" charset="0"/>
                </a:endParaRPr>
              </a:p>
            </p:txBody>
          </p:sp>
          <p:sp>
            <p:nvSpPr>
              <p:cNvPr id="5" name="Ovale 4">
                <a:extLst>
                  <a:ext uri="{FF2B5EF4-FFF2-40B4-BE49-F238E27FC236}">
                    <a16:creationId xmlns:a16="http://schemas.microsoft.com/office/drawing/2014/main" id="{9A5ADBE7-2B14-13B9-B8A9-72DB934A90F5}"/>
                  </a:ext>
                </a:extLst>
              </p:cNvPr>
              <p:cNvSpPr/>
              <p:nvPr/>
            </p:nvSpPr>
            <p:spPr>
              <a:xfrm>
                <a:off x="471472" y="2218994"/>
                <a:ext cx="2010470" cy="1090033"/>
              </a:xfrm>
              <a:prstGeom prst="ellipse">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chemeClr val="accent1">
                        <a:lumMod val="50000"/>
                      </a:schemeClr>
                    </a:solidFill>
                  </a:rPr>
                  <a:t>TRANSICIÓN VERDE</a:t>
                </a:r>
                <a:endParaRPr lang="en-GB" sz="1600" b="1" dirty="0">
                  <a:solidFill>
                    <a:schemeClr val="accent1">
                      <a:lumMod val="50000"/>
                    </a:schemeClr>
                  </a:solidFill>
                </a:endParaRPr>
              </a:p>
            </p:txBody>
          </p:sp>
          <p:sp>
            <p:nvSpPr>
              <p:cNvPr id="7" name="Ovale 6">
                <a:extLst>
                  <a:ext uri="{FF2B5EF4-FFF2-40B4-BE49-F238E27FC236}">
                    <a16:creationId xmlns:a16="http://schemas.microsoft.com/office/drawing/2014/main" id="{5EDDB7BF-BACC-FACF-5F94-0DFEAE28D512}"/>
                  </a:ext>
                </a:extLst>
              </p:cNvPr>
              <p:cNvSpPr/>
              <p:nvPr/>
            </p:nvSpPr>
            <p:spPr>
              <a:xfrm>
                <a:off x="6428059" y="3552589"/>
                <a:ext cx="1970035" cy="1086419"/>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rgbClr val="0070C0"/>
                    </a:solidFill>
                  </a:rPr>
                  <a:t>TRANSICIÓN DIGITAL</a:t>
                </a:r>
                <a:endParaRPr lang="en-GB" sz="1600" b="1" dirty="0">
                  <a:solidFill>
                    <a:srgbClr val="0070C0"/>
                  </a:solidFill>
                </a:endParaRPr>
              </a:p>
            </p:txBody>
          </p:sp>
          <p:sp>
            <p:nvSpPr>
              <p:cNvPr id="8" name="Ovale 7">
                <a:extLst>
                  <a:ext uri="{FF2B5EF4-FFF2-40B4-BE49-F238E27FC236}">
                    <a16:creationId xmlns:a16="http://schemas.microsoft.com/office/drawing/2014/main" id="{FB16F199-0E85-3A76-671E-47EE3ED82323}"/>
                  </a:ext>
                </a:extLst>
              </p:cNvPr>
              <p:cNvSpPr/>
              <p:nvPr/>
            </p:nvSpPr>
            <p:spPr>
              <a:xfrm>
                <a:off x="6428058" y="2222608"/>
                <a:ext cx="1970036" cy="108641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rgbClr val="C00000"/>
                    </a:solidFill>
                  </a:rPr>
                  <a:t>CAPITAL HUMANO</a:t>
                </a:r>
                <a:endParaRPr lang="en-GB" sz="1600" b="1" dirty="0">
                  <a:solidFill>
                    <a:srgbClr val="C00000"/>
                  </a:solidFill>
                </a:endParaRPr>
              </a:p>
            </p:txBody>
          </p:sp>
          <p:sp>
            <p:nvSpPr>
              <p:cNvPr id="9" name="Ovale 8">
                <a:extLst>
                  <a:ext uri="{FF2B5EF4-FFF2-40B4-BE49-F238E27FC236}">
                    <a16:creationId xmlns:a16="http://schemas.microsoft.com/office/drawing/2014/main" id="{B1BAC022-22A5-C2AA-7719-1D14ED7306C0}"/>
                  </a:ext>
                </a:extLst>
              </p:cNvPr>
              <p:cNvSpPr/>
              <p:nvPr/>
            </p:nvSpPr>
            <p:spPr>
              <a:xfrm>
                <a:off x="471472" y="3548974"/>
                <a:ext cx="2010471" cy="1090034"/>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rgbClr val="7030A0"/>
                    </a:solidFill>
                  </a:rPr>
                  <a:t>FOMENTO DE INVERSIONES</a:t>
                </a:r>
                <a:endParaRPr lang="en-GB" sz="1600" b="1" dirty="0">
                  <a:solidFill>
                    <a:srgbClr val="7030A0"/>
                  </a:solidFill>
                </a:endParaRPr>
              </a:p>
            </p:txBody>
          </p:sp>
          <p:sp>
            <p:nvSpPr>
              <p:cNvPr id="10" name="Ovale 9">
                <a:extLst>
                  <a:ext uri="{FF2B5EF4-FFF2-40B4-BE49-F238E27FC236}">
                    <a16:creationId xmlns:a16="http://schemas.microsoft.com/office/drawing/2014/main" id="{763BA23B-27E6-2788-82D3-8A23EC2BDD1A}"/>
                  </a:ext>
                </a:extLst>
              </p:cNvPr>
              <p:cNvSpPr/>
              <p:nvPr/>
            </p:nvSpPr>
            <p:spPr>
              <a:xfrm>
                <a:off x="471472" y="4878955"/>
                <a:ext cx="2018254" cy="1090033"/>
              </a:xfrm>
              <a:prstGeom prst="ellipse">
                <a:avLst/>
              </a:prstGeom>
              <a:noFill/>
              <a:ln>
                <a:solidFill>
                  <a:srgbClr val="F6AA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rgbClr val="F6AA07"/>
                    </a:solidFill>
                  </a:rPr>
                  <a:t>AUTONOMÍA ESTRATÉGICA ABIERTA</a:t>
                </a:r>
                <a:endParaRPr lang="en-GB" sz="1600" b="1" dirty="0">
                  <a:solidFill>
                    <a:srgbClr val="F6AA07"/>
                  </a:solidFill>
                </a:endParaRPr>
              </a:p>
            </p:txBody>
          </p:sp>
          <p:sp>
            <p:nvSpPr>
              <p:cNvPr id="13" name="CasellaDiTesto 12">
                <a:extLst>
                  <a:ext uri="{FF2B5EF4-FFF2-40B4-BE49-F238E27FC236}">
                    <a16:creationId xmlns:a16="http://schemas.microsoft.com/office/drawing/2014/main" id="{5DD90537-2DA0-F762-12C2-02C926638F63}"/>
                  </a:ext>
                </a:extLst>
              </p:cNvPr>
              <p:cNvSpPr txBox="1"/>
              <p:nvPr/>
            </p:nvSpPr>
            <p:spPr>
              <a:xfrm>
                <a:off x="2489726" y="2071514"/>
                <a:ext cx="3897900" cy="1384995"/>
              </a:xfrm>
              <a:prstGeom prst="rect">
                <a:avLst/>
              </a:prstGeom>
              <a:noFill/>
            </p:spPr>
            <p:txBody>
              <a:bodyPr wrap="square">
                <a:spAutoFit/>
              </a:bodyPr>
              <a:lstStyle/>
              <a:p>
                <a:pPr marL="285750" indent="-285750">
                  <a:buFont typeface="Arial" panose="020B0604020202020204" pitchFamily="34" charset="0"/>
                  <a:buChar char="•"/>
                </a:pPr>
                <a:r>
                  <a:rPr lang="en-GB" sz="1400"/>
                  <a:t>Política de cohesión</a:t>
                </a:r>
              </a:p>
              <a:p>
                <a:pPr marL="285750" indent="-285750">
                  <a:buFont typeface="Arial" panose="020B0604020202020204" pitchFamily="34" charset="0"/>
                  <a:buChar char="•"/>
                </a:pPr>
                <a:r>
                  <a:rPr lang="en-GB" sz="1400"/>
                  <a:t>Política agrícola común</a:t>
                </a:r>
              </a:p>
              <a:p>
                <a:pPr marL="285750" indent="-285750">
                  <a:buFont typeface="Arial" panose="020B0604020202020204" pitchFamily="34" charset="0"/>
                  <a:buChar char="•"/>
                </a:pPr>
                <a:r>
                  <a:rPr lang="en-GB" sz="1400"/>
                  <a:t>Fondo de Transición Justa</a:t>
                </a:r>
              </a:p>
              <a:p>
                <a:pPr marL="285750" indent="-285750">
                  <a:buFont typeface="Arial" panose="020B0604020202020204" pitchFamily="34" charset="0"/>
                  <a:buChar char="•"/>
                </a:pPr>
                <a:r>
                  <a:rPr lang="en-GB" sz="1400"/>
                  <a:t>Horizonte Europa</a:t>
                </a:r>
              </a:p>
              <a:p>
                <a:pPr marL="285750" indent="-285750">
                  <a:buFont typeface="Arial" panose="020B0604020202020204" pitchFamily="34" charset="0"/>
                  <a:buChar char="•"/>
                </a:pPr>
                <a:r>
                  <a:rPr lang="en-GB" sz="1400"/>
                  <a:t>Mecanismo de Recuperación y Resiliencia</a:t>
                </a:r>
              </a:p>
              <a:p>
                <a:pPr marL="285750" indent="-285750">
                  <a:buFont typeface="Arial" panose="020B0604020202020204" pitchFamily="34" charset="0"/>
                  <a:buChar char="•"/>
                </a:pPr>
                <a:r>
                  <a:rPr lang="en-GB" sz="1400"/>
                  <a:t>Programa LIFE Mecanismo “Conectar Europa”</a:t>
                </a:r>
                <a:endParaRPr lang="en-GB" sz="1400" dirty="0"/>
              </a:p>
            </p:txBody>
          </p:sp>
          <p:sp>
            <p:nvSpPr>
              <p:cNvPr id="15" name="CasellaDiTesto 14">
                <a:extLst>
                  <a:ext uri="{FF2B5EF4-FFF2-40B4-BE49-F238E27FC236}">
                    <a16:creationId xmlns:a16="http://schemas.microsoft.com/office/drawing/2014/main" id="{664AE401-4B90-386A-D3C3-5A114A3D948F}"/>
                  </a:ext>
                </a:extLst>
              </p:cNvPr>
              <p:cNvSpPr txBox="1"/>
              <p:nvPr/>
            </p:nvSpPr>
            <p:spPr>
              <a:xfrm>
                <a:off x="8438526" y="2179234"/>
                <a:ext cx="2838053" cy="1169551"/>
              </a:xfrm>
              <a:prstGeom prst="rect">
                <a:avLst/>
              </a:prstGeom>
              <a:noFill/>
            </p:spPr>
            <p:txBody>
              <a:bodyPr wrap="square">
                <a:spAutoFit/>
              </a:bodyPr>
              <a:lstStyle/>
              <a:p>
                <a:pPr marL="285750" indent="-285750">
                  <a:buFont typeface="Arial" panose="020B0604020202020204" pitchFamily="34" charset="0"/>
                  <a:buChar char="•"/>
                </a:pPr>
                <a:r>
                  <a:rPr lang="es-ES" sz="1400"/>
                  <a:t>Fondo Social Europeo+</a:t>
                </a:r>
              </a:p>
              <a:p>
                <a:pPr marL="285750" indent="-285750">
                  <a:buFont typeface="Arial" panose="020B0604020202020204" pitchFamily="34" charset="0"/>
                  <a:buChar char="•"/>
                </a:pPr>
                <a:r>
                  <a:rPr lang="es-ES" sz="1400"/>
                  <a:t>Erasmus+</a:t>
                </a:r>
              </a:p>
              <a:p>
                <a:pPr marL="285750" indent="-285750">
                  <a:buFont typeface="Arial" panose="020B0604020202020204" pitchFamily="34" charset="0"/>
                  <a:buChar char="•"/>
                </a:pPr>
                <a:r>
                  <a:rPr lang="es-ES" sz="1400"/>
                  <a:t>Cuerpo Europeo de Solidaridad </a:t>
                </a:r>
              </a:p>
              <a:p>
                <a:pPr marL="285750" indent="-285750">
                  <a:buFont typeface="Arial" panose="020B0604020202020204" pitchFamily="34" charset="0"/>
                  <a:buChar char="•"/>
                </a:pPr>
                <a:r>
                  <a:rPr lang="es-ES" sz="1400"/>
                  <a:t>Horizonte Europa </a:t>
                </a:r>
              </a:p>
              <a:p>
                <a:pPr marL="285750" indent="-285750">
                  <a:buFont typeface="Arial" panose="020B0604020202020204" pitchFamily="34" charset="0"/>
                  <a:buChar char="•"/>
                </a:pPr>
                <a:r>
                  <a:rPr lang="es-ES" sz="1400"/>
                  <a:t>Europa Creativa </a:t>
                </a:r>
                <a:endParaRPr lang="es-ES" sz="1400" dirty="0"/>
              </a:p>
            </p:txBody>
          </p:sp>
          <p:sp>
            <p:nvSpPr>
              <p:cNvPr id="17" name="CasellaDiTesto 16">
                <a:extLst>
                  <a:ext uri="{FF2B5EF4-FFF2-40B4-BE49-F238E27FC236}">
                    <a16:creationId xmlns:a16="http://schemas.microsoft.com/office/drawing/2014/main" id="{6FED49A0-F0C8-13B5-58AD-48E527F694FE}"/>
                  </a:ext>
                </a:extLst>
              </p:cNvPr>
              <p:cNvSpPr txBox="1"/>
              <p:nvPr/>
            </p:nvSpPr>
            <p:spPr>
              <a:xfrm>
                <a:off x="2489726" y="3515391"/>
                <a:ext cx="3914192" cy="1169551"/>
              </a:xfrm>
              <a:prstGeom prst="rect">
                <a:avLst/>
              </a:prstGeom>
              <a:noFill/>
            </p:spPr>
            <p:txBody>
              <a:bodyPr wrap="square">
                <a:spAutoFit/>
              </a:bodyPr>
              <a:lstStyle/>
              <a:p>
                <a:pPr marL="285750" indent="-285750">
                  <a:buFont typeface="Arial" panose="020B0604020202020204" pitchFamily="34" charset="0"/>
                  <a:buChar char="•"/>
                </a:pPr>
                <a:r>
                  <a:rPr lang="es-ES" sz="1400"/>
                  <a:t>InvestEU</a:t>
                </a:r>
              </a:p>
              <a:p>
                <a:pPr marL="285750" indent="-285750">
                  <a:buFont typeface="Arial" panose="020B0604020202020204" pitchFamily="34" charset="0"/>
                  <a:buChar char="•"/>
                </a:pPr>
                <a:r>
                  <a:rPr lang="es-ES" sz="1400"/>
                  <a:t>Política de cohesión </a:t>
                </a:r>
              </a:p>
              <a:p>
                <a:pPr marL="285750" indent="-285750">
                  <a:buFont typeface="Arial" panose="020B0604020202020204" pitchFamily="34" charset="0"/>
                  <a:buChar char="•"/>
                </a:pPr>
                <a:r>
                  <a:rPr lang="es-ES" sz="1400"/>
                  <a:t>Fondo Europeo de Desarrollo Sostenible+</a:t>
                </a:r>
              </a:p>
              <a:p>
                <a:pPr marL="285750" indent="-285750">
                  <a:buFont typeface="Arial" panose="020B0604020202020204" pitchFamily="34" charset="0"/>
                  <a:buChar char="•"/>
                </a:pPr>
                <a:r>
                  <a:rPr lang="es-ES" sz="1400"/>
                  <a:t>Programa del Mercado Único </a:t>
                </a:r>
              </a:p>
              <a:p>
                <a:pPr marL="285750" indent="-285750">
                  <a:buFont typeface="Arial" panose="020B0604020202020204" pitchFamily="34" charset="0"/>
                  <a:buChar char="•"/>
                </a:pPr>
                <a:r>
                  <a:rPr lang="es-ES" sz="1400"/>
                  <a:t>Mecanismo de Recuperación y Resiliencia </a:t>
                </a:r>
                <a:endParaRPr lang="es-ES" sz="1400" dirty="0"/>
              </a:p>
            </p:txBody>
          </p:sp>
          <p:sp>
            <p:nvSpPr>
              <p:cNvPr id="19" name="CasellaDiTesto 18">
                <a:extLst>
                  <a:ext uri="{FF2B5EF4-FFF2-40B4-BE49-F238E27FC236}">
                    <a16:creationId xmlns:a16="http://schemas.microsoft.com/office/drawing/2014/main" id="{BFE3BF39-860A-4D56-8425-54B7D1D8C7B9}"/>
                  </a:ext>
                </a:extLst>
              </p:cNvPr>
              <p:cNvSpPr txBox="1"/>
              <p:nvPr/>
            </p:nvSpPr>
            <p:spPr>
              <a:xfrm>
                <a:off x="8438526" y="3515391"/>
                <a:ext cx="2838053" cy="1384995"/>
              </a:xfrm>
              <a:prstGeom prst="rect">
                <a:avLst/>
              </a:prstGeom>
              <a:noFill/>
            </p:spPr>
            <p:txBody>
              <a:bodyPr wrap="square">
                <a:spAutoFit/>
              </a:bodyPr>
              <a:lstStyle/>
              <a:p>
                <a:pPr marL="285750" indent="-285750">
                  <a:buFont typeface="Arial" panose="020B0604020202020204" pitchFamily="34" charset="0"/>
                  <a:buChar char="•"/>
                </a:pPr>
                <a:r>
                  <a:rPr lang="es-ES" sz="1400"/>
                  <a:t>Horizonte Europa </a:t>
                </a:r>
              </a:p>
              <a:p>
                <a:pPr marL="285750" indent="-285750">
                  <a:buFont typeface="Arial" panose="020B0604020202020204" pitchFamily="34" charset="0"/>
                  <a:buChar char="•"/>
                </a:pPr>
                <a:r>
                  <a:rPr lang="es-ES" sz="1400"/>
                  <a:t>Programa Europa Digital </a:t>
                </a:r>
              </a:p>
              <a:p>
                <a:pPr marL="285750" indent="-285750">
                  <a:buFont typeface="Arial" panose="020B0604020202020204" pitchFamily="34" charset="0"/>
                  <a:buChar char="•"/>
                </a:pPr>
                <a:r>
                  <a:rPr lang="es-ES" sz="1400"/>
                  <a:t>Mecanismo «Conectar Europa» </a:t>
                </a:r>
              </a:p>
              <a:p>
                <a:pPr marL="285750" indent="-285750">
                  <a:buFont typeface="Arial" panose="020B0604020202020204" pitchFamily="34" charset="0"/>
                  <a:buChar char="•"/>
                </a:pPr>
                <a:r>
                  <a:rPr lang="es-ES" sz="1400"/>
                  <a:t>Política de cohesión </a:t>
                </a:r>
              </a:p>
              <a:p>
                <a:pPr marL="285750" indent="-285750">
                  <a:buFont typeface="Arial" panose="020B0604020202020204" pitchFamily="34" charset="0"/>
                  <a:buChar char="•"/>
                </a:pPr>
                <a:r>
                  <a:rPr lang="es-ES" sz="1400"/>
                  <a:t>Mecanismo de Recuperación y Resiliencia</a:t>
                </a:r>
                <a:endParaRPr lang="es-ES" sz="1400" dirty="0"/>
              </a:p>
            </p:txBody>
          </p:sp>
          <p:sp>
            <p:nvSpPr>
              <p:cNvPr id="22" name="CasellaDiTesto 21">
                <a:extLst>
                  <a:ext uri="{FF2B5EF4-FFF2-40B4-BE49-F238E27FC236}">
                    <a16:creationId xmlns:a16="http://schemas.microsoft.com/office/drawing/2014/main" id="{73684E6E-A979-8295-ED4C-FE8DB354B4B2}"/>
                  </a:ext>
                </a:extLst>
              </p:cNvPr>
              <p:cNvSpPr txBox="1"/>
              <p:nvPr/>
            </p:nvSpPr>
            <p:spPr>
              <a:xfrm>
                <a:off x="2489726" y="4839195"/>
                <a:ext cx="3914192" cy="1169551"/>
              </a:xfrm>
              <a:prstGeom prst="rect">
                <a:avLst/>
              </a:prstGeom>
              <a:noFill/>
            </p:spPr>
            <p:txBody>
              <a:bodyPr wrap="square">
                <a:spAutoFit/>
              </a:bodyPr>
              <a:lstStyle/>
              <a:p>
                <a:pPr marL="285750" indent="-285750">
                  <a:buFont typeface="Arial" panose="020B0604020202020204" pitchFamily="34" charset="0"/>
                  <a:buChar char="•"/>
                </a:pPr>
                <a:r>
                  <a:rPr lang="en-GB" sz="1400"/>
                  <a:t>Fondo Europeo de Defensa</a:t>
                </a:r>
              </a:p>
              <a:p>
                <a:pPr marL="285750" indent="-285750">
                  <a:buFont typeface="Arial" panose="020B0604020202020204" pitchFamily="34" charset="0"/>
                  <a:buChar char="•"/>
                </a:pPr>
                <a:r>
                  <a:rPr lang="en-GB" sz="1400"/>
                  <a:t>Programa espacial europeo Movilidad militar </a:t>
                </a:r>
              </a:p>
              <a:p>
                <a:pPr marL="285750" indent="-285750">
                  <a:buFont typeface="Arial" panose="020B0604020202020204" pitchFamily="34" charset="0"/>
                  <a:buChar char="•"/>
                </a:pPr>
                <a:r>
                  <a:rPr lang="en-GB" sz="1400"/>
                  <a:t>UEproSalud</a:t>
                </a:r>
              </a:p>
              <a:p>
                <a:pPr marL="285750" indent="-285750">
                  <a:buFont typeface="Arial" panose="020B0604020202020204" pitchFamily="34" charset="0"/>
                  <a:buChar char="•"/>
                </a:pPr>
                <a:r>
                  <a:rPr lang="en-GB" sz="1400"/>
                  <a:t>Horizonte Europa</a:t>
                </a:r>
              </a:p>
              <a:p>
                <a:pPr marL="285750" indent="-285750">
                  <a:buFont typeface="Arial" panose="020B0604020202020204" pitchFamily="34" charset="0"/>
                  <a:buChar char="•"/>
                </a:pPr>
                <a:r>
                  <a:rPr lang="en-GB" sz="1400"/>
                  <a:t>Política exterior y de seguridad común</a:t>
                </a:r>
                <a:endParaRPr lang="en-GB" sz="1400" dirty="0"/>
              </a:p>
            </p:txBody>
          </p:sp>
        </p:grpSp>
        <p:sp>
          <p:nvSpPr>
            <p:cNvPr id="24" name="CasellaDiTesto 23">
              <a:extLst>
                <a:ext uri="{FF2B5EF4-FFF2-40B4-BE49-F238E27FC236}">
                  <a16:creationId xmlns:a16="http://schemas.microsoft.com/office/drawing/2014/main" id="{CF3DCAAB-56EF-AE2B-6F7D-336384259FA4}"/>
                </a:ext>
              </a:extLst>
            </p:cNvPr>
            <p:cNvSpPr txBox="1"/>
            <p:nvPr/>
          </p:nvSpPr>
          <p:spPr>
            <a:xfrm>
              <a:off x="6446223" y="5547158"/>
              <a:ext cx="5177907" cy="461588"/>
            </a:xfrm>
            <a:prstGeom prst="rect">
              <a:avLst/>
            </a:prstGeom>
            <a:noFill/>
          </p:spPr>
          <p:txBody>
            <a:bodyPr wrap="square" rtlCol="0">
              <a:spAutoFit/>
            </a:bodyPr>
            <a:lstStyle/>
            <a:p>
              <a:pPr algn="just"/>
              <a:r>
                <a:rPr lang="en-GB" sz="1200" b="1">
                  <a:latin typeface="Calibri" panose="020F0502020204030204" pitchFamily="34" charset="0"/>
                  <a:cs typeface="Calibri" panose="020F0502020204030204" pitchFamily="34" charset="0"/>
                </a:rPr>
                <a:t>Fuente</a:t>
              </a:r>
              <a:r>
                <a:rPr lang="en-GB" sz="1200">
                  <a:latin typeface="Calibri" panose="020F0502020204030204" pitchFamily="34" charset="0"/>
                  <a:cs typeface="Calibri" panose="020F0502020204030204" pitchFamily="34" charset="0"/>
                </a:rPr>
                <a:t>: </a:t>
              </a:r>
              <a:r>
                <a:rPr lang="en-GB" sz="1200" dirty="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European Commission, The EU’s 2021-2027 long-term budget and NextGenerationEU – Facts and figures</a:t>
              </a:r>
              <a:endParaRPr lang="it-IT" sz="1200" dirty="0">
                <a:solidFill>
                  <a:srgbClr val="0070C0"/>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004765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400" b="1">
                <a:solidFill>
                  <a:srgbClr val="0AD995"/>
                </a:solidFill>
              </a:rPr>
              <a:t>Unidad 2. Una inmersión profunda en los programas de la UE</a:t>
            </a:r>
          </a:p>
          <a:p>
            <a:pPr algn="just"/>
            <a:r>
              <a:rPr lang="en-GB" sz="2200"/>
              <a:t>2.2 Panorama general de los programas de financiación de la UE (2)</a:t>
            </a:r>
            <a:endParaRPr lang="en-GB" sz="2200" dirty="0"/>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312650"/>
          </a:xfrm>
          <a:prstGeom prst="rect">
            <a:avLst/>
          </a:prstGeom>
          <a:noFill/>
        </p:spPr>
        <p:txBody>
          <a:bodyPr wrap="square" rtlCol="0">
            <a:spAutoFit/>
          </a:bodyPr>
          <a:lstStyle/>
          <a:p>
            <a:pPr algn="just">
              <a:lnSpc>
                <a:spcPct val="107000"/>
              </a:lnSpc>
              <a:spcAft>
                <a:spcPts val="800"/>
              </a:spcAft>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Acceder a las oportunidades de financiación y licitaciones de la UE y a los programas disponibles de la UE a </a:t>
            </a:r>
            <a:r>
              <a:rPr lang="es-ES" sz="1400" u="sng">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2"/>
              </a:rPr>
              <a:t>través del Portal</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 SEDIA — consulta gratuita </a:t>
            </a:r>
            <a:endParaRPr lang="en-GB" sz="1400">
              <a:effectLst/>
              <a:latin typeface="Calibri" panose="020F0502020204030204" pitchFamily="34" charset="0"/>
              <a:ea typeface="Yu Mincho" panose="02020400000000000000" pitchFamily="18" charset="-128"/>
              <a:cs typeface="Arial" panose="020B0604020202020204" pitchFamily="34" charset="0"/>
            </a:endParaRPr>
          </a:p>
        </p:txBody>
      </p:sp>
      <p:graphicFrame>
        <p:nvGraphicFramePr>
          <p:cNvPr id="3" name="Tabella 3">
            <a:extLst>
              <a:ext uri="{FF2B5EF4-FFF2-40B4-BE49-F238E27FC236}">
                <a16:creationId xmlns:a16="http://schemas.microsoft.com/office/drawing/2014/main" id="{66F0EAF0-C656-F28D-6DAB-0C58DA7898FC}"/>
              </a:ext>
            </a:extLst>
          </p:cNvPr>
          <p:cNvGraphicFramePr>
            <a:graphicFrameLocks noGrp="1"/>
          </p:cNvGraphicFramePr>
          <p:nvPr>
            <p:extLst>
              <p:ext uri="{D42A27DB-BD31-4B8C-83A1-F6EECF244321}">
                <p14:modId xmlns:p14="http://schemas.microsoft.com/office/powerpoint/2010/main" val="3225326581"/>
              </p:ext>
            </p:extLst>
          </p:nvPr>
        </p:nvGraphicFramePr>
        <p:xfrm>
          <a:off x="471471" y="1941876"/>
          <a:ext cx="11152656" cy="4026349"/>
        </p:xfrm>
        <a:graphic>
          <a:graphicData uri="http://schemas.openxmlformats.org/drawingml/2006/table">
            <a:tbl>
              <a:tblPr firstRow="1" bandRow="1">
                <a:tableStyleId>{5C22544A-7EE6-4342-B048-85BDC9FD1C3A}</a:tableStyleId>
              </a:tblPr>
              <a:tblGrid>
                <a:gridCol w="1858776">
                  <a:extLst>
                    <a:ext uri="{9D8B030D-6E8A-4147-A177-3AD203B41FA5}">
                      <a16:colId xmlns:a16="http://schemas.microsoft.com/office/drawing/2014/main" val="4022116387"/>
                    </a:ext>
                  </a:extLst>
                </a:gridCol>
                <a:gridCol w="1858776">
                  <a:extLst>
                    <a:ext uri="{9D8B030D-6E8A-4147-A177-3AD203B41FA5}">
                      <a16:colId xmlns:a16="http://schemas.microsoft.com/office/drawing/2014/main" val="750908626"/>
                    </a:ext>
                  </a:extLst>
                </a:gridCol>
                <a:gridCol w="1858776">
                  <a:extLst>
                    <a:ext uri="{9D8B030D-6E8A-4147-A177-3AD203B41FA5}">
                      <a16:colId xmlns:a16="http://schemas.microsoft.com/office/drawing/2014/main" val="4187374221"/>
                    </a:ext>
                  </a:extLst>
                </a:gridCol>
                <a:gridCol w="1858776">
                  <a:extLst>
                    <a:ext uri="{9D8B030D-6E8A-4147-A177-3AD203B41FA5}">
                      <a16:colId xmlns:a16="http://schemas.microsoft.com/office/drawing/2014/main" val="79736773"/>
                    </a:ext>
                  </a:extLst>
                </a:gridCol>
                <a:gridCol w="1858776">
                  <a:extLst>
                    <a:ext uri="{9D8B030D-6E8A-4147-A177-3AD203B41FA5}">
                      <a16:colId xmlns:a16="http://schemas.microsoft.com/office/drawing/2014/main" val="42740139"/>
                    </a:ext>
                  </a:extLst>
                </a:gridCol>
                <a:gridCol w="1858776">
                  <a:extLst>
                    <a:ext uri="{9D8B030D-6E8A-4147-A177-3AD203B41FA5}">
                      <a16:colId xmlns:a16="http://schemas.microsoft.com/office/drawing/2014/main" val="407875143"/>
                    </a:ext>
                  </a:extLst>
                </a:gridCol>
              </a:tblGrid>
              <a:tr h="520531">
                <a:tc>
                  <a:txBody>
                    <a:bodyPr/>
                    <a:lstStyle/>
                    <a:p>
                      <a:r>
                        <a:rPr lang="es-ES" sz="1000" b="1">
                          <a:solidFill>
                            <a:srgbClr val="1B193E"/>
                          </a:solidFill>
                          <a:latin typeface="Calibri" panose="020F0502020204030204" pitchFamily="34" charset="0"/>
                          <a:cs typeface="Calibri" panose="020F0502020204030204" pitchFamily="34" charset="0"/>
                        </a:rPr>
                        <a:t>Fondo de Asilo, Migración e Integración (FAMI)</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Instrumentos de gestión de fronteras y política de visados (BMVI)</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Programa Ciudadanos, Igualdad, Derechos y Valores (CERV)</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Mecanismo "Conectar Europa" (MCE)</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Programa Europa Creativa (CREA)</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Instrumento de Control Aduanero de Equipos (CCEI)</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0317655"/>
                  </a:ext>
                </a:extLst>
              </a:tr>
              <a:tr h="520531">
                <a:tc>
                  <a:txBody>
                    <a:bodyPr/>
                    <a:lstStyle/>
                    <a:p>
                      <a:r>
                        <a:rPr lang="en-US" sz="1000" b="1">
                          <a:solidFill>
                            <a:srgbClr val="1B193E"/>
                          </a:solidFill>
                          <a:latin typeface="Calibri" panose="020F0502020204030204" pitchFamily="34" charset="0"/>
                          <a:cs typeface="Calibri" panose="020F0502020204030204" pitchFamily="34" charset="0"/>
                        </a:rPr>
                        <a:t>Programa Aduanas (CUST)</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Programa Europa Digital (DIGITAL)</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dirty="0">
                          <a:solidFill>
                            <a:srgbClr val="1B193E"/>
                          </a:solidFill>
                          <a:latin typeface="Calibri" panose="020F0502020204030204" pitchFamily="34" charset="0"/>
                          <a:cs typeface="Calibri" panose="020F0502020204030204" pitchFamily="34" charset="0"/>
                        </a:rPr>
                        <a:t>Erasmus+ (ERASMUS+)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Acción Exterior de la UE (RELEX)</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Programa EU4Health (</a:t>
                      </a:r>
                      <a:r>
                        <a:rPr lang="en-US" sz="1000" b="1" dirty="0">
                          <a:solidFill>
                            <a:srgbClr val="1B193E"/>
                          </a:solidFill>
                          <a:latin typeface="Calibri" panose="020F0502020204030204" pitchFamily="34" charset="0"/>
                          <a:cs typeface="Calibri" panose="020F0502020204030204" pitchFamily="34" charset="0"/>
                        </a:rPr>
                        <a:t>EU4H)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Programa Euratom de Investigación y Formación (EURATOM)</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3022572"/>
                  </a:ext>
                </a:extLst>
              </a:tr>
              <a:tr h="618026">
                <a:tc>
                  <a:txBody>
                    <a:bodyPr/>
                    <a:lstStyle/>
                    <a:p>
                      <a:r>
                        <a:rPr lang="en-US" sz="1000" b="1">
                          <a:solidFill>
                            <a:srgbClr val="1B193E"/>
                          </a:solidFill>
                          <a:latin typeface="Calibri" panose="020F0502020204030204" pitchFamily="34" charset="0"/>
                          <a:cs typeface="Calibri" panose="020F0502020204030204" pitchFamily="34" charset="0"/>
                        </a:rPr>
                        <a:t>Europa Directo (ED)</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Fondo Europeo de Defensa (FED)</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Fondo Europeo Marítimo y de Pesca (FEMP)</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Parlamento Europeo (PE)</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Fondo Social Europeo + (FSE+)</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Cuerpo Europeo de Solidaridad (CES)</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304705"/>
                  </a:ext>
                </a:extLst>
              </a:tr>
              <a:tr h="520531">
                <a:tc>
                  <a:txBody>
                    <a:bodyPr/>
                    <a:lstStyle/>
                    <a:p>
                      <a:r>
                        <a:rPr lang="en-US" sz="1000" b="1">
                          <a:solidFill>
                            <a:srgbClr val="1B193E"/>
                          </a:solidFill>
                          <a:latin typeface="Calibri" panose="020F0502020204030204" pitchFamily="34" charset="0"/>
                          <a:cs typeface="Calibri" panose="020F0502020204030204" pitchFamily="34" charset="0"/>
                        </a:rPr>
                        <a:t>Programa Fiscalis (FISC)</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Horizonte Europa (</a:t>
                      </a:r>
                      <a:r>
                        <a:rPr lang="en-US" sz="1000" b="1" dirty="0">
                          <a:solidFill>
                            <a:srgbClr val="1B193E"/>
                          </a:solidFill>
                          <a:latin typeface="Calibri" panose="020F0502020204030204" pitchFamily="34" charset="0"/>
                          <a:cs typeface="Calibri" panose="020F0502020204030204" pitchFamily="34" charset="0"/>
                        </a:rPr>
                        <a:t>HORIZON)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Medidas de información para la política de cohesión de la UE (IMREG)</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Fondo de Innovación (INNOVFUND)</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Fondo de Seguridad Interior (FSI)</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Instrumento de Inversión en Innovación Interregional (I3)</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6696152"/>
                  </a:ext>
                </a:extLst>
              </a:tr>
              <a:tr h="665123">
                <a:tc>
                  <a:txBody>
                    <a:bodyPr/>
                    <a:lstStyle/>
                    <a:p>
                      <a:r>
                        <a:rPr lang="es-ES" sz="1000" b="1">
                          <a:solidFill>
                            <a:srgbClr val="1B193E"/>
                          </a:solidFill>
                          <a:latin typeface="Calibri" panose="020F0502020204030204" pitchFamily="34" charset="0"/>
                          <a:cs typeface="Calibri" panose="020F0502020204030204" pitchFamily="34" charset="0"/>
                        </a:rPr>
                        <a:t>Mecanismo de Transición Justa (MTJ)</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Programa de Justicia (JUST)</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Desarrollo vecinal y cooperación internacional (NDICI)</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Proyectos piloto y acciones preparatorias (PPPA)</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Programa de Medio Ambiente y Acción por el Clima (LIFE)</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Programa para la protección del euro contra la falsificación (PERICLES IV)</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97240"/>
                  </a:ext>
                </a:extLst>
              </a:tr>
              <a:tr h="520531">
                <a:tc>
                  <a:txBody>
                    <a:bodyPr/>
                    <a:lstStyle/>
                    <a:p>
                      <a:r>
                        <a:rPr lang="es-ES" sz="1000" b="1">
                          <a:solidFill>
                            <a:srgbClr val="1B193E"/>
                          </a:solidFill>
                          <a:latin typeface="Calibri" panose="020F0502020204030204" pitchFamily="34" charset="0"/>
                          <a:cs typeface="Calibri" panose="020F0502020204030204" pitchFamily="34" charset="0"/>
                        </a:rPr>
                        <a:t>Promoción de productos agrícolas (AGRIP)</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Fondo de Investigación del Carbón y del Acero (RFCS)</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Programa del Mercado Único (PMU)</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Líneas de Prerrogativas Sociales y Competencias Específicas (SOCPL)</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Instrumento de Apoyo Técnico (IAT)</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Programa de Lucha contra el Fraude de la Unión Europea (EUAF)</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32094864"/>
                  </a:ext>
                </a:extLst>
              </a:tr>
              <a:tr h="520531">
                <a:tc>
                  <a:txBody>
                    <a:bodyPr/>
                    <a:lstStyle/>
                    <a:p>
                      <a:r>
                        <a:rPr lang="es-ES" sz="1000" b="1">
                          <a:solidFill>
                            <a:srgbClr val="1B193E"/>
                          </a:solidFill>
                          <a:latin typeface="Calibri" panose="020F0502020204030204" pitchFamily="34" charset="0"/>
                          <a:cs typeface="Calibri" panose="020F0502020204030204" pitchFamily="34" charset="0"/>
                        </a:rPr>
                        <a:t>Mecanismos de Protección Civil de la Unión (MCPU)</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s-ES" sz="1000" b="1">
                          <a:solidFill>
                            <a:srgbClr val="1B193E"/>
                          </a:solidFill>
                          <a:latin typeface="Calibri" panose="020F0502020204030204" pitchFamily="34" charset="0"/>
                          <a:cs typeface="Calibri" panose="020F0502020204030204" pitchFamily="34" charset="0"/>
                        </a:rPr>
                        <a:t>Mecanismo de Financiación de Energías Renovables de la Unión (RENEWFM)</a:t>
                      </a:r>
                      <a:endParaRPr lang="en-US" sz="1000" b="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r>
                        <a:rPr lang="en-US" sz="1200" b="1" i="1">
                          <a:solidFill>
                            <a:srgbClr val="1B193E"/>
                          </a:solidFill>
                          <a:latin typeface="Calibri" panose="020F0502020204030204" pitchFamily="34" charset="0"/>
                          <a:cs typeface="Calibri" panose="020F0502020204030204" pitchFamily="34" charset="0"/>
                        </a:rPr>
                        <a:t>…y muchos más</a:t>
                      </a:r>
                      <a:endParaRPr lang="en-US" sz="1200" b="1" i="1"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200" b="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US" sz="1000" b="0"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b="0" dirty="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8174725"/>
                  </a:ext>
                </a:extLst>
              </a:tr>
            </a:tbl>
          </a:graphicData>
        </a:graphic>
      </p:graphicFrame>
    </p:spTree>
    <p:extLst>
      <p:ext uri="{BB962C8B-B14F-4D97-AF65-F5344CB8AC3E}">
        <p14:creationId xmlns:p14="http://schemas.microsoft.com/office/powerpoint/2010/main" val="632157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400" b="1">
                <a:solidFill>
                  <a:srgbClr val="0AD995"/>
                </a:solidFill>
              </a:rPr>
              <a:t>Unidad 2. Una inmersión profunda en los programas de la UE</a:t>
            </a:r>
          </a:p>
          <a:p>
            <a:pPr algn="just"/>
            <a:r>
              <a:rPr lang="en-GB" sz="1800"/>
              <a:t>2.3 Estructura similar a la raíz del programa de financiación de la UE: E+ como ejemplo</a:t>
            </a:r>
            <a:endParaRPr lang="en-GB" sz="1800" dirty="0"/>
          </a:p>
        </p:txBody>
      </p:sp>
      <p:graphicFrame>
        <p:nvGraphicFramePr>
          <p:cNvPr id="3" name="Diagramma 2">
            <a:extLst>
              <a:ext uri="{FF2B5EF4-FFF2-40B4-BE49-F238E27FC236}">
                <a16:creationId xmlns:a16="http://schemas.microsoft.com/office/drawing/2014/main" id="{0556C61F-FEB0-2064-2A71-64CCA8E9ADAB}"/>
              </a:ext>
            </a:extLst>
          </p:cNvPr>
          <p:cNvGraphicFramePr/>
          <p:nvPr>
            <p:extLst>
              <p:ext uri="{D42A27DB-BD31-4B8C-83A1-F6EECF244321}">
                <p14:modId xmlns:p14="http://schemas.microsoft.com/office/powerpoint/2010/main" val="4266016854"/>
              </p:ext>
            </p:extLst>
          </p:nvPr>
        </p:nvGraphicFramePr>
        <p:xfrm>
          <a:off x="1090788" y="1489412"/>
          <a:ext cx="9696482" cy="45535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3302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946848" cy="824531"/>
          </a:xfrm>
        </p:spPr>
        <p:txBody>
          <a:bodyPr/>
          <a:lstStyle/>
          <a:p>
            <a:pPr algn="just"/>
            <a:r>
              <a:rPr lang="en-GB" sz="2400" b="1">
                <a:solidFill>
                  <a:srgbClr val="0AD995"/>
                </a:solidFill>
              </a:rPr>
              <a:t>Unidad 2. Una inmersión profunda en los programas de la UE</a:t>
            </a:r>
          </a:p>
          <a:p>
            <a:r>
              <a:rPr lang="en-GB" sz="2200"/>
              <a:t>2.4 Programas de la UE para la mejora de las capacidades, el reciclaje profesional y la competitividad empresarial (</a:t>
            </a:r>
            <a:r>
              <a:rPr lang="en-GB" sz="2200" dirty="0"/>
              <a:t>1)</a:t>
            </a:r>
          </a:p>
        </p:txBody>
      </p:sp>
      <p:grpSp>
        <p:nvGrpSpPr>
          <p:cNvPr id="15" name="Gruppo 14">
            <a:extLst>
              <a:ext uri="{FF2B5EF4-FFF2-40B4-BE49-F238E27FC236}">
                <a16:creationId xmlns:a16="http://schemas.microsoft.com/office/drawing/2014/main" id="{38A554D7-39A9-87B7-CDDA-18A8F2ED06D2}"/>
              </a:ext>
            </a:extLst>
          </p:cNvPr>
          <p:cNvGrpSpPr/>
          <p:nvPr/>
        </p:nvGrpSpPr>
        <p:grpSpPr>
          <a:xfrm>
            <a:off x="471472" y="1489412"/>
            <a:ext cx="11152657" cy="4531469"/>
            <a:chOff x="471472" y="1489412"/>
            <a:chExt cx="11152657" cy="4531469"/>
          </a:xfrm>
        </p:grpSpPr>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830997"/>
            </a:xfrm>
            <a:prstGeom prst="rect">
              <a:avLst/>
            </a:prstGeom>
            <a:noFill/>
          </p:spPr>
          <p:txBody>
            <a:bodyPr wrap="square" rtlCol="0">
              <a:spAutoFit/>
            </a:bodyPr>
            <a:lstStyle/>
            <a:p>
              <a:pPr algn="just"/>
              <a:r>
                <a:rPr lang="es-ES" sz="1600">
                  <a:latin typeface="Calibri" panose="020F0502020204030204" pitchFamily="34" charset="0"/>
                  <a:cs typeface="Calibri" panose="020F0502020204030204" pitchFamily="34" charset="0"/>
                </a:rPr>
                <a:t>A continuación se presentan algunos ejemplos de programas clave de la UE dedicados, entre otras cosas, al desarrollo de capacidades y a la promoción de la competitividad de las microempresas, las pequeñas y medianas empresas (pymes). Se anima a estas empresas a explorar estas valiosas oportunidades para reforzar su resiliencia digital y seguir siendo competitivas.</a:t>
              </a:r>
              <a:endParaRPr lang="en-GB" sz="1600" dirty="0">
                <a:effectLst/>
                <a:latin typeface="Calibri" panose="020F0502020204030204" pitchFamily="34" charset="0"/>
                <a:cs typeface="Calibri" panose="020F0502020204030204" pitchFamily="34" charset="0"/>
              </a:endParaRPr>
            </a:p>
          </p:txBody>
        </p:sp>
        <p:sp>
          <p:nvSpPr>
            <p:cNvPr id="3" name="CasellaDiTesto 2">
              <a:extLst>
                <a:ext uri="{FF2B5EF4-FFF2-40B4-BE49-F238E27FC236}">
                  <a16:creationId xmlns:a16="http://schemas.microsoft.com/office/drawing/2014/main" id="{7147559A-5287-84D9-8F20-82434106BAFF}"/>
                </a:ext>
              </a:extLst>
            </p:cNvPr>
            <p:cNvSpPr txBox="1"/>
            <p:nvPr/>
          </p:nvSpPr>
          <p:spPr>
            <a:xfrm>
              <a:off x="471472" y="2481451"/>
              <a:ext cx="5341499" cy="3170099"/>
            </a:xfrm>
            <a:prstGeom prst="rect">
              <a:avLst/>
            </a:prstGeom>
            <a:noFill/>
          </p:spPr>
          <p:txBody>
            <a:bodyPr wrap="square">
              <a:spAutoFit/>
            </a:bodyPr>
            <a:lstStyle/>
            <a:p>
              <a:pPr algn="just"/>
              <a:r>
                <a:rPr lang="en-GB" sz="1600" b="1">
                  <a:solidFill>
                    <a:srgbClr val="0070C0"/>
                  </a:solidFill>
                  <a:latin typeface="Calibri" panose="020F0502020204030204" pitchFamily="34" charset="0"/>
                  <a:cs typeface="Calibri" panose="020F0502020204030204" pitchFamily="34" charset="0"/>
                  <a:hlinkClick r:id="rId2"/>
                </a:rPr>
                <a:t>Erasmus+ </a:t>
              </a:r>
              <a:endParaRPr lang="en-GB" sz="1600" b="1" dirty="0">
                <a:solidFill>
                  <a:srgbClr val="0070C0"/>
                </a:solidFill>
                <a:latin typeface="Calibri" panose="020F0502020204030204" pitchFamily="34" charset="0"/>
                <a:cs typeface="Calibri" panose="020F0502020204030204" pitchFamily="34" charset="0"/>
              </a:endParaRPr>
            </a:p>
            <a:p>
              <a:pPr algn="just"/>
              <a:endParaRPr lang="en-GB" sz="1600" b="1" dirty="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Erasmus+ se erige como un programa emblemático de la UE que promueve el desarrollo de capacidades a través de la colaboración internacional, brindando oportunidades de prácticas laborales, formación profesional y asociaciones estratégicas. Sus iniciativas abarcan un amplio espectro, desde la educación y la formación profesionales hasta el aprendizaje de adultos, fomentando una mano de obra cualificada adaptable a los avances digitales.</a:t>
              </a:r>
            </a:p>
            <a:p>
              <a:pPr algn="just"/>
              <a:endParaRPr lang="es-ES" sz="1400">
                <a:solidFill>
                  <a:srgbClr val="1B193E"/>
                </a:solidFill>
                <a:latin typeface="Calibri" panose="020F0502020204030204" pitchFamily="34" charset="0"/>
                <a:cs typeface="Calibri" panose="020F0502020204030204" pitchFamily="34" charset="0"/>
              </a:endParaRPr>
            </a:p>
            <a:p>
              <a:pPr algn="just"/>
              <a:r>
                <a:rPr lang="es-ES" sz="1400" b="1">
                  <a:solidFill>
                    <a:srgbClr val="1B193E"/>
                  </a:solidFill>
                  <a:latin typeface="Calibri" panose="020F0502020204030204" pitchFamily="34" charset="0"/>
                  <a:cs typeface="Calibri" panose="020F0502020204030204" pitchFamily="34" charset="0"/>
                </a:rPr>
                <a:t>Beneficios para las MIPYMES</a:t>
              </a:r>
              <a:r>
                <a:rPr lang="es-ES" sz="1400">
                  <a:solidFill>
                    <a:srgbClr val="1B193E"/>
                  </a:solidFill>
                  <a:latin typeface="Calibri" panose="020F0502020204030204" pitchFamily="34" charset="0"/>
                  <a:cs typeface="Calibri" panose="020F0502020204030204" pitchFamily="34" charset="0"/>
                </a:rPr>
                <a:t>: Obtenga acceso a un grupo de talentos diverso, explore asociaciones internacionales y aproveche los conocimientos para mejorar continuamente las habilidades, fomentando la adaptabilidad frente a los cambios tecnológicos.</a:t>
              </a:r>
            </a:p>
          </p:txBody>
        </p:sp>
        <p:sp>
          <p:nvSpPr>
            <p:cNvPr id="4" name="CasellaDiTesto 3">
              <a:extLst>
                <a:ext uri="{FF2B5EF4-FFF2-40B4-BE49-F238E27FC236}">
                  <a16:creationId xmlns:a16="http://schemas.microsoft.com/office/drawing/2014/main" id="{AFDA0E9D-E796-CCCA-F7F6-B38CC303E14E}"/>
                </a:ext>
              </a:extLst>
            </p:cNvPr>
            <p:cNvSpPr txBox="1"/>
            <p:nvPr/>
          </p:nvSpPr>
          <p:spPr>
            <a:xfrm>
              <a:off x="6282630" y="2481451"/>
              <a:ext cx="5341499" cy="3170099"/>
            </a:xfrm>
            <a:prstGeom prst="rect">
              <a:avLst/>
            </a:prstGeom>
            <a:noFill/>
          </p:spPr>
          <p:txBody>
            <a:bodyPr wrap="square">
              <a:spAutoFit/>
            </a:bodyPr>
            <a:lstStyle/>
            <a:p>
              <a:pPr algn="just"/>
              <a:r>
                <a:rPr lang="es-ES" sz="1600" b="1">
                  <a:solidFill>
                    <a:srgbClr val="0070C0"/>
                  </a:solidFill>
                  <a:latin typeface="Calibri" panose="020F0502020204030204" pitchFamily="34" charset="0"/>
                  <a:cs typeface="Calibri" panose="020F0502020204030204" pitchFamily="34" charset="0"/>
                  <a:hlinkClick r:id="rId3"/>
                </a:rPr>
                <a:t>Fondo Social Europeo Plus (FSE+)</a:t>
              </a:r>
              <a:endParaRPr lang="en-GB" sz="1600" b="1" dirty="0">
                <a:solidFill>
                  <a:srgbClr val="0070C0"/>
                </a:solidFill>
                <a:latin typeface="Calibri" panose="020F0502020204030204" pitchFamily="34" charset="0"/>
                <a:cs typeface="Calibri" panose="020F0502020204030204" pitchFamily="34" charset="0"/>
              </a:endParaRPr>
            </a:p>
            <a:p>
              <a:pPr algn="just"/>
              <a:endParaRPr lang="en-GB" sz="1600" b="1" dirty="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El Fondo Social Europeo Plus se centra en la inclusión social y el empleo. En el ámbito del desarrollo de capacidades, el FSE+ apoya proyectos destinados a mejorar las capacidades de la mano de obra, promover el aprendizaje permanente y garantizar la igualdad de acceso a las oportunidades de empleo. Sus iniciativas abordan todo el espectro de habilidades, desde la educación básica hasta el desarrollo profesional avanzado.</a:t>
              </a:r>
            </a:p>
            <a:p>
              <a:pPr algn="just"/>
              <a:endParaRPr lang="es-ES" sz="1400">
                <a:solidFill>
                  <a:srgbClr val="1B193E"/>
                </a:solidFill>
                <a:latin typeface="Calibri" panose="020F0502020204030204" pitchFamily="34" charset="0"/>
                <a:cs typeface="Calibri" panose="020F0502020204030204" pitchFamily="34" charset="0"/>
              </a:endParaRPr>
            </a:p>
            <a:p>
              <a:pPr algn="just"/>
              <a:r>
                <a:rPr lang="es-ES" sz="1400" b="1">
                  <a:solidFill>
                    <a:srgbClr val="1B193E"/>
                  </a:solidFill>
                  <a:latin typeface="Calibri" panose="020F0502020204030204" pitchFamily="34" charset="0"/>
                  <a:cs typeface="Calibri" panose="020F0502020204030204" pitchFamily="34" charset="0"/>
                </a:rPr>
                <a:t>Beneficios para las MIPYMES</a:t>
              </a:r>
              <a:r>
                <a:rPr lang="es-ES" sz="1400">
                  <a:solidFill>
                    <a:srgbClr val="1B193E"/>
                  </a:solidFill>
                  <a:latin typeface="Calibri" panose="020F0502020204030204" pitchFamily="34" charset="0"/>
                  <a:cs typeface="Calibri" panose="020F0502020204030204" pitchFamily="34" charset="0"/>
                </a:rPr>
                <a:t>: Aprovechar las oportunidades de financiación para programas de capacitación integrales, iniciativas de desarrollo de habilidades y proyectos que promuevan la inclusión social, contribuyendo a una mano de obra cualificada e inclusiva.</a:t>
              </a:r>
            </a:p>
          </p:txBody>
        </p:sp>
        <p:cxnSp>
          <p:nvCxnSpPr>
            <p:cNvPr id="5" name="Connettore 1 4">
              <a:extLst>
                <a:ext uri="{FF2B5EF4-FFF2-40B4-BE49-F238E27FC236}">
                  <a16:creationId xmlns:a16="http://schemas.microsoft.com/office/drawing/2014/main" id="{0D6B17B0-7583-BA10-2348-6356EF64EC4D}"/>
                </a:ext>
              </a:extLst>
            </p:cNvPr>
            <p:cNvCxnSpPr>
              <a:cxnSpLocks/>
            </p:cNvCxnSpPr>
            <p:nvPr/>
          </p:nvCxnSpPr>
          <p:spPr>
            <a:xfrm>
              <a:off x="6030686" y="2481451"/>
              <a:ext cx="0" cy="353943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56908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n-GB"/>
              <a:t>Índice</a:t>
            </a:r>
            <a:endParaRPr lang="en-GB" dirty="0"/>
          </a:p>
        </p:txBody>
      </p:sp>
      <p:grpSp>
        <p:nvGrpSpPr>
          <p:cNvPr id="3" name="Gruppo 2">
            <a:extLst>
              <a:ext uri="{FF2B5EF4-FFF2-40B4-BE49-F238E27FC236}">
                <a16:creationId xmlns:a16="http://schemas.microsoft.com/office/drawing/2014/main" id="{8B1670AA-A765-A7BF-E26A-476A16E8E47B}"/>
              </a:ext>
            </a:extLst>
          </p:cNvPr>
          <p:cNvGrpSpPr/>
          <p:nvPr/>
        </p:nvGrpSpPr>
        <p:grpSpPr>
          <a:xfrm>
            <a:off x="542493" y="1559661"/>
            <a:ext cx="11522259" cy="4081846"/>
            <a:chOff x="542494" y="1648438"/>
            <a:chExt cx="11107012" cy="4081846"/>
          </a:xfrm>
        </p:grpSpPr>
        <p:sp>
          <p:nvSpPr>
            <p:cNvPr id="13" name="Elipse 12">
              <a:extLst>
                <a:ext uri="{FF2B5EF4-FFF2-40B4-BE49-F238E27FC236}">
                  <a16:creationId xmlns:a16="http://schemas.microsoft.com/office/drawing/2014/main" id="{2DA81C80-FC7D-0220-CF70-D4F0B7479F9C}"/>
                </a:ext>
              </a:extLst>
            </p:cNvPr>
            <p:cNvSpPr/>
            <p:nvPr/>
          </p:nvSpPr>
          <p:spPr>
            <a:xfrm>
              <a:off x="542494" y="1726256"/>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Marcador de contenido 2">
              <a:extLst>
                <a:ext uri="{FF2B5EF4-FFF2-40B4-BE49-F238E27FC236}">
                  <a16:creationId xmlns:a16="http://schemas.microsoft.com/office/drawing/2014/main" id="{12566492-A45E-895B-1252-64BE16D827A7}"/>
                </a:ext>
              </a:extLst>
            </p:cNvPr>
            <p:cNvSpPr txBox="1">
              <a:spLocks/>
            </p:cNvSpPr>
            <p:nvPr/>
          </p:nvSpPr>
          <p:spPr>
            <a:xfrm>
              <a:off x="1013012"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GB" sz="2400" b="1"/>
                <a:t>Unidad </a:t>
              </a:r>
              <a:r>
                <a:rPr lang="en-GB" sz="2400" b="1" dirty="0"/>
                <a:t>1</a:t>
              </a:r>
              <a:r>
                <a:rPr lang="en-GB" sz="2400" b="1"/>
                <a:t>. Introducción al presupuesto de la UE</a:t>
              </a:r>
              <a:endParaRPr lang="en-GB" sz="2400" b="1" dirty="0"/>
            </a:p>
            <a:p>
              <a:pPr>
                <a:lnSpc>
                  <a:spcPct val="100000"/>
                </a:lnSpc>
                <a:spcBef>
                  <a:spcPts val="0"/>
                </a:spcBef>
              </a:pPr>
              <a:r>
                <a:rPr lang="es-ES" sz="1600"/>
                <a:t>1.1 Configuración de la escena: Comprensión del panorama financiero de la UE</a:t>
              </a:r>
            </a:p>
            <a:p>
              <a:pPr>
                <a:lnSpc>
                  <a:spcPct val="100000"/>
                </a:lnSpc>
                <a:spcBef>
                  <a:spcPts val="0"/>
                </a:spcBef>
              </a:pPr>
              <a:r>
                <a:rPr lang="es-ES" sz="1600"/>
                <a:t>1.2 Dentro del proceso de presupuestación: Presupuesto a largo plazo y anual</a:t>
              </a:r>
            </a:p>
            <a:p>
              <a:pPr>
                <a:lnSpc>
                  <a:spcPct val="100000"/>
                </a:lnSpc>
                <a:spcBef>
                  <a:spcPts val="0"/>
                </a:spcBef>
              </a:pPr>
              <a:r>
                <a:rPr lang="es-ES" sz="1600"/>
                <a:t>1.3 Empoderar el futuro: NextGenerationEU</a:t>
              </a:r>
            </a:p>
            <a:p>
              <a:pPr>
                <a:lnSpc>
                  <a:spcPct val="100000"/>
                </a:lnSpc>
                <a:spcBef>
                  <a:spcPts val="0"/>
                </a:spcBef>
              </a:pPr>
              <a:r>
                <a:rPr lang="es-ES" sz="1600"/>
                <a:t>1.4 Asignación de recursos: Estrategias de asignación presupuestaria</a:t>
              </a:r>
            </a:p>
            <a:p>
              <a:pPr>
                <a:lnSpc>
                  <a:spcPct val="100000"/>
                </a:lnSpc>
                <a:spcBef>
                  <a:spcPts val="0"/>
                </a:spcBef>
              </a:pPr>
              <a:r>
                <a:rPr lang="es-ES" sz="1600"/>
                <a:t>1.5 Introducción del camino: Financiación centralizada vs. descentralizada </a:t>
              </a:r>
            </a:p>
          </p:txBody>
        </p:sp>
        <p:sp>
          <p:nvSpPr>
            <p:cNvPr id="4" name="Elipse 12">
              <a:extLst>
                <a:ext uri="{FF2B5EF4-FFF2-40B4-BE49-F238E27FC236}">
                  <a16:creationId xmlns:a16="http://schemas.microsoft.com/office/drawing/2014/main" id="{D567723A-DDBB-DCB9-EFCF-2253A54A5A36}"/>
                </a:ext>
              </a:extLst>
            </p:cNvPr>
            <p:cNvSpPr/>
            <p:nvPr/>
          </p:nvSpPr>
          <p:spPr>
            <a:xfrm>
              <a:off x="542494" y="3479424"/>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contenido 2">
              <a:extLst>
                <a:ext uri="{FF2B5EF4-FFF2-40B4-BE49-F238E27FC236}">
                  <a16:creationId xmlns:a16="http://schemas.microsoft.com/office/drawing/2014/main" id="{B1FFD0AF-B2BB-D728-F2FC-9BF6D509A8DD}"/>
                </a:ext>
              </a:extLst>
            </p:cNvPr>
            <p:cNvSpPr txBox="1">
              <a:spLocks/>
            </p:cNvSpPr>
            <p:nvPr/>
          </p:nvSpPr>
          <p:spPr>
            <a:xfrm>
              <a:off x="1013012" y="3401606"/>
              <a:ext cx="1063649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b="1"/>
                <a:t>Unidad </a:t>
              </a:r>
              <a:r>
                <a:rPr lang="en-GB" sz="2400" b="1" dirty="0"/>
                <a:t>2</a:t>
              </a:r>
              <a:r>
                <a:rPr lang="en-GB" sz="2400" b="1"/>
                <a:t>. Una inmersión profunda en los programas de la UE</a:t>
              </a:r>
              <a:endParaRPr lang="en-GB" sz="2400" b="1" dirty="0"/>
            </a:p>
            <a:p>
              <a:pPr>
                <a:lnSpc>
                  <a:spcPct val="100000"/>
                </a:lnSpc>
                <a:spcBef>
                  <a:spcPts val="0"/>
                </a:spcBef>
              </a:pPr>
              <a:r>
                <a:rPr lang="es-ES" sz="1600"/>
                <a:t>2.1 Enfoque en el marco de gestión directa frente a la compartida</a:t>
              </a:r>
            </a:p>
            <a:p>
              <a:pPr>
                <a:lnSpc>
                  <a:spcPct val="100000"/>
                </a:lnSpc>
                <a:spcBef>
                  <a:spcPts val="0"/>
                </a:spcBef>
              </a:pPr>
              <a:r>
                <a:rPr lang="es-ES" sz="1600"/>
                <a:t>2.2 Panorama general de los programas de financiación de la UE</a:t>
              </a:r>
            </a:p>
            <a:p>
              <a:pPr>
                <a:lnSpc>
                  <a:spcPct val="100000"/>
                </a:lnSpc>
                <a:spcBef>
                  <a:spcPts val="0"/>
                </a:spcBef>
              </a:pPr>
              <a:r>
                <a:rPr lang="es-ES" sz="1600"/>
                <a:t>2.3 Estructura similar a la raíz de los programas de financiación de la UE: E+ como ejemplo</a:t>
              </a:r>
            </a:p>
            <a:p>
              <a:pPr>
                <a:lnSpc>
                  <a:spcPct val="100000"/>
                </a:lnSpc>
                <a:spcBef>
                  <a:spcPts val="0"/>
                </a:spcBef>
              </a:pPr>
              <a:r>
                <a:rPr lang="es-ES" sz="1600"/>
                <a:t>2.4 Ejemplos de programas de la UE para la mejora de las capacidades, el reciclaje profesional y la competitividad de las empresas</a:t>
              </a:r>
              <a:endParaRPr lang="es-ES" sz="1600" dirty="0"/>
            </a:p>
          </p:txBody>
        </p:sp>
        <p:sp>
          <p:nvSpPr>
            <p:cNvPr id="9" name="Elipse 12">
              <a:extLst>
                <a:ext uri="{FF2B5EF4-FFF2-40B4-BE49-F238E27FC236}">
                  <a16:creationId xmlns:a16="http://schemas.microsoft.com/office/drawing/2014/main" id="{7A4C08CF-D9C6-6147-9029-E7995CA4B7C4}"/>
                </a:ext>
              </a:extLst>
            </p:cNvPr>
            <p:cNvSpPr/>
            <p:nvPr/>
          </p:nvSpPr>
          <p:spPr>
            <a:xfrm>
              <a:off x="542494" y="4983572"/>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Marcador de contenido 2">
              <a:extLst>
                <a:ext uri="{FF2B5EF4-FFF2-40B4-BE49-F238E27FC236}">
                  <a16:creationId xmlns:a16="http://schemas.microsoft.com/office/drawing/2014/main" id="{7378A028-DCC6-E625-1510-B488B2E56DB6}"/>
                </a:ext>
              </a:extLst>
            </p:cNvPr>
            <p:cNvSpPr txBox="1">
              <a:spLocks/>
            </p:cNvSpPr>
            <p:nvPr/>
          </p:nvSpPr>
          <p:spPr>
            <a:xfrm>
              <a:off x="1013012" y="4905754"/>
              <a:ext cx="1063649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b="1"/>
                <a:t>Unidad </a:t>
              </a:r>
              <a:r>
                <a:rPr lang="en-GB" sz="2400" b="1" dirty="0"/>
                <a:t>3</a:t>
              </a:r>
              <a:r>
                <a:rPr lang="en-GB" sz="2400" b="1"/>
                <a:t>. El ciclo de vida estándar del proyecto europeo – Inicio y aplicación</a:t>
              </a:r>
              <a:endParaRPr lang="en-GB" sz="2400" b="1" dirty="0"/>
            </a:p>
            <a:p>
              <a:pPr>
                <a:lnSpc>
                  <a:spcPct val="100000"/>
                </a:lnSpc>
                <a:spcBef>
                  <a:spcPts val="0"/>
                </a:spcBef>
              </a:pPr>
              <a:r>
                <a:rPr lang="es-ES" sz="1600"/>
                <a:t>3.1 Fase macro-inicial: De la idea del proyecto a la propuesta</a:t>
              </a:r>
            </a:p>
            <a:p>
              <a:pPr>
                <a:lnSpc>
                  <a:spcPct val="100000"/>
                </a:lnSpc>
                <a:spcBef>
                  <a:spcPts val="0"/>
                </a:spcBef>
              </a:pPr>
              <a:r>
                <a:rPr lang="es-ES" sz="1600"/>
                <a:t>3.2 Fase de desarrollo de propuestas: Marco y Elementos Clave</a:t>
              </a:r>
            </a:p>
            <a:p>
              <a:pPr>
                <a:lnSpc>
                  <a:spcPct val="100000"/>
                </a:lnSpc>
                <a:spcBef>
                  <a:spcPts val="0"/>
                </a:spcBef>
              </a:pPr>
              <a:r>
                <a:rPr lang="es-ES" sz="1600"/>
                <a:t>3.3 Proceso de presentación y evaluación de propuestas</a:t>
              </a:r>
              <a:endParaRPr lang="es-ES" sz="1600" dirty="0"/>
            </a:p>
          </p:txBody>
        </p:sp>
      </p:grpSp>
    </p:spTree>
    <p:extLst>
      <p:ext uri="{BB962C8B-B14F-4D97-AF65-F5344CB8AC3E}">
        <p14:creationId xmlns:p14="http://schemas.microsoft.com/office/powerpoint/2010/main" val="3615232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8657287" cy="824531"/>
          </a:xfrm>
        </p:spPr>
        <p:txBody>
          <a:bodyPr/>
          <a:lstStyle/>
          <a:p>
            <a:pPr algn="just"/>
            <a:r>
              <a:rPr lang="en-GB" sz="2400" b="1">
                <a:solidFill>
                  <a:srgbClr val="0AD995"/>
                </a:solidFill>
              </a:rPr>
              <a:t>Unidad 2. Una inmersión profunda en los programas de la UE</a:t>
            </a:r>
          </a:p>
          <a:p>
            <a:r>
              <a:rPr lang="en-GB" sz="2200"/>
              <a:t>2.4 Programas de la UE para la mejora de las capacidades, el reciclaje profesional y la competitividad empresarial (2)</a:t>
            </a:r>
            <a:endParaRPr lang="en-GB" sz="2200" dirty="0"/>
          </a:p>
        </p:txBody>
      </p:sp>
      <p:grpSp>
        <p:nvGrpSpPr>
          <p:cNvPr id="15" name="Gruppo 14">
            <a:extLst>
              <a:ext uri="{FF2B5EF4-FFF2-40B4-BE49-F238E27FC236}">
                <a16:creationId xmlns:a16="http://schemas.microsoft.com/office/drawing/2014/main" id="{38A554D7-39A9-87B7-CDDA-18A8F2ED06D2}"/>
              </a:ext>
            </a:extLst>
          </p:cNvPr>
          <p:cNvGrpSpPr/>
          <p:nvPr/>
        </p:nvGrpSpPr>
        <p:grpSpPr>
          <a:xfrm>
            <a:off x="471472" y="1489412"/>
            <a:ext cx="11152657" cy="4467954"/>
            <a:chOff x="471472" y="1489412"/>
            <a:chExt cx="11152657" cy="4467954"/>
          </a:xfrm>
        </p:grpSpPr>
        <p:sp>
          <p:nvSpPr>
            <p:cNvPr id="3" name="CasellaDiTesto 2">
              <a:extLst>
                <a:ext uri="{FF2B5EF4-FFF2-40B4-BE49-F238E27FC236}">
                  <a16:creationId xmlns:a16="http://schemas.microsoft.com/office/drawing/2014/main" id="{7147559A-5287-84D9-8F20-82434106BAFF}"/>
                </a:ext>
              </a:extLst>
            </p:cNvPr>
            <p:cNvSpPr txBox="1"/>
            <p:nvPr/>
          </p:nvSpPr>
          <p:spPr>
            <a:xfrm>
              <a:off x="471472" y="1489412"/>
              <a:ext cx="5341499" cy="4031873"/>
            </a:xfrm>
            <a:prstGeom prst="rect">
              <a:avLst/>
            </a:prstGeom>
            <a:noFill/>
          </p:spPr>
          <p:txBody>
            <a:bodyPr wrap="square">
              <a:spAutoFit/>
            </a:bodyPr>
            <a:lstStyle/>
            <a:p>
              <a:pPr algn="just"/>
              <a:r>
                <a:rPr lang="es-ES" sz="1600" b="1">
                  <a:solidFill>
                    <a:srgbClr val="0070C0"/>
                  </a:solidFill>
                  <a:latin typeface="Calibri" panose="020F0502020204030204" pitchFamily="34" charset="0"/>
                  <a:cs typeface="Calibri" panose="020F0502020204030204" pitchFamily="34" charset="0"/>
                  <a:hlinkClick r:id="rId2"/>
                </a:rPr>
                <a:t>Horizonte Europa - Clúster 4: Digital, Industria y Espacio</a:t>
              </a:r>
              <a:endParaRPr lang="en-GB" sz="1600" b="1" dirty="0">
                <a:solidFill>
                  <a:srgbClr val="0070C0"/>
                </a:solidFill>
                <a:latin typeface="Calibri" panose="020F0502020204030204" pitchFamily="34" charset="0"/>
                <a:cs typeface="Calibri" panose="020F0502020204030204" pitchFamily="34" charset="0"/>
              </a:endParaRPr>
            </a:p>
            <a:p>
              <a:pPr algn="just"/>
              <a:endParaRPr lang="en-GB" sz="1600" b="1" dirty="0">
                <a:solidFill>
                  <a:srgbClr val="1B193E"/>
                </a:solidFill>
                <a:latin typeface="Calibri" panose="020F0502020204030204" pitchFamily="34" charset="0"/>
                <a:cs typeface="Calibri" panose="020F0502020204030204" pitchFamily="34" charset="0"/>
              </a:endParaRPr>
            </a:p>
            <a:p>
              <a:pPr algn="just"/>
              <a:r>
                <a:rPr lang="es-ES" sz="1600">
                  <a:solidFill>
                    <a:srgbClr val="1B193E"/>
                  </a:solidFill>
                  <a:latin typeface="Calibri" panose="020F0502020204030204" pitchFamily="34" charset="0"/>
                  <a:cs typeface="Calibri" panose="020F0502020204030204" pitchFamily="34" charset="0"/>
                </a:rPr>
                <a:t>El clúster 4 de Horizonte Europa se centra en la transformación digital y la innovación. Dentro de este clúster, los programas de la UE apoyan proyectos que promueven las capacidades digitales, fomentan la innovación en la industria y mejoran la competitividad en la era digital. Desde iniciativas de investigación y desarrollo hasta proyectos colaborativos, ofrece un enfoque integral para fortalecer la competitividad empresarial.</a:t>
              </a:r>
            </a:p>
            <a:p>
              <a:pPr algn="just"/>
              <a:endParaRPr lang="es-ES" sz="1600">
                <a:solidFill>
                  <a:srgbClr val="1B193E"/>
                </a:solidFill>
                <a:latin typeface="Calibri" panose="020F0502020204030204" pitchFamily="34" charset="0"/>
                <a:cs typeface="Calibri" panose="020F0502020204030204" pitchFamily="34" charset="0"/>
              </a:endParaRPr>
            </a:p>
            <a:p>
              <a:pPr algn="just"/>
              <a:r>
                <a:rPr lang="es-ES" sz="1600" b="1">
                  <a:solidFill>
                    <a:srgbClr val="1B193E"/>
                  </a:solidFill>
                  <a:latin typeface="Calibri" panose="020F0502020204030204" pitchFamily="34" charset="0"/>
                  <a:cs typeface="Calibri" panose="020F0502020204030204" pitchFamily="34" charset="0"/>
                </a:rPr>
                <a:t>Beneficios para las MIPYMES</a:t>
              </a:r>
              <a:r>
                <a:rPr lang="es-ES" sz="1600">
                  <a:solidFill>
                    <a:srgbClr val="1B193E"/>
                  </a:solidFill>
                  <a:latin typeface="Calibri" panose="020F0502020204030204" pitchFamily="34" charset="0"/>
                  <a:cs typeface="Calibri" panose="020F0502020204030204" pitchFamily="34" charset="0"/>
                </a:rPr>
                <a:t>: Aproveche las oportunidades para la investigación colaborativa, participe en proyectos innovadores y obtenga acceso a tecnologías de vanguardia, posicionando a las MIPYMES a la vanguardia de la competitividad digital.</a:t>
              </a:r>
              <a:endParaRPr lang="es-ES" sz="1600" dirty="0">
                <a:solidFill>
                  <a:srgbClr val="1B193E"/>
                </a:solidFill>
                <a:latin typeface="Calibri" panose="020F0502020204030204" pitchFamily="34" charset="0"/>
                <a:cs typeface="Calibri" panose="020F0502020204030204" pitchFamily="34" charset="0"/>
              </a:endParaRPr>
            </a:p>
          </p:txBody>
        </p:sp>
        <p:sp>
          <p:nvSpPr>
            <p:cNvPr id="4" name="CasellaDiTesto 3">
              <a:extLst>
                <a:ext uri="{FF2B5EF4-FFF2-40B4-BE49-F238E27FC236}">
                  <a16:creationId xmlns:a16="http://schemas.microsoft.com/office/drawing/2014/main" id="{AFDA0E9D-E796-CCCA-F7F6-B38CC303E14E}"/>
                </a:ext>
              </a:extLst>
            </p:cNvPr>
            <p:cNvSpPr txBox="1"/>
            <p:nvPr/>
          </p:nvSpPr>
          <p:spPr>
            <a:xfrm>
              <a:off x="6282630" y="1489412"/>
              <a:ext cx="5341499" cy="4467954"/>
            </a:xfrm>
            <a:prstGeom prst="rect">
              <a:avLst/>
            </a:prstGeom>
            <a:noFill/>
          </p:spPr>
          <p:txBody>
            <a:bodyPr wrap="square">
              <a:spAutoFit/>
            </a:bodyPr>
            <a:lstStyle/>
            <a:p>
              <a:pPr algn="just"/>
              <a:r>
                <a:rPr lang="en-GB" sz="1600" b="1">
                  <a:solidFill>
                    <a:srgbClr val="0070C0"/>
                  </a:solidFill>
                  <a:latin typeface="Calibri" panose="020F0502020204030204" pitchFamily="34" charset="0"/>
                  <a:cs typeface="Calibri" panose="020F0502020204030204" pitchFamily="34" charset="0"/>
                  <a:hlinkClick r:id="rId3"/>
                </a:rPr>
                <a:t>InvestEU </a:t>
              </a:r>
              <a:endParaRPr lang="en-GB" sz="1600" b="1" dirty="0">
                <a:solidFill>
                  <a:srgbClr val="0070C0"/>
                </a:solidFill>
                <a:latin typeface="Calibri" panose="020F0502020204030204" pitchFamily="34" charset="0"/>
                <a:cs typeface="Calibri" panose="020F0502020204030204" pitchFamily="34" charset="0"/>
              </a:endParaRPr>
            </a:p>
            <a:p>
              <a:pPr algn="just"/>
              <a:endParaRPr lang="en-GB" sz="1600" b="1" dirty="0">
                <a:solidFill>
                  <a:srgbClr val="1B193E"/>
                </a:solidFill>
                <a:latin typeface="Calibri" panose="020F0502020204030204" pitchFamily="34" charset="0"/>
                <a:cs typeface="Calibri" panose="020F0502020204030204" pitchFamily="34" charset="0"/>
              </a:endParaRPr>
            </a:p>
            <a:p>
              <a:pPr algn="just">
                <a:lnSpc>
                  <a:spcPct val="107000"/>
                </a:lnSpc>
                <a:spcAft>
                  <a:spcPts val="800"/>
                </a:spcAft>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InvestEU, sucesor del </a:t>
              </a:r>
              <a:r>
                <a:rPr lang="es-ES" sz="1400" u="sng">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4"/>
                </a:rPr>
                <a:t>programa COSME</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 para las MIPYME, es una iniciativa de la UE diseñada para impulsar la inversión, la innovación y la creación de empleo en Europa. Opera a través de préstamos, garantías y capital, con el objetivo de movilizar la inversión privada para abordar las deficiencias del mercado y fomentar el crecimiento sostenible. InvestEU abarca una serie de sectores, entre ellos la innovación, la digitalización y la sostenibilidad medioambiental, fomentando un entorno empresarial competitivo y resiliente.</a:t>
              </a:r>
              <a:endParaRPr lang="en-GB" sz="14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n-GB" sz="14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Beneficios para las MIPYME</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 Participar en proyectos e iniciativas innovadores con acceso a diversos instrumentos financieros. InvestEU ayuda a las MIPYMES a obtener apoyo financiero para proyectos que contribuyan a su competitividad, digitalización, innovación y sostenibilidad. Al participar en InvestEU, las empresas pueden aprovechar una red de recursos y oportunidades para reforzar su posición en el mercado.</a:t>
              </a:r>
              <a:endParaRPr lang="en-GB" sz="14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p:txBody>
        </p:sp>
        <p:cxnSp>
          <p:nvCxnSpPr>
            <p:cNvPr id="5" name="Connettore 1 4">
              <a:extLst>
                <a:ext uri="{FF2B5EF4-FFF2-40B4-BE49-F238E27FC236}">
                  <a16:creationId xmlns:a16="http://schemas.microsoft.com/office/drawing/2014/main" id="{0D6B17B0-7583-BA10-2348-6356EF64EC4D}"/>
                </a:ext>
              </a:extLst>
            </p:cNvPr>
            <p:cNvCxnSpPr>
              <a:cxnSpLocks/>
            </p:cNvCxnSpPr>
            <p:nvPr/>
          </p:nvCxnSpPr>
          <p:spPr>
            <a:xfrm>
              <a:off x="6030686" y="1489412"/>
              <a:ext cx="0" cy="4423015"/>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94988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2000" b="1">
                <a:solidFill>
                  <a:srgbClr val="0AD995"/>
                </a:solidFill>
              </a:rPr>
              <a:t>Unidad </a:t>
            </a:r>
            <a:r>
              <a:rPr kumimoji="0" lang="en-GB" sz="2000" b="1" i="0" u="none" strike="noStrike" kern="1200" cap="none" spc="0" normalizeH="0" baseline="0" noProof="0" dirty="0">
                <a:ln>
                  <a:noFill/>
                </a:ln>
                <a:solidFill>
                  <a:srgbClr val="0AD995"/>
                </a:solidFill>
                <a:effectLst/>
                <a:uLnTx/>
                <a:uFillTx/>
                <a:latin typeface="Calibri" panose="020F0502020204030204"/>
                <a:ea typeface="+mn-ea"/>
                <a:cs typeface="+mn-cs"/>
              </a:rPr>
              <a:t>3</a:t>
            </a:r>
            <a:r>
              <a:rPr kumimoji="0" lang="en-GB" sz="2000" b="1" i="0" u="none" strike="noStrike" kern="1200" cap="none" spc="0" normalizeH="0" baseline="0" noProof="0">
                <a:ln>
                  <a:noFill/>
                </a:ln>
                <a:solidFill>
                  <a:srgbClr val="0AD995"/>
                </a:solidFill>
                <a:effectLst/>
                <a:uLnTx/>
                <a:uFillTx/>
                <a:latin typeface="Calibri" panose="020F0502020204030204"/>
                <a:ea typeface="+mn-ea"/>
                <a:cs typeface="+mn-cs"/>
              </a:rPr>
              <a:t>. El ciclo de vida estándar del proyecto europeo – Inicio y aplicación</a:t>
            </a:r>
            <a:endParaRPr lang="en-GB" sz="2000" b="1" dirty="0">
              <a:solidFill>
                <a:srgbClr val="0AD995"/>
              </a:solidFill>
            </a:endParaRPr>
          </a:p>
          <a:p>
            <a:r>
              <a:rPr lang="en-GB" sz="2200"/>
              <a:t>3.1 Fase macro-inicial: de la idea del proyecto a la propuesta (</a:t>
            </a:r>
            <a:r>
              <a:rPr lang="en-GB" sz="2200" dirty="0"/>
              <a:t>1)</a:t>
            </a:r>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309048" cy="3970318"/>
          </a:xfrm>
          <a:prstGeom prst="rect">
            <a:avLst/>
          </a:prstGeom>
          <a:noFill/>
        </p:spPr>
        <p:txBody>
          <a:bodyPr wrap="square" rtlCol="0">
            <a:spAutoFit/>
          </a:bodyPr>
          <a:lstStyle/>
          <a:p>
            <a:pPr algn="just"/>
            <a:r>
              <a:rPr lang="es-ES" sz="1400" b="0" i="0">
                <a:solidFill>
                  <a:srgbClr val="1B193E"/>
                </a:solidFill>
                <a:effectLst/>
                <a:latin typeface="Calibri" panose="020F0502020204030204" pitchFamily="34" charset="0"/>
                <a:cs typeface="Calibri" panose="020F0502020204030204" pitchFamily="34" charset="0"/>
              </a:rPr>
              <a:t>El viaje de un proyecto de la UE comienza con la concepción de una idea. El primer paso consiste en conceptualizar un proyecto que se ajuste a las prioridades y objetivos de la UE. Esta idea se plasma entonces en una propuesta de proyecto formal integral, que se presentará. La </a:t>
            </a:r>
            <a:r>
              <a:rPr lang="es-ES" sz="1400" b="1" i="0">
                <a:solidFill>
                  <a:srgbClr val="1B193E"/>
                </a:solidFill>
                <a:effectLst/>
                <a:latin typeface="Calibri" panose="020F0502020204030204" pitchFamily="34" charset="0"/>
                <a:cs typeface="Calibri" panose="020F0502020204030204" pitchFamily="34" charset="0"/>
              </a:rPr>
              <a:t>fase macro-inicial </a:t>
            </a:r>
            <a:r>
              <a:rPr lang="es-ES" sz="1400" b="0" i="0">
                <a:solidFill>
                  <a:srgbClr val="1B193E"/>
                </a:solidFill>
                <a:effectLst/>
                <a:latin typeface="Calibri" panose="020F0502020204030204" pitchFamily="34" charset="0"/>
                <a:cs typeface="Calibri" panose="020F0502020204030204" pitchFamily="34" charset="0"/>
              </a:rPr>
              <a:t>de pasar de una idea a una propuesta consiste en varios </a:t>
            </a:r>
            <a:r>
              <a:rPr lang="es-ES" sz="1400" b="1" i="0">
                <a:solidFill>
                  <a:srgbClr val="1B193E"/>
                </a:solidFill>
                <a:effectLst/>
                <a:latin typeface="Calibri" panose="020F0502020204030204" pitchFamily="34" charset="0"/>
                <a:cs typeface="Calibri" panose="020F0502020204030204" pitchFamily="34" charset="0"/>
              </a:rPr>
              <a:t>pasos clave</a:t>
            </a:r>
            <a:r>
              <a:rPr lang="es-ES" sz="1400" b="0" i="0">
                <a:solidFill>
                  <a:srgbClr val="1B193E"/>
                </a:solidFill>
                <a:effectLst/>
                <a:latin typeface="Calibri" panose="020F0502020204030204" pitchFamily="34" charset="0"/>
                <a:cs typeface="Calibri" panose="020F0502020204030204" pitchFamily="34" charset="0"/>
              </a:rPr>
              <a:t>:</a:t>
            </a:r>
            <a:endParaRPr lang="en-GB" sz="700" dirty="0">
              <a:solidFill>
                <a:srgbClr val="1B193E"/>
              </a:solidFill>
              <a:effectLst/>
              <a:latin typeface="Calibri" panose="020F0502020204030204" pitchFamily="34" charset="0"/>
              <a:cs typeface="Calibri" panose="020F0502020204030204" pitchFamily="34" charset="0"/>
            </a:endParaRPr>
          </a:p>
          <a:p>
            <a:pPr marL="342900" indent="-342900" algn="l">
              <a:buFont typeface="+mj-lt"/>
              <a:buAutoNum type="arabicPeriod"/>
            </a:pPr>
            <a:r>
              <a:rPr lang="en-GB" sz="1400" b="1" i="0">
                <a:solidFill>
                  <a:srgbClr val="1B193E"/>
                </a:solidFill>
                <a:effectLst/>
                <a:latin typeface="Calibri" panose="020F0502020204030204" pitchFamily="34" charset="0"/>
                <a:cs typeface="Calibri" panose="020F0502020204030204" pitchFamily="34" charset="0"/>
              </a:rPr>
              <a:t>Conceptualización del proyecto:</a:t>
            </a:r>
            <a:endParaRPr lang="en-GB" sz="1400" dirty="0">
              <a:solidFill>
                <a:srgbClr val="1B193E"/>
              </a:solidFill>
              <a:latin typeface="Calibri" panose="020F0502020204030204" pitchFamily="34" charset="0"/>
              <a:cs typeface="Calibri" panose="020F0502020204030204" pitchFamily="34" charset="0"/>
            </a:endParaRPr>
          </a:p>
          <a:p>
            <a:pPr marL="628650" lvl="1" indent="-171450">
              <a:buFont typeface="Arial" panose="020B0604020202020204" pitchFamily="34" charset="0"/>
              <a:buChar char="•"/>
            </a:pPr>
            <a:r>
              <a:rPr lang="es-ES" sz="1400" b="0" i="0">
                <a:solidFill>
                  <a:srgbClr val="1B193E"/>
                </a:solidFill>
                <a:effectLst/>
                <a:latin typeface="Calibri" panose="020F0502020204030204" pitchFamily="34" charset="0"/>
                <a:cs typeface="Calibri" panose="020F0502020204030204" pitchFamily="34" charset="0"/>
              </a:rPr>
              <a:t>Identificar un concepto para un proyecto que se ajuste a las prioridades de la UE</a:t>
            </a:r>
          </a:p>
          <a:p>
            <a:pPr marL="628650" lvl="1" indent="-171450">
              <a:buFont typeface="Arial" panose="020B0604020202020204" pitchFamily="34" charset="0"/>
              <a:buChar char="•"/>
            </a:pPr>
            <a:r>
              <a:rPr lang="es-ES" sz="1400" b="0" i="0">
                <a:solidFill>
                  <a:srgbClr val="1B193E"/>
                </a:solidFill>
                <a:effectLst/>
                <a:latin typeface="Calibri" panose="020F0502020204030204" pitchFamily="34" charset="0"/>
                <a:cs typeface="Calibri" panose="020F0502020204030204" pitchFamily="34" charset="0"/>
              </a:rPr>
              <a:t>Definir los objetivos, metas y resultados generales de la idea propuesta de proyecto a través de una nota conceptual</a:t>
            </a:r>
            <a:endParaRPr lang="en-GB" sz="700" b="0" i="0" dirty="0">
              <a:solidFill>
                <a:srgbClr val="1B193E"/>
              </a:solidFill>
              <a:effectLst/>
              <a:latin typeface="Calibri" panose="020F0502020204030204" pitchFamily="34" charset="0"/>
              <a:cs typeface="Calibri" panose="020F0502020204030204" pitchFamily="34" charset="0"/>
            </a:endParaRPr>
          </a:p>
          <a:p>
            <a:pPr marL="342900" indent="-342900" algn="l">
              <a:buFont typeface="+mj-lt"/>
              <a:buAutoNum type="arabicPeriod"/>
            </a:pPr>
            <a:r>
              <a:rPr lang="en-GB" sz="1400" b="1">
                <a:solidFill>
                  <a:srgbClr val="1B193E"/>
                </a:solidFill>
                <a:latin typeface="Calibri" panose="020F0502020204030204" pitchFamily="34" charset="0"/>
                <a:cs typeface="Calibri" panose="020F0502020204030204" pitchFamily="34" charset="0"/>
              </a:rPr>
              <a:t>Análisis en profundidad</a:t>
            </a:r>
            <a:r>
              <a:rPr lang="en-GB" sz="1400" b="1" i="0">
                <a:solidFill>
                  <a:srgbClr val="1B193E"/>
                </a:solidFill>
                <a:effectLst/>
                <a:latin typeface="Calibri" panose="020F0502020204030204" pitchFamily="34" charset="0"/>
                <a:cs typeface="Calibri" panose="020F0502020204030204" pitchFamily="34" charset="0"/>
              </a:rPr>
              <a:t>:</a:t>
            </a:r>
            <a:endParaRPr lang="en-GB" sz="1400" dirty="0">
              <a:solidFill>
                <a:srgbClr val="1B193E"/>
              </a:solidFill>
              <a:latin typeface="Calibri" panose="020F0502020204030204" pitchFamily="34" charset="0"/>
              <a:cs typeface="Calibri" panose="020F0502020204030204" pitchFamily="34" charset="0"/>
            </a:endParaRPr>
          </a:p>
          <a:p>
            <a:pPr marL="628650" lvl="1" indent="-171450">
              <a:buFont typeface="Arial" panose="020B0604020202020204" pitchFamily="34" charset="0"/>
              <a:buChar char="•"/>
            </a:pPr>
            <a:r>
              <a:rPr lang="es-ES" sz="1400" b="0" i="0">
                <a:solidFill>
                  <a:srgbClr val="1B193E"/>
                </a:solidFill>
                <a:effectLst/>
                <a:latin typeface="Calibri" panose="020F0502020204030204" pitchFamily="34" charset="0"/>
                <a:cs typeface="Calibri" panose="020F0502020204030204" pitchFamily="34" charset="0"/>
              </a:rPr>
              <a:t>Evaluar la viabilidad del proyecto, teniendo en cuenta los recursos, los plazos y cualquier desafío.</a:t>
            </a:r>
          </a:p>
          <a:p>
            <a:pPr marL="628650" lvl="1" indent="-171450">
              <a:buFont typeface="Arial" panose="020B0604020202020204" pitchFamily="34" charset="0"/>
              <a:buChar char="•"/>
            </a:pPr>
            <a:r>
              <a:rPr lang="es-ES" sz="1400" b="0" i="0">
                <a:solidFill>
                  <a:srgbClr val="1B193E"/>
                </a:solidFill>
                <a:effectLst/>
                <a:latin typeface="Calibri" panose="020F0502020204030204" pitchFamily="34" charset="0"/>
                <a:cs typeface="Calibri" panose="020F0502020204030204" pitchFamily="34" charset="0"/>
              </a:rPr>
              <a:t>Llevar a cabo una revisión preliminar de la adaptación del proyecto a los objetivos y metas de la UE</a:t>
            </a:r>
            <a:endParaRPr lang="en-GB" sz="700" b="0" i="0" dirty="0">
              <a:solidFill>
                <a:srgbClr val="1B193E"/>
              </a:solidFill>
              <a:effectLst/>
              <a:latin typeface="Calibri" panose="020F0502020204030204" pitchFamily="34" charset="0"/>
              <a:cs typeface="Calibri" panose="020F0502020204030204" pitchFamily="34" charset="0"/>
            </a:endParaRPr>
          </a:p>
          <a:p>
            <a:pPr marL="342900" indent="-342900" algn="l">
              <a:buFont typeface="+mj-lt"/>
              <a:buAutoNum type="arabicPeriod"/>
            </a:pPr>
            <a:r>
              <a:rPr lang="en-GB" sz="1400" b="1" i="0">
                <a:solidFill>
                  <a:srgbClr val="1B193E"/>
                </a:solidFill>
                <a:effectLst/>
                <a:latin typeface="Calibri" panose="020F0502020204030204" pitchFamily="34" charset="0"/>
                <a:cs typeface="Calibri" panose="020F0502020204030204" pitchFamily="34" charset="0"/>
              </a:rPr>
              <a:t>Compromiso de los socios y las partes interesadas:</a:t>
            </a:r>
            <a:endParaRPr lang="en-GB" sz="1400" dirty="0">
              <a:solidFill>
                <a:srgbClr val="1B193E"/>
              </a:solidFill>
              <a:latin typeface="Calibri" panose="020F0502020204030204" pitchFamily="34" charset="0"/>
              <a:cs typeface="Calibri" panose="020F0502020204030204" pitchFamily="34" charset="0"/>
            </a:endParaRPr>
          </a:p>
          <a:p>
            <a:pPr marL="628650" lvl="1" indent="-171450">
              <a:buFont typeface="Arial" panose="020B0604020202020204" pitchFamily="34" charset="0"/>
              <a:buChar char="•"/>
            </a:pPr>
            <a:r>
              <a:rPr lang="es-ES" sz="1400" b="0" i="0">
                <a:solidFill>
                  <a:srgbClr val="1B193E"/>
                </a:solidFill>
                <a:effectLst/>
                <a:latin typeface="Calibri" panose="020F0502020204030204" pitchFamily="34" charset="0"/>
                <a:cs typeface="Calibri" panose="020F0502020204030204" pitchFamily="34" charset="0"/>
              </a:rPr>
              <a:t>Identificar e involucrar a las partes interesadas pertinentes, incluidos los posibles socios, objetivos y expertos.</a:t>
            </a:r>
          </a:p>
          <a:p>
            <a:pPr marL="628650" lvl="1" indent="-171450">
              <a:buFont typeface="Arial" panose="020B0604020202020204" pitchFamily="34" charset="0"/>
              <a:buChar char="•"/>
            </a:pPr>
            <a:r>
              <a:rPr lang="es-ES" sz="1400" b="0" i="0">
                <a:solidFill>
                  <a:srgbClr val="1B193E"/>
                </a:solidFill>
                <a:effectLst/>
                <a:latin typeface="Calibri" panose="020F0502020204030204" pitchFamily="34" charset="0"/>
                <a:cs typeface="Calibri" panose="020F0502020204030204" pitchFamily="34" charset="0"/>
              </a:rPr>
              <a:t>Recabar información y apoyo para la idea del proyecto de las principales partes interesadas</a:t>
            </a:r>
            <a:endParaRPr lang="en-GB" sz="700" dirty="0">
              <a:solidFill>
                <a:srgbClr val="1B193E"/>
              </a:solidFill>
              <a:latin typeface="Calibri" panose="020F0502020204030204" pitchFamily="34" charset="0"/>
              <a:cs typeface="Calibri" panose="020F0502020204030204" pitchFamily="34" charset="0"/>
            </a:endParaRPr>
          </a:p>
          <a:p>
            <a:pPr marL="342900" indent="-342900" algn="l">
              <a:buFont typeface="+mj-lt"/>
              <a:buAutoNum type="arabicPeriod"/>
            </a:pPr>
            <a:r>
              <a:rPr lang="en-GB" sz="1400" b="1" i="0">
                <a:solidFill>
                  <a:srgbClr val="1B193E"/>
                </a:solidFill>
                <a:effectLst/>
                <a:latin typeface="Calibri" panose="020F0502020204030204" pitchFamily="34" charset="0"/>
                <a:cs typeface="Calibri" panose="020F0502020204030204" pitchFamily="34" charset="0"/>
              </a:rPr>
              <a:t>Adaptación a las directrices de la UE:</a:t>
            </a:r>
            <a:endParaRPr lang="en-GB" sz="1400" dirty="0">
              <a:solidFill>
                <a:srgbClr val="1B193E"/>
              </a:solidFill>
              <a:latin typeface="Calibri" panose="020F0502020204030204" pitchFamily="34" charset="0"/>
              <a:cs typeface="Calibri" panose="020F0502020204030204" pitchFamily="34" charset="0"/>
            </a:endParaRPr>
          </a:p>
          <a:p>
            <a:pPr marL="628650" lvl="1" indent="-171450">
              <a:buFont typeface="Arial" panose="020B0604020202020204" pitchFamily="34" charset="0"/>
              <a:buChar char="•"/>
            </a:pPr>
            <a:r>
              <a:rPr lang="es-ES" sz="1400" b="0" i="0">
                <a:solidFill>
                  <a:srgbClr val="1B193E"/>
                </a:solidFill>
                <a:effectLst/>
                <a:latin typeface="Calibri" panose="020F0502020204030204" pitchFamily="34" charset="0"/>
                <a:cs typeface="Calibri" panose="020F0502020204030204" pitchFamily="34" charset="0"/>
              </a:rPr>
              <a:t>Garantizar que el documento de síntesis se ajuste a las orientaciones y prioridades del programa de financiación específico y específico de la UE</a:t>
            </a:r>
          </a:p>
          <a:p>
            <a:pPr marL="628650" lvl="1" indent="-171450">
              <a:buFont typeface="Arial" panose="020B0604020202020204" pitchFamily="34" charset="0"/>
              <a:buChar char="•"/>
            </a:pPr>
            <a:r>
              <a:rPr lang="es-ES" sz="1400" b="0" i="0">
                <a:solidFill>
                  <a:srgbClr val="1B193E"/>
                </a:solidFill>
                <a:effectLst/>
                <a:latin typeface="Calibri" panose="020F0502020204030204" pitchFamily="34" charset="0"/>
                <a:cs typeface="Calibri" panose="020F0502020204030204" pitchFamily="34" charset="0"/>
              </a:rPr>
              <a:t>Abordar cualquier requisito específico descrito en la convocatoria de financiación de referencia</a:t>
            </a:r>
            <a:endParaRPr lang="en-GB" sz="700" b="0" i="0" dirty="0">
              <a:solidFill>
                <a:srgbClr val="1B193E"/>
              </a:solidFill>
              <a:effectLst/>
              <a:latin typeface="Calibri" panose="020F0502020204030204" pitchFamily="34" charset="0"/>
              <a:cs typeface="Calibri" panose="020F0502020204030204" pitchFamily="34" charset="0"/>
            </a:endParaRPr>
          </a:p>
          <a:p>
            <a:pPr marL="342900" indent="-342900" algn="l">
              <a:buFont typeface="+mj-lt"/>
              <a:buAutoNum type="arabicPeriod"/>
            </a:pPr>
            <a:r>
              <a:rPr lang="en-GB" sz="1400" b="1" i="0">
                <a:solidFill>
                  <a:srgbClr val="1B193E"/>
                </a:solidFill>
                <a:effectLst/>
                <a:latin typeface="Calibri" panose="020F0502020204030204" pitchFamily="34" charset="0"/>
                <a:cs typeface="Calibri" panose="020F0502020204030204" pitchFamily="34" charset="0"/>
              </a:rPr>
              <a:t>Planificación detallada del proyecto:</a:t>
            </a:r>
            <a:endParaRPr lang="en-GB" sz="1400" b="1" i="0" dirty="0">
              <a:solidFill>
                <a:srgbClr val="1B193E"/>
              </a:solidFill>
              <a:effectLst/>
              <a:latin typeface="Calibri" panose="020F0502020204030204" pitchFamily="34" charset="0"/>
              <a:cs typeface="Calibri" panose="020F0502020204030204" pitchFamily="34" charset="0"/>
            </a:endParaRPr>
          </a:p>
          <a:p>
            <a:pPr marL="628650" lvl="1" indent="-171450">
              <a:buFont typeface="Arial" panose="020B0604020202020204" pitchFamily="34" charset="0"/>
              <a:buChar char="•"/>
            </a:pPr>
            <a:r>
              <a:rPr lang="es-ES" sz="1400" b="0" i="0">
                <a:solidFill>
                  <a:srgbClr val="1B193E"/>
                </a:solidFill>
                <a:effectLst/>
                <a:latin typeface="Calibri" panose="020F0502020204030204" pitchFamily="34" charset="0"/>
                <a:cs typeface="Calibri" panose="020F0502020204030204" pitchFamily="34" charset="0"/>
              </a:rPr>
              <a:t>Elaborar un plan de proyecto detallado en el que se describan actividades, hitos, resultados y plazos específicos</a:t>
            </a:r>
          </a:p>
          <a:p>
            <a:pPr marL="628650" lvl="1" indent="-171450">
              <a:buFont typeface="Arial" panose="020B0604020202020204" pitchFamily="34" charset="0"/>
              <a:buChar char="•"/>
            </a:pPr>
            <a:r>
              <a:rPr lang="es-ES" sz="1400" b="0" i="0">
                <a:solidFill>
                  <a:srgbClr val="1B193E"/>
                </a:solidFill>
                <a:effectLst/>
                <a:latin typeface="Calibri" panose="020F0502020204030204" pitchFamily="34" charset="0"/>
                <a:cs typeface="Calibri" panose="020F0502020204030204" pitchFamily="34" charset="0"/>
              </a:rPr>
              <a:t>Formular una estimación presupuestaria basada en el plan de proyecto previsto</a:t>
            </a:r>
            <a:endParaRPr lang="es-ES" sz="1400" b="0" i="0" dirty="0">
              <a:solidFill>
                <a:srgbClr val="1B193E"/>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13755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2000" b="1">
                <a:solidFill>
                  <a:srgbClr val="0AD995"/>
                </a:solidFill>
              </a:rPr>
              <a:t>Unidad </a:t>
            </a:r>
            <a:r>
              <a:rPr kumimoji="0" lang="en-GB" sz="2000" b="1" i="0" u="none" strike="noStrike" kern="1200" cap="none" spc="0" normalizeH="0" baseline="0" noProof="0">
                <a:ln>
                  <a:noFill/>
                </a:ln>
                <a:solidFill>
                  <a:srgbClr val="0AD995"/>
                </a:solidFill>
                <a:effectLst/>
                <a:uLnTx/>
                <a:uFillTx/>
                <a:latin typeface="Calibri" panose="020F0502020204030204"/>
                <a:ea typeface="+mn-ea"/>
                <a:cs typeface="+mn-cs"/>
              </a:rPr>
              <a:t>3. El ciclo de vida estándar del proyecto europeo – Inicio y aplicación</a:t>
            </a:r>
            <a:endParaRPr lang="en-GB" sz="2000" b="1">
              <a:solidFill>
                <a:srgbClr val="0AD995"/>
              </a:solidFill>
            </a:endParaRPr>
          </a:p>
          <a:p>
            <a:r>
              <a:rPr lang="en-GB" sz="2200"/>
              <a:t>3.1 Fase macro-inicial: de la idea del proyecto a la propuesta (2)</a:t>
            </a:r>
            <a:endParaRPr lang="en-GB" sz="2200" dirty="0"/>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619914" cy="4550989"/>
          </a:xfrm>
          <a:prstGeom prst="rect">
            <a:avLst/>
          </a:prstGeom>
          <a:noFill/>
        </p:spPr>
        <p:txBody>
          <a:bodyPr wrap="square" rtlCol="0">
            <a:spAutoFit/>
          </a:bodyPr>
          <a:lstStyle/>
          <a:p>
            <a:pPr algn="just">
              <a:lnSpc>
                <a:spcPct val="107000"/>
              </a:lnSpc>
              <a:spcAft>
                <a:spcPts val="800"/>
              </a:spcAft>
            </a:pP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Para pasar de la fase macro-inicial a la redacción de la propuesta (y luego a su presentación), es esencial tratar los </a:t>
            </a: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documentos clave </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que guían el proceso de propuesta. Estos incluyen:</a:t>
            </a:r>
            <a:endParaRPr lang="en-GB" sz="13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Reglamento de la UE</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El Reglamento oficial, publicado en el</a:t>
            </a:r>
            <a:r>
              <a:rPr lang="es-ES" sz="1300" u="sng">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3"/>
              </a:rPr>
              <a:t> Viaje</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s-ES" sz="1300" u="sng">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3"/>
              </a:rPr>
              <a:t>Oficial de la Unión</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r>
              <a:rPr lang="es-ES" sz="1300" u="sng">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3"/>
              </a:rPr>
              <a:t> Europea</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que establece el programa específico en sus elementos como presupuesto, % de financiación, calendario, acciones financiadas, etc.</a:t>
            </a:r>
            <a:endParaRPr lang="en-GB" sz="130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buFont typeface="Symbol" panose="05050102010706020507" pitchFamily="18" charset="2"/>
              <a:buChar char=""/>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Programa de trabajo</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Un documento global que describa los objetivos estratégicos, las prioridades, la hoja de ruta para los plazos, el desglose presupuestario y los ámbitos específicos de interés para la financiación dentro de un período determinado. Se publica en el sitio web del programa.</a:t>
            </a:r>
            <a:endParaRPr lang="en-GB" sz="13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Guía del programa</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Un manual detallado que proporcione información detallada sobre la estructura general, las normas, los objetivos, las prioridades y los requisitos específicos del programa de financiación. También incluye los criterios de admisibilidad y adjudicación de una propuesta.</a:t>
            </a:r>
            <a:endParaRPr lang="en-GB" sz="13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Convocatoria de propuestas</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También publicado en el </a:t>
            </a:r>
            <a:r>
              <a:rPr lang="es-ES" sz="1300" u="sng">
                <a:solidFill>
                  <a:srgbClr val="0563C1"/>
                </a:solidFill>
                <a:effectLst/>
                <a:latin typeface="Calibri" panose="020F0502020204030204" pitchFamily="34" charset="0"/>
                <a:ea typeface="Yu Mincho" panose="02020400000000000000" pitchFamily="18" charset="-128"/>
                <a:cs typeface="Arial" panose="020B0604020202020204" pitchFamily="34" charset="0"/>
                <a:hlinkClick r:id="rId3"/>
              </a:rPr>
              <a:t>Viaje Oficial de la Unión Europea</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y notificado a través de la sección de noticias del sitio web del programa, abre el plazo para la presentación de una propuesta, en representación de la convocatoria oficial que especifica los detalles procedimentales y los plazos para cada acción</a:t>
            </a:r>
            <a:endParaRPr lang="en-GB" sz="130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Formulario</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 La plantilla oficial a través de la cual los solicitantes presentan sus propuestas de proyecto, que recoge los detalles esenciales descritos en la convocatoria de propuestas</a:t>
            </a:r>
            <a:endParaRPr lang="en-GB" sz="13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Los solicitantes deben analizar a fondo estos documentos para alinear la idea del proyecto con las características del programa. </a:t>
            </a: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Los aspectos clave </a:t>
            </a:r>
            <a:r>
              <a:rPr lang="es-ES" sz="1300">
                <a:solidFill>
                  <a:srgbClr val="1B193E"/>
                </a:solidFill>
                <a:effectLst/>
                <a:latin typeface="Calibri" panose="020F0502020204030204" pitchFamily="34" charset="0"/>
                <a:ea typeface="Yu Mincho" panose="02020400000000000000" pitchFamily="18" charset="-128"/>
                <a:cs typeface="Arial" panose="020B0604020202020204" pitchFamily="34" charset="0"/>
              </a:rPr>
              <a:t>a considerar incluyen:</a:t>
            </a:r>
            <a:endParaRPr lang="en-GB" sz="13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buFont typeface="Symbol" panose="05050102010706020507" pitchFamily="18" charset="2"/>
              <a:buChar char=""/>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Alineación estratégica</a:t>
            </a:r>
            <a:endParaRPr lang="en-GB" sz="13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buFont typeface="Symbol" panose="05050102010706020507" pitchFamily="18" charset="2"/>
              <a:buChar char=""/>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Relevancia temática</a:t>
            </a:r>
            <a:endParaRPr lang="en-GB" sz="13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buFont typeface="Symbol" panose="05050102010706020507" pitchFamily="18" charset="2"/>
              <a:buChar char=""/>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Cumplimiento</a:t>
            </a:r>
            <a:endParaRPr lang="en-GB" sz="13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s-ES" sz="13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Finalización del formulario</a:t>
            </a:r>
            <a:endParaRPr lang="en-GB" sz="13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3067322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2000" b="1">
                <a:solidFill>
                  <a:srgbClr val="0AD995"/>
                </a:solidFill>
              </a:rPr>
              <a:t>Unidad </a:t>
            </a:r>
            <a:r>
              <a:rPr kumimoji="0" lang="en-GB" sz="2000" b="1" i="0" u="none" strike="noStrike" kern="1200" cap="none" spc="0" normalizeH="0" baseline="0" noProof="0">
                <a:ln>
                  <a:noFill/>
                </a:ln>
                <a:solidFill>
                  <a:srgbClr val="0AD995"/>
                </a:solidFill>
                <a:effectLst/>
                <a:uLnTx/>
                <a:uFillTx/>
                <a:latin typeface="Calibri" panose="020F0502020204030204"/>
                <a:ea typeface="+mn-ea"/>
                <a:cs typeface="+mn-cs"/>
              </a:rPr>
              <a:t>3. El ciclo de vida estándar del proyecto europeo – Inicio y aplicación</a:t>
            </a:r>
            <a:endParaRPr lang="en-GB" sz="2000" b="1">
              <a:solidFill>
                <a:srgbClr val="0AD995"/>
              </a:solidFill>
            </a:endParaRPr>
          </a:p>
          <a:p>
            <a:r>
              <a:rPr lang="en-GB" sz="2200"/>
              <a:t>3.2 Fase de desarrollo de propuestas: marco y elementos clave (</a:t>
            </a:r>
            <a:r>
              <a:rPr lang="en-GB" sz="2200" dirty="0"/>
              <a:t>1)</a:t>
            </a:r>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4155368"/>
          </a:xfrm>
          <a:prstGeom prst="rect">
            <a:avLst/>
          </a:prstGeom>
          <a:noFill/>
        </p:spPr>
        <p:txBody>
          <a:bodyPr wrap="square" rtlCol="0">
            <a:spAutoFit/>
          </a:bodyPr>
          <a:lstStyle/>
          <a:p>
            <a:pPr algn="just">
              <a:lnSpc>
                <a:spcPct val="107000"/>
              </a:lnSpc>
              <a:spcAft>
                <a:spcPts val="800"/>
              </a:spcAft>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Cuando introducimos la cumplimentación del formulario (véase la diapositiva anterior — n.º 21), ya hemos empezado a hablar de la fase siguiente a la inicial, es decir, la </a:t>
            </a: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fase de redacción o desarrollo</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 de la </a:t>
            </a: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propuesta</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a:t>
            </a:r>
            <a:endParaRPr lang="en-GB" sz="12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La adhesión al marco «por qué, qué, quién, cuándo, cómo» garantiza un enfoque sistemático e integral para el desarrollo de propuestas. He aquí un enfoque en los </a:t>
            </a: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elementos clave </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de la fase de desarrollo de la propuesta:</a:t>
            </a:r>
            <a:endParaRPr lang="en-GB" sz="14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Objetivos — POR QUÉ:</a:t>
            </a:r>
            <a:endParaRPr lang="en-GB" sz="14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742950" lvl="1" indent="-285750" algn="just">
              <a:lnSpc>
                <a:spcPct val="107000"/>
              </a:lnSpc>
              <a:spcAft>
                <a:spcPts val="800"/>
              </a:spcAft>
              <a:buFont typeface="Courier New" panose="02070309020205020404" pitchFamily="49" charset="0"/>
              <a:buChar char="o"/>
              <a:tabLst>
                <a:tab pos="9144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Objetivos generales</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Objetivos a largo plazo que producen beneficios más allá de la duración del proyecto, contribuyendo, mejorando, fortaleciendo, facilitando e implementando</a:t>
            </a:r>
            <a:endParaRPr lang="en-GB"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endParaRPr>
          </a:p>
          <a:p>
            <a:pPr marL="742950" lvl="1" indent="-285750" algn="just">
              <a:lnSpc>
                <a:spcPct val="107000"/>
              </a:lnSpc>
              <a:spcAft>
                <a:spcPts val="800"/>
              </a:spcAft>
              <a:buFont typeface="Courier New" panose="02070309020205020404" pitchFamily="49" charset="0"/>
              <a:buChar char="o"/>
              <a:tabLst>
                <a:tab pos="9144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Objetivos específicos</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Alcanzable durante la vida del proyecto, como probar un concepto o desarrollar nuevos conocimientos</a:t>
            </a:r>
            <a:endParaRPr lang="en-GB"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endParaRPr>
          </a:p>
          <a:p>
            <a:pPr algn="just">
              <a:lnSpc>
                <a:spcPct val="107000"/>
              </a:lnSpc>
              <a:spcAft>
                <a:spcPts val="800"/>
              </a:spcAft>
            </a:pP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Consejos</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a:t>
            </a:r>
            <a:endParaRPr lang="en-GB" sz="14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buFont typeface="Symbol" panose="05050102010706020507" pitchFamily="18" charset="2"/>
              <a:buChar char=""/>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Conectar los objetivos con las políticas europeas pertinentes, como la Década Digital Europea 2030</a:t>
            </a:r>
            <a:endParaRPr lang="en-GB" sz="14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buFont typeface="Symbol" panose="05050102010706020507" pitchFamily="18" charset="2"/>
              <a:buChar char=""/>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Mostrar cómo la propuesta aborda un problema pertinente</a:t>
            </a:r>
            <a:endParaRPr lang="en-GB" sz="14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buFont typeface="Symbol" panose="05050102010706020507" pitchFamily="18" charset="2"/>
              <a:buChar char=""/>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Medir el impacto/mejora potencial, vinculándolo a los objetivos estratégicos de la UE y a las prioridades del programa específico</a:t>
            </a:r>
            <a:endParaRPr lang="en-GB" sz="14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buFont typeface="Symbol" panose="05050102010706020507" pitchFamily="18" charset="2"/>
              <a:buChar char=""/>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Definir mecanismos y acciones para el intercambio y la promoción de resultados, medidas de adopción y validación por parte de los usuarios finales</a:t>
            </a:r>
            <a:endParaRPr lang="en-GB" sz="14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Garantizar la sostenibilidad del proyecto: financiero, político-institucional, medioambiental</a:t>
            </a:r>
            <a:endParaRPr lang="en-GB" sz="14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3573811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2000" b="1">
                <a:solidFill>
                  <a:srgbClr val="0AD995"/>
                </a:solidFill>
              </a:rPr>
              <a:t>Unidad </a:t>
            </a:r>
            <a:r>
              <a:rPr kumimoji="0" lang="en-GB" sz="2000" b="1" i="0" u="none" strike="noStrike" kern="1200" cap="none" spc="0" normalizeH="0" baseline="0" noProof="0">
                <a:ln>
                  <a:noFill/>
                </a:ln>
                <a:solidFill>
                  <a:srgbClr val="0AD995"/>
                </a:solidFill>
                <a:effectLst/>
                <a:uLnTx/>
                <a:uFillTx/>
                <a:latin typeface="Calibri" panose="020F0502020204030204"/>
                <a:ea typeface="+mn-ea"/>
                <a:cs typeface="+mn-cs"/>
              </a:rPr>
              <a:t>3. El ciclo de vida estándar del proyecto europeo – Inicio y aplicación</a:t>
            </a:r>
            <a:endParaRPr lang="en-GB" sz="2000" b="1">
              <a:solidFill>
                <a:srgbClr val="0AD995"/>
              </a:solidFill>
            </a:endParaRPr>
          </a:p>
          <a:p>
            <a:r>
              <a:rPr lang="en-GB" sz="2200"/>
              <a:t>3.2 Fase de desarrollo de propuestas: marco y elementos clave (2)</a:t>
            </a:r>
            <a:endParaRPr lang="en-GB" sz="2200" dirty="0"/>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4335226"/>
          </a:xfrm>
          <a:prstGeom prst="rect">
            <a:avLst/>
          </a:prstGeom>
          <a:noFill/>
        </p:spPr>
        <p:txBody>
          <a:bodyPr wrap="square" rtlCol="0">
            <a:spAutoFit/>
          </a:bodyPr>
          <a:lstStyle/>
          <a:p>
            <a:pPr marL="342900" lvl="0" indent="-342900" algn="just">
              <a:lnSpc>
                <a:spcPct val="107000"/>
              </a:lnSpc>
              <a:spcAft>
                <a:spcPts val="800"/>
              </a:spcAft>
              <a:buFont typeface="Symbol" panose="05050102010706020507" pitchFamily="18" charset="2"/>
              <a:buChar char=""/>
            </a:pP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Resultados — QUÉ:</a:t>
            </a:r>
            <a:endParaRPr lang="en-GB" sz="14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742950" lvl="1" indent="-285750" algn="just">
              <a:lnSpc>
                <a:spcPct val="107000"/>
              </a:lnSpc>
              <a:spcAft>
                <a:spcPts val="800"/>
              </a:spcAft>
              <a:buFont typeface="Courier New" panose="02070309020205020404" pitchFamily="49" charset="0"/>
              <a:buChar char="o"/>
              <a:tabLst>
                <a:tab pos="9144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Resultados tangibles (Entregables):</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Resultados concretos como plataforma, app, currículos de formación, publicaciones, informes, etc.</a:t>
            </a:r>
            <a:endParaRPr lang="en-GB"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endParaRPr>
          </a:p>
          <a:p>
            <a:pPr marL="742950" lvl="1" indent="-285750" algn="just">
              <a:lnSpc>
                <a:spcPct val="107000"/>
              </a:lnSpc>
              <a:spcAft>
                <a:spcPts val="800"/>
              </a:spcAft>
              <a:buFont typeface="Courier New" panose="02070309020205020404" pitchFamily="49" charset="0"/>
              <a:buChar char="o"/>
              <a:tabLst>
                <a:tab pos="9144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Resultados intangibles:</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Incluye nuevas habilidades y conocimientos, valor añadido probado, etc.</a:t>
            </a:r>
            <a:endParaRPr lang="en-GB"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endParaRPr>
          </a:p>
          <a:p>
            <a:pPr algn="just">
              <a:lnSpc>
                <a:spcPct val="107000"/>
              </a:lnSpc>
              <a:spcAft>
                <a:spcPts val="800"/>
              </a:spcAft>
            </a:pP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n-GB" sz="120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Responsabilidades — OMS:</a:t>
            </a:r>
            <a:endParaRPr lang="en-GB" sz="14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742950" lvl="1" indent="-285750" algn="just">
              <a:lnSpc>
                <a:spcPct val="107000"/>
              </a:lnSpc>
              <a:spcAft>
                <a:spcPts val="800"/>
              </a:spcAft>
              <a:buFont typeface="Courier New" panose="02070309020205020404" pitchFamily="49" charset="0"/>
              <a:buChar char="o"/>
              <a:tabLst>
                <a:tab pos="9144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Acuerdo de socios del proyecto:</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Funciones y responsabilidades claramente definidas para cada socio, vinculándolos con su experiencia</a:t>
            </a:r>
            <a:endParaRPr lang="en-GB"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endParaRPr>
          </a:p>
          <a:p>
            <a:pPr marL="742950" lvl="1" indent="-285750" algn="just">
              <a:lnSpc>
                <a:spcPct val="107000"/>
              </a:lnSpc>
              <a:spcAft>
                <a:spcPts val="800"/>
              </a:spcAft>
              <a:buFont typeface="Courier New" panose="02070309020205020404" pitchFamily="49" charset="0"/>
              <a:buChar char="o"/>
              <a:tabLst>
                <a:tab pos="9144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Participación externa de las partes interesadas:</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Incluye la participación y participación de las partes interesadas, incluido, por ejemplo, un Comité de Evaluación de Revisión Externa, Socios Asociados, etc.</a:t>
            </a:r>
            <a:endParaRPr lang="en-GB"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endParaRPr>
          </a:p>
          <a:p>
            <a:pPr marL="685800" algn="just">
              <a:lnSpc>
                <a:spcPct val="107000"/>
              </a:lnSpc>
              <a:spcAft>
                <a:spcPts val="800"/>
              </a:spcAft>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 </a:t>
            </a:r>
            <a:endParaRPr lang="en-GB" sz="120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Planificación y Ejecución — CUÁNTO Y CÓMO:</a:t>
            </a:r>
            <a:endParaRPr lang="en-GB" sz="1400" b="1">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742950" lvl="1" indent="-285750" algn="just">
              <a:lnSpc>
                <a:spcPct val="107000"/>
              </a:lnSpc>
              <a:spcAft>
                <a:spcPts val="800"/>
              </a:spcAft>
              <a:buFont typeface="Courier New" panose="02070309020205020404" pitchFamily="49" charset="0"/>
              <a:buChar char="o"/>
              <a:tabLst>
                <a:tab pos="9144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Plan de acción:</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Desarrollar un plan integral que describa las tareas, fases y plazos, también a través de herramientas de gestión de proyectos como un diagrama de Gantt.</a:t>
            </a:r>
            <a:endParaRPr lang="en-GB"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endParaRPr>
          </a:p>
          <a:p>
            <a:pPr marL="742950" lvl="1" indent="-285750" algn="just">
              <a:lnSpc>
                <a:spcPct val="107000"/>
              </a:lnSpc>
              <a:spcAft>
                <a:spcPts val="800"/>
              </a:spcAft>
              <a:buFont typeface="Courier New" panose="02070309020205020404" pitchFamily="49" charset="0"/>
              <a:buChar char="o"/>
              <a:tabLst>
                <a:tab pos="914400" algn="l"/>
              </a:tabLst>
            </a:pPr>
            <a:r>
              <a:rPr lang="es-ES" sz="1400" b="1">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Asignación presupuestaria:</a:t>
            </a:r>
            <a:r>
              <a:rPr lang="es-ES"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rPr>
              <a:t> Asignar el presupuesto de manera efectiva, asegurando que los recursos se distribuyan en función de las necesidades del proyecto y la distribución de las funciones y responsabilidades de los socios.</a:t>
            </a:r>
            <a:endParaRPr lang="en-GB" sz="1400">
              <a:solidFill>
                <a:srgbClr val="1B193E"/>
              </a:solidFill>
              <a:effectLst/>
              <a:latin typeface="Calibri" panose="020F0502020204030204" pitchFamily="34" charset="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044525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2000" b="1">
                <a:solidFill>
                  <a:srgbClr val="0AD995"/>
                </a:solidFill>
              </a:rPr>
              <a:t>Unidad </a:t>
            </a:r>
            <a:r>
              <a:rPr kumimoji="0" lang="en-GB" sz="2000" b="1" i="0" u="none" strike="noStrike" kern="1200" cap="none" spc="0" normalizeH="0" baseline="0" noProof="0">
                <a:ln>
                  <a:noFill/>
                </a:ln>
                <a:solidFill>
                  <a:srgbClr val="0AD995"/>
                </a:solidFill>
                <a:effectLst/>
                <a:uLnTx/>
                <a:uFillTx/>
                <a:latin typeface="Calibri" panose="020F0502020204030204"/>
                <a:ea typeface="+mn-ea"/>
                <a:cs typeface="+mn-cs"/>
              </a:rPr>
              <a:t>3. El ciclo de vida estándar del proyecto europeo – Inicio y aplicación</a:t>
            </a:r>
            <a:endParaRPr lang="en-GB" sz="2000" b="1">
              <a:solidFill>
                <a:srgbClr val="0AD995"/>
              </a:solidFill>
            </a:endParaRPr>
          </a:p>
          <a:p>
            <a:r>
              <a:rPr lang="en-GB" sz="2200"/>
              <a:t>3.3 Proceso de presentación y evaluación de propuestas</a:t>
            </a:r>
            <a:endParaRPr lang="en-GB" sz="2200" dirty="0"/>
          </a:p>
        </p:txBody>
      </p:sp>
      <p:sp>
        <p:nvSpPr>
          <p:cNvPr id="3" name="CasellaDiTesto 2">
            <a:extLst>
              <a:ext uri="{FF2B5EF4-FFF2-40B4-BE49-F238E27FC236}">
                <a16:creationId xmlns:a16="http://schemas.microsoft.com/office/drawing/2014/main" id="{93A5A104-F3B5-968A-FC7D-DC43581F48C7}"/>
              </a:ext>
            </a:extLst>
          </p:cNvPr>
          <p:cNvSpPr txBox="1"/>
          <p:nvPr/>
        </p:nvSpPr>
        <p:spPr>
          <a:xfrm>
            <a:off x="471472" y="1489412"/>
            <a:ext cx="11152657" cy="4052776"/>
          </a:xfrm>
          <a:prstGeom prst="rect">
            <a:avLst/>
          </a:prstGeom>
          <a:noFill/>
        </p:spPr>
        <p:txBody>
          <a:bodyPr wrap="square" rtlCol="0">
            <a:spAutoFit/>
          </a:bodyPr>
          <a:lstStyle/>
          <a:p>
            <a:pPr algn="just">
              <a:lnSpc>
                <a:spcPct val="107000"/>
              </a:lnSpc>
              <a:spcAft>
                <a:spcPts val="800"/>
              </a:spcAft>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Después de un desarrollo integral, la propuesta se presenta formalmente a través de la plataforma designada (</a:t>
            </a: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presentación formal</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 lo que significa la conclusión del proceso de idea a propuesta. El formulario cumplimentado se presenta a través de la plataforma especificada, que varía según los requisitos específicos del programa.</a:t>
            </a:r>
            <a:endParaRPr lang="en-GB" sz="14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Al mismo tiempo, comienza un nuevo proceso: el </a:t>
            </a: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proceso de evaluación de la propuesta</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a:t>
            </a:r>
            <a:endParaRPr lang="en-GB" sz="14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Evaluación del proyecto</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 La propuesta presentada se somete a una evaluación por parte de entidades y evaluadores designados. Los criterios de evaluación incluyen criterios tales como objetivos claros, resultados tangibles e intangibles, responsabilidades de las partes interesadas y alineación estratégica.</a:t>
            </a:r>
            <a:endParaRPr lang="en-GB" sz="14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sym typeface="Wingdings" panose="05000000000000000000" pitchFamily="2" charset="2"/>
              </a:rPr>
              <a:t> </a:t>
            </a: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En caso de aprobación</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 El proyecto procede al cumplimiento y ejecución, con negociaciones contractuales tras la retroalimentación de los evaluadores. El proyecto comienza con un inicio y concluye, después de su implementación, con un informe final sobre los resultados del proyecto.</a:t>
            </a:r>
            <a:endParaRPr lang="en-GB" sz="1400">
              <a:effectLst/>
              <a:latin typeface="Calibri" panose="020F0502020204030204" pitchFamily="34" charset="0"/>
              <a:ea typeface="Yu Mincho" panose="02020400000000000000" pitchFamily="18" charset="-128"/>
              <a:cs typeface="Arial" panose="020B0604020202020204" pitchFamily="34" charset="0"/>
            </a:endParaRPr>
          </a:p>
          <a:p>
            <a:pPr algn="just">
              <a:lnSpc>
                <a:spcPct val="107000"/>
              </a:lnSpc>
              <a:spcAft>
                <a:spcPts val="800"/>
              </a:spcAft>
            </a:pP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sym typeface="Wingdings" panose="05000000000000000000" pitchFamily="2" charset="2"/>
              </a:rPr>
              <a:t></a:t>
            </a: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 Si no se aprueba</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 Se inicia una estrategia de revisión que incluye un análisis detallado de los comentarios recibidos y las adaptaciones necesarias para mejorar. El proceso de revisión consta de </a:t>
            </a: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dos fases clave</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a:t>
            </a:r>
            <a:endParaRPr lang="en-GB" sz="14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buFont typeface="Symbol" panose="05050102010706020507" pitchFamily="18" charset="2"/>
              <a:buChar char=""/>
            </a:pP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Revisión y comentarios</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 La fase de revisión se centra en mejorar los puntos fuertes de la propuesta y corregir las deficiencias detectadas a través de los comentarios del evaluador, garantizando una presentación más sólida en cualquier evaluación posterior.</a:t>
            </a:r>
            <a:endParaRPr lang="en-GB" sz="14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s-ES" sz="1400" b="1">
                <a:solidFill>
                  <a:srgbClr val="1B193E"/>
                </a:solidFill>
                <a:effectLst/>
                <a:latin typeface="Calibri" panose="020F0502020204030204" pitchFamily="34" charset="0"/>
                <a:ea typeface="Yu Mincho" panose="02020400000000000000" pitchFamily="18" charset="-128"/>
                <a:cs typeface="Arial" panose="020B0604020202020204" pitchFamily="34" charset="0"/>
              </a:rPr>
              <a:t>Mejora continua</a:t>
            </a:r>
            <a:r>
              <a:rPr lang="es-ES" sz="1400">
                <a:solidFill>
                  <a:srgbClr val="1B193E"/>
                </a:solidFill>
                <a:effectLst/>
                <a:latin typeface="Calibri" panose="020F0502020204030204" pitchFamily="34" charset="0"/>
                <a:ea typeface="Yu Mincho" panose="02020400000000000000" pitchFamily="18" charset="-128"/>
                <a:cs typeface="Arial" panose="020B0604020202020204" pitchFamily="34" charset="0"/>
              </a:rPr>
              <a:t>: Esta fase crítica hace hincapié en la adaptabilidad y el compromiso con el éxito del proyecto; cada iteración refuerza la calidad de la propuesta y la adaptación a los criterios de evaluación para la nueva presentación</a:t>
            </a:r>
            <a:endParaRPr lang="en-GB" sz="1400">
              <a:solidFill>
                <a:srgbClr val="1B193E"/>
              </a:solidFill>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2629817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8877E8F-B7ED-3051-6E10-668EC13E563E}"/>
              </a:ext>
            </a:extLst>
          </p:cNvPr>
          <p:cNvSpPr>
            <a:spLocks noGrp="1"/>
          </p:cNvSpPr>
          <p:nvPr>
            <p:ph type="body" sz="quarter" idx="10"/>
          </p:nvPr>
        </p:nvSpPr>
        <p:spPr/>
        <p:txBody>
          <a:bodyPr/>
          <a:lstStyle/>
          <a:p>
            <a:r>
              <a:rPr lang="es-ES"/>
              <a:t>Resumen</a:t>
            </a:r>
            <a:endParaRPr lang="en-GB"/>
          </a:p>
        </p:txBody>
      </p:sp>
      <p:sp>
        <p:nvSpPr>
          <p:cNvPr id="3" name="Elipse 9">
            <a:extLst>
              <a:ext uri="{FF2B5EF4-FFF2-40B4-BE49-F238E27FC236}">
                <a16:creationId xmlns:a16="http://schemas.microsoft.com/office/drawing/2014/main" id="{5C905AB0-1913-35F8-2F1F-A6A83C333E09}"/>
              </a:ext>
            </a:extLst>
          </p:cNvPr>
          <p:cNvSpPr/>
          <p:nvPr/>
        </p:nvSpPr>
        <p:spPr>
          <a:xfrm>
            <a:off x="471472" y="4664534"/>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 name="Gruppo 4">
            <a:extLst>
              <a:ext uri="{FF2B5EF4-FFF2-40B4-BE49-F238E27FC236}">
                <a16:creationId xmlns:a16="http://schemas.microsoft.com/office/drawing/2014/main" id="{0F0F0509-B463-69F4-1674-7EC1FFADE68F}"/>
              </a:ext>
            </a:extLst>
          </p:cNvPr>
          <p:cNvGrpSpPr/>
          <p:nvPr/>
        </p:nvGrpSpPr>
        <p:grpSpPr>
          <a:xfrm>
            <a:off x="471472" y="1489412"/>
            <a:ext cx="11105056" cy="4503737"/>
            <a:chOff x="471472" y="1489412"/>
            <a:chExt cx="11105056" cy="4503737"/>
          </a:xfrm>
        </p:grpSpPr>
        <p:grpSp>
          <p:nvGrpSpPr>
            <p:cNvPr id="25" name="Gruppo 24">
              <a:extLst>
                <a:ext uri="{FF2B5EF4-FFF2-40B4-BE49-F238E27FC236}">
                  <a16:creationId xmlns:a16="http://schemas.microsoft.com/office/drawing/2014/main" id="{B5F7CFE1-D9DA-DEFA-A881-383B9EB20705}"/>
                </a:ext>
              </a:extLst>
            </p:cNvPr>
            <p:cNvGrpSpPr/>
            <p:nvPr/>
          </p:nvGrpSpPr>
          <p:grpSpPr>
            <a:xfrm>
              <a:off x="471472" y="1489412"/>
              <a:ext cx="11105056" cy="2973157"/>
              <a:chOff x="471472" y="1489412"/>
              <a:chExt cx="11105056" cy="2973157"/>
            </a:xfrm>
          </p:grpSpPr>
          <p:sp>
            <p:nvSpPr>
              <p:cNvPr id="10" name="Elipse 9">
                <a:extLst>
                  <a:ext uri="{FF2B5EF4-FFF2-40B4-BE49-F238E27FC236}">
                    <a16:creationId xmlns:a16="http://schemas.microsoft.com/office/drawing/2014/main" id="{8B35DE25-C061-6DC0-92FA-90678A44F6B4}"/>
                  </a:ext>
                </a:extLst>
              </p:cNvPr>
              <p:cNvSpPr/>
              <p:nvPr/>
            </p:nvSpPr>
            <p:spPr>
              <a:xfrm>
                <a:off x="471472" y="1607347"/>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CasellaDiTesto 11">
                <a:extLst>
                  <a:ext uri="{FF2B5EF4-FFF2-40B4-BE49-F238E27FC236}">
                    <a16:creationId xmlns:a16="http://schemas.microsoft.com/office/drawing/2014/main" id="{A2640600-55C6-B42E-2E23-7831FD49ACBA}"/>
                  </a:ext>
                </a:extLst>
              </p:cNvPr>
              <p:cNvSpPr txBox="1"/>
              <p:nvPr/>
            </p:nvSpPr>
            <p:spPr>
              <a:xfrm>
                <a:off x="615472" y="1489412"/>
                <a:ext cx="10961056" cy="1446550"/>
              </a:xfrm>
              <a:prstGeom prst="rect">
                <a:avLst/>
              </a:prstGeom>
              <a:noFill/>
            </p:spPr>
            <p:txBody>
              <a:bodyPr wrap="square" rtlCol="0">
                <a:spAutoFit/>
              </a:bodyPr>
              <a:lstStyle/>
              <a:p>
                <a:pPr algn="just"/>
                <a:r>
                  <a:rPr lang="en-GB" b="1" i="0">
                    <a:effectLst/>
                    <a:latin typeface="Calibri" panose="020F0502020204030204" pitchFamily="34" charset="0"/>
                    <a:cs typeface="Calibri" panose="020F0502020204030204" pitchFamily="34" charset="0"/>
                  </a:rPr>
                  <a:t>PRESUPUESTO DE LA UE</a:t>
                </a:r>
                <a:endParaRPr lang="en-GB" b="0" i="0" dirty="0">
                  <a:effectLst/>
                  <a:latin typeface="Calibri" panose="020F0502020204030204" pitchFamily="34" charset="0"/>
                  <a:cs typeface="Calibri" panose="020F0502020204030204" pitchFamily="34" charset="0"/>
                </a:endParaRPr>
              </a:p>
              <a:p>
                <a:pPr algn="just"/>
                <a:r>
                  <a:rPr lang="es-ES" sz="1400" b="0">
                    <a:effectLst/>
                    <a:latin typeface="Calibri" panose="020F0502020204030204" pitchFamily="34" charset="0"/>
                    <a:cs typeface="Calibri" panose="020F0502020204030204" pitchFamily="34" charset="0"/>
                  </a:rPr>
                  <a:t>La Unidad 1 explora el viaje a través de las complejidades del presupuesto de la UE, una fuerza financiera dinámica alineada estratégicamente con los objetivos a largo plazo. Navegar por el marco financiero plurianual (MFP) de siete años y el ágil presupuesto anual, siendo testigo del ciclo modernizado 2021-2027 impulsado por el instrumento de recuperación NextGenerationEU. Ahondar en la asignación de 2.018 billones de euros, haciendo hincapié en las transiciones digital y ecológica. Ser testigo del impacto del presupuesto de la UE en la investigación, la innovación y la resiliencia, fomentando un ecosistema financiero coherente, receptivo y con visión de futuro.</a:t>
                </a:r>
                <a:endParaRPr lang="en-GB" sz="1400" b="0" dirty="0">
                  <a:effectLst/>
                  <a:latin typeface="Calibri" panose="020F0502020204030204" pitchFamily="34" charset="0"/>
                  <a:cs typeface="Calibri" panose="020F0502020204030204" pitchFamily="34" charset="0"/>
                </a:endParaRPr>
              </a:p>
            </p:txBody>
          </p:sp>
          <p:sp>
            <p:nvSpPr>
              <p:cNvPr id="17" name="Elipse 9">
                <a:extLst>
                  <a:ext uri="{FF2B5EF4-FFF2-40B4-BE49-F238E27FC236}">
                    <a16:creationId xmlns:a16="http://schemas.microsoft.com/office/drawing/2014/main" id="{056386CE-01CC-4602-8805-AC6D5569FDA6}"/>
                  </a:ext>
                </a:extLst>
              </p:cNvPr>
              <p:cNvSpPr/>
              <p:nvPr/>
            </p:nvSpPr>
            <p:spPr>
              <a:xfrm>
                <a:off x="471472" y="3133954"/>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CasellaDiTesto 17">
                <a:extLst>
                  <a:ext uri="{FF2B5EF4-FFF2-40B4-BE49-F238E27FC236}">
                    <a16:creationId xmlns:a16="http://schemas.microsoft.com/office/drawing/2014/main" id="{4F5947A2-4CD5-A028-4B59-4B6FD24DE01B}"/>
                  </a:ext>
                </a:extLst>
              </p:cNvPr>
              <p:cNvSpPr txBox="1"/>
              <p:nvPr/>
            </p:nvSpPr>
            <p:spPr>
              <a:xfrm>
                <a:off x="615472" y="3016019"/>
                <a:ext cx="10961056" cy="1446550"/>
              </a:xfrm>
              <a:prstGeom prst="rect">
                <a:avLst/>
              </a:prstGeom>
              <a:noFill/>
            </p:spPr>
            <p:txBody>
              <a:bodyPr wrap="square" rtlCol="0">
                <a:spAutoFit/>
              </a:bodyPr>
              <a:lstStyle/>
              <a:p>
                <a:pPr algn="just"/>
                <a:r>
                  <a:rPr lang="en-GB" b="1" i="0">
                    <a:effectLst/>
                    <a:latin typeface="Calibri" panose="020F0502020204030204" pitchFamily="34" charset="0"/>
                    <a:cs typeface="Calibri" panose="020F0502020204030204" pitchFamily="34" charset="0"/>
                  </a:rPr>
                  <a:t>PROGRAMAS DE LA UE</a:t>
                </a:r>
                <a:endParaRPr lang="en-GB" b="0" i="0" dirty="0">
                  <a:effectLst/>
                  <a:latin typeface="Calibri" panose="020F0502020204030204" pitchFamily="34" charset="0"/>
                  <a:cs typeface="Calibri" panose="020F0502020204030204" pitchFamily="34" charset="0"/>
                </a:endParaRPr>
              </a:p>
              <a:p>
                <a:pPr algn="just"/>
                <a:r>
                  <a:rPr lang="es-ES" sz="1400" b="0">
                    <a:effectLst/>
                    <a:latin typeface="Calibri" panose="020F0502020204030204" pitchFamily="34" charset="0"/>
                    <a:cs typeface="Calibri" panose="020F0502020204030204" pitchFamily="34" charset="0"/>
                  </a:rPr>
                  <a:t>La Unidad 2 explora el panorama de los programas de la UE, distinguiendo entre financiación centralizada y descentralizada. Descubrir la estructura raíz de los programas de financiación y explorar su distribución en diversos ámbitos políticos. Ser testigo del papel fundamental de programas como Erasmus+, el Fondo Social Europeo+, Horizonte Europa e InvestEU en la mejora de las capacidades, el reciclaje profesional y la mejora de la competitividad empresarial. Aproveche el portal SEDIA para consultas gratuitas, lo que le permitirá acceder a las oportunidades de financiación de la UE.</a:t>
                </a:r>
                <a:endParaRPr lang="en-GB" sz="1400" b="0" dirty="0">
                  <a:effectLst/>
                  <a:latin typeface="Calibri" panose="020F0502020204030204" pitchFamily="34" charset="0"/>
                  <a:cs typeface="Calibri" panose="020F0502020204030204" pitchFamily="34" charset="0"/>
                </a:endParaRPr>
              </a:p>
            </p:txBody>
          </p:sp>
        </p:grpSp>
        <p:sp>
          <p:nvSpPr>
            <p:cNvPr id="4" name="CasellaDiTesto 3">
              <a:extLst>
                <a:ext uri="{FF2B5EF4-FFF2-40B4-BE49-F238E27FC236}">
                  <a16:creationId xmlns:a16="http://schemas.microsoft.com/office/drawing/2014/main" id="{BA5BED00-4FA4-B57C-55D7-7C4A5D109F1A}"/>
                </a:ext>
              </a:extLst>
            </p:cNvPr>
            <p:cNvSpPr txBox="1"/>
            <p:nvPr/>
          </p:nvSpPr>
          <p:spPr>
            <a:xfrm>
              <a:off x="615472" y="4546599"/>
              <a:ext cx="10961056" cy="1446550"/>
            </a:xfrm>
            <a:prstGeom prst="rect">
              <a:avLst/>
            </a:prstGeom>
            <a:noFill/>
          </p:spPr>
          <p:txBody>
            <a:bodyPr wrap="square" rtlCol="0">
              <a:spAutoFit/>
            </a:bodyPr>
            <a:lstStyle/>
            <a:p>
              <a:pPr algn="just"/>
              <a:r>
                <a:rPr lang="en-GB" b="1" i="0">
                  <a:effectLst/>
                  <a:latin typeface="Calibri" panose="020F0502020204030204" pitchFamily="34" charset="0"/>
                  <a:cs typeface="Calibri" panose="020F0502020204030204" pitchFamily="34" charset="0"/>
                </a:rPr>
                <a:t>CICLO DE VIDA DEL PROYECTO DE LA UE</a:t>
              </a:r>
              <a:endParaRPr lang="en-GB" b="0" i="0" dirty="0">
                <a:effectLst/>
                <a:latin typeface="Calibri" panose="020F0502020204030204" pitchFamily="34" charset="0"/>
                <a:cs typeface="Calibri" panose="020F0502020204030204" pitchFamily="34" charset="0"/>
              </a:endParaRPr>
            </a:p>
            <a:p>
              <a:pPr algn="just"/>
              <a:r>
                <a:rPr lang="es-ES" sz="1400" b="0">
                  <a:effectLst/>
                  <a:latin typeface="Calibri" panose="020F0502020204030204" pitchFamily="34" charset="0"/>
                  <a:cs typeface="Calibri" panose="020F0502020204030204" pitchFamily="34" charset="0"/>
                </a:rPr>
                <a:t>La Unidad 3 se embarca en el ciclo de vida estándar del proyecto de la UE, desde la idea hasta la propuesta, la presentación y la evaluación. Dominar la fase macroinicial, configurando meticulosamente los conceptos del proyecto alineados con las prioridades de la UE. Sumérjase en la fase de desarrollo de propuestas, empleando el marco «por qué, qué, quién, cuándo, cómo» para objetivos claros, resultados tangibles y planificación estratégica. Concluir con el proceso de presentación y evaluación, desvelando el camino hacia la aprobación de proyectos o la revisión estratégica, garantizando una mejora continua de la resiliencia en el panorama competitivo de la financiación de la UE.</a:t>
              </a:r>
              <a:endParaRPr lang="en-GB" sz="1400" b="0" dirty="0">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4142959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523EED6-8855-7F87-B99D-1670B91FC048}"/>
              </a:ext>
            </a:extLst>
          </p:cNvPr>
          <p:cNvSpPr>
            <a:spLocks noGrp="1"/>
          </p:cNvSpPr>
          <p:nvPr>
            <p:ph type="body" sz="quarter" idx="10"/>
          </p:nvPr>
        </p:nvSpPr>
        <p:spPr/>
        <p:txBody>
          <a:bodyPr/>
          <a:lstStyle/>
          <a:p>
            <a:r>
              <a:rPr lang="es-ES"/>
              <a:t>¡Gracias!</a:t>
            </a:r>
            <a:endParaRPr lang="en-GB"/>
          </a:p>
        </p:txBody>
      </p:sp>
      <p:sp>
        <p:nvSpPr>
          <p:cNvPr id="3" name="Marcador de texto 2">
            <a:extLst>
              <a:ext uri="{FF2B5EF4-FFF2-40B4-BE49-F238E27FC236}">
                <a16:creationId xmlns:a16="http://schemas.microsoft.com/office/drawing/2014/main" id="{F2F5E844-8B24-B57F-E0CE-C7D912BA71D2}"/>
              </a:ext>
            </a:extLst>
          </p:cNvPr>
          <p:cNvSpPr>
            <a:spLocks noGrp="1"/>
          </p:cNvSpPr>
          <p:nvPr>
            <p:ph type="body" sz="quarter" idx="11"/>
          </p:nvPr>
        </p:nvSpPr>
        <p:spPr>
          <a:xfrm>
            <a:off x="876652" y="4810675"/>
            <a:ext cx="5752748" cy="555389"/>
          </a:xfrm>
        </p:spPr>
        <p:txBody>
          <a:bodyPr/>
          <a:lstStyle/>
          <a:p>
            <a:r>
              <a:rPr lang="es-ES"/>
              <a:t>Sigue aprendiendo en </a:t>
            </a:r>
            <a:r>
              <a:rPr lang="es-ES">
                <a:hlinkClick r:id="rId2"/>
              </a:rPr>
              <a:t>www.digital-dream-lab.eu</a:t>
            </a:r>
            <a:r>
              <a:rPr lang="es-ES"/>
              <a:t> </a:t>
            </a:r>
            <a:endParaRPr lang="en-GB"/>
          </a:p>
        </p:txBody>
      </p:sp>
    </p:spTree>
    <p:extLst>
      <p:ext uri="{BB962C8B-B14F-4D97-AF65-F5344CB8AC3E}">
        <p14:creationId xmlns:p14="http://schemas.microsoft.com/office/powerpoint/2010/main" val="2696382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n-GB"/>
              <a:t>Objetivos de aprendizaje</a:t>
            </a:r>
          </a:p>
        </p:txBody>
      </p:sp>
      <p:grpSp>
        <p:nvGrpSpPr>
          <p:cNvPr id="28" name="Gruppo 27">
            <a:extLst>
              <a:ext uri="{FF2B5EF4-FFF2-40B4-BE49-F238E27FC236}">
                <a16:creationId xmlns:a16="http://schemas.microsoft.com/office/drawing/2014/main" id="{A1ADE3B6-321B-D87B-B91C-B0BC19A1D76D}"/>
              </a:ext>
            </a:extLst>
          </p:cNvPr>
          <p:cNvGrpSpPr/>
          <p:nvPr/>
        </p:nvGrpSpPr>
        <p:grpSpPr>
          <a:xfrm>
            <a:off x="460114" y="1586293"/>
            <a:ext cx="11118369" cy="4253621"/>
            <a:chOff x="460114" y="1648438"/>
            <a:chExt cx="11118369" cy="4253621"/>
          </a:xfrm>
        </p:grpSpPr>
        <p:sp>
          <p:nvSpPr>
            <p:cNvPr id="21" name="CasellaDiTesto 20">
              <a:extLst>
                <a:ext uri="{FF2B5EF4-FFF2-40B4-BE49-F238E27FC236}">
                  <a16:creationId xmlns:a16="http://schemas.microsoft.com/office/drawing/2014/main" id="{A5CF3693-39B4-5EF3-64B0-DB36C9F59F9F}"/>
                </a:ext>
              </a:extLst>
            </p:cNvPr>
            <p:cNvSpPr txBox="1"/>
            <p:nvPr/>
          </p:nvSpPr>
          <p:spPr>
            <a:xfrm>
              <a:off x="941990" y="2201268"/>
              <a:ext cx="10636493" cy="1800493"/>
            </a:xfrm>
            <a:prstGeom prst="rect">
              <a:avLst/>
            </a:prstGeom>
            <a:noFill/>
          </p:spPr>
          <p:txBody>
            <a:bodyPr wrap="square" rtlCol="0">
              <a:spAutoFit/>
            </a:bodyPr>
            <a:lstStyle/>
            <a:p>
              <a:pPr algn="just"/>
              <a:r>
                <a:rPr lang="en-GB" sz="1800" b="1">
                  <a:latin typeface="Calibri" panose="020F0502020204030204" pitchFamily="34" charset="0"/>
                  <a:cs typeface="Calibri" panose="020F0502020204030204" pitchFamily="34" charset="0"/>
                </a:rPr>
                <a:t>PRESUPUESTO DE LA UE</a:t>
              </a:r>
              <a:endParaRPr lang="en-GB" sz="1800" b="1" dirty="0">
                <a:latin typeface="Calibri" panose="020F0502020204030204" pitchFamily="34" charset="0"/>
                <a:cs typeface="Calibri" panose="020F0502020204030204" pitchFamily="34" charset="0"/>
              </a:endParaRPr>
            </a:p>
            <a:p>
              <a:pPr algn="just"/>
              <a:endParaRPr lang="en-GB" sz="300" b="1"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es-ES" sz="1800">
                  <a:latin typeface="Calibri" panose="020F0502020204030204" pitchFamily="34" charset="0"/>
                  <a:cs typeface="Calibri" panose="020F0502020204030204" pitchFamily="34" charset="0"/>
                </a:rPr>
                <a:t>Comprender el panorama conceptual de referencia para la presupuestación de la UE, evaluando las tendencias hasta 2027</a:t>
              </a:r>
            </a:p>
            <a:p>
              <a:pPr marL="342900" indent="-342900" algn="just">
                <a:buFont typeface="Arial" panose="020B0604020202020204" pitchFamily="34" charset="0"/>
                <a:buChar char="•"/>
              </a:pPr>
              <a:r>
                <a:rPr lang="es-ES" sz="1800">
                  <a:latin typeface="Calibri" panose="020F0502020204030204" pitchFamily="34" charset="0"/>
                  <a:cs typeface="Calibri" panose="020F0502020204030204" pitchFamily="34" charset="0"/>
                </a:rPr>
                <a:t>Analizar el marco financiero plurianual (MFP), NextGenerationEU y los procesos presupuestarios anuales con marcos de gestión conexos, identificando su papel en la configuración de las políticas de financiación de la UE</a:t>
              </a:r>
              <a:endParaRPr lang="es-ES" sz="1800" dirty="0">
                <a:latin typeface="Calibri" panose="020F0502020204030204" pitchFamily="34" charset="0"/>
                <a:cs typeface="Calibri" panose="020F0502020204030204" pitchFamily="34" charset="0"/>
              </a:endParaRPr>
            </a:p>
          </p:txBody>
        </p:sp>
        <p:sp>
          <p:nvSpPr>
            <p:cNvPr id="14" name="Marcador de contenido 2">
              <a:extLst>
                <a:ext uri="{FF2B5EF4-FFF2-40B4-BE49-F238E27FC236}">
                  <a16:creationId xmlns:a16="http://schemas.microsoft.com/office/drawing/2014/main" id="{1A30A17A-2218-84D9-10D9-77CB7F9F9B43}"/>
                </a:ext>
              </a:extLst>
            </p:cNvPr>
            <p:cNvSpPr txBox="1">
              <a:spLocks/>
            </p:cNvSpPr>
            <p:nvPr/>
          </p:nvSpPr>
          <p:spPr>
            <a:xfrm>
              <a:off x="460114"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a:t>Al final de este módulo podrás…</a:t>
              </a:r>
              <a:endParaRPr lang="en-GB" sz="2400">
                <a:latin typeface="Calibri" panose="020F0502020204030204" pitchFamily="34" charset="0"/>
                <a:cs typeface="Calibri" panose="020F0502020204030204" pitchFamily="34" charset="0"/>
              </a:endParaRPr>
            </a:p>
          </p:txBody>
        </p:sp>
        <p:sp>
          <p:nvSpPr>
            <p:cNvPr id="16" name="Elipse 12">
              <a:extLst>
                <a:ext uri="{FF2B5EF4-FFF2-40B4-BE49-F238E27FC236}">
                  <a16:creationId xmlns:a16="http://schemas.microsoft.com/office/drawing/2014/main" id="{9C927293-93AD-1938-993E-CAD3EBD51AB6}"/>
                </a:ext>
              </a:extLst>
            </p:cNvPr>
            <p:cNvSpPr/>
            <p:nvPr/>
          </p:nvSpPr>
          <p:spPr>
            <a:xfrm>
              <a:off x="545903" y="2264371"/>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CasellaDiTesto 23">
              <a:extLst>
                <a:ext uri="{FF2B5EF4-FFF2-40B4-BE49-F238E27FC236}">
                  <a16:creationId xmlns:a16="http://schemas.microsoft.com/office/drawing/2014/main" id="{C3DA1F2C-AAD5-583D-8594-E5F5BE30C8FB}"/>
                </a:ext>
              </a:extLst>
            </p:cNvPr>
            <p:cNvSpPr txBox="1"/>
            <p:nvPr/>
          </p:nvSpPr>
          <p:spPr>
            <a:xfrm>
              <a:off x="941989" y="3963067"/>
              <a:ext cx="10636493" cy="1246495"/>
            </a:xfrm>
            <a:prstGeom prst="rect">
              <a:avLst/>
            </a:prstGeom>
            <a:noFill/>
          </p:spPr>
          <p:txBody>
            <a:bodyPr wrap="square" rtlCol="0">
              <a:spAutoFit/>
            </a:bodyPr>
            <a:lstStyle/>
            <a:p>
              <a:pPr algn="just"/>
              <a:r>
                <a:rPr lang="en-GB" sz="1800" b="1">
                  <a:latin typeface="Calibri" panose="020F0502020204030204" pitchFamily="34" charset="0"/>
                  <a:cs typeface="Calibri" panose="020F0502020204030204" pitchFamily="34" charset="0"/>
                </a:rPr>
                <a:t>PROGRAMAS DE LA UE</a:t>
              </a:r>
              <a:endParaRPr lang="en-GB" sz="1800" b="1" dirty="0">
                <a:latin typeface="Calibri" panose="020F0502020204030204" pitchFamily="34" charset="0"/>
                <a:cs typeface="Calibri" panose="020F0502020204030204" pitchFamily="34" charset="0"/>
              </a:endParaRPr>
            </a:p>
            <a:p>
              <a:pPr algn="just"/>
              <a:endParaRPr lang="en-GB" sz="300" b="1"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es-ES">
                  <a:solidFill>
                    <a:srgbClr val="1B193E"/>
                  </a:solidFill>
                  <a:latin typeface="Söhne"/>
                </a:rPr>
                <a:t>Navegar por el panorama diverso de los programas de financiación de la UE, entendiendo su estructura raíz</a:t>
              </a:r>
            </a:p>
            <a:p>
              <a:pPr marL="342900" indent="-342900" algn="just">
                <a:buFont typeface="Arial" panose="020B0604020202020204" pitchFamily="34" charset="0"/>
                <a:buChar char="•"/>
              </a:pPr>
              <a:r>
                <a:rPr lang="es-ES">
                  <a:solidFill>
                    <a:srgbClr val="1B193E"/>
                  </a:solidFill>
                  <a:latin typeface="Söhne"/>
                </a:rPr>
                <a:t>Evaluar programas específicos de la UE que aborden la mejora de las capacidades, el reciclaje profesional y la competitividad empresarial, con información sobre su aplicación a las pymes</a:t>
              </a:r>
              <a:endParaRPr lang="es-ES" dirty="0">
                <a:solidFill>
                  <a:srgbClr val="1B193E"/>
                </a:solidFill>
                <a:latin typeface="Söhne"/>
              </a:endParaRPr>
            </a:p>
          </p:txBody>
        </p:sp>
        <p:sp>
          <p:nvSpPr>
            <p:cNvPr id="25" name="Elipse 12">
              <a:extLst>
                <a:ext uri="{FF2B5EF4-FFF2-40B4-BE49-F238E27FC236}">
                  <a16:creationId xmlns:a16="http://schemas.microsoft.com/office/drawing/2014/main" id="{519769E6-E8CA-EFF5-67EA-4F70FEABF27B}"/>
                </a:ext>
              </a:extLst>
            </p:cNvPr>
            <p:cNvSpPr/>
            <p:nvPr/>
          </p:nvSpPr>
          <p:spPr>
            <a:xfrm>
              <a:off x="543434" y="4019517"/>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CasellaDiTesto 25">
              <a:extLst>
                <a:ext uri="{FF2B5EF4-FFF2-40B4-BE49-F238E27FC236}">
                  <a16:creationId xmlns:a16="http://schemas.microsoft.com/office/drawing/2014/main" id="{83002DDD-D3B0-0935-697C-79CDAE950694}"/>
                </a:ext>
              </a:extLst>
            </p:cNvPr>
            <p:cNvSpPr txBox="1"/>
            <p:nvPr/>
          </p:nvSpPr>
          <p:spPr>
            <a:xfrm>
              <a:off x="941988" y="5209562"/>
              <a:ext cx="10636493" cy="692497"/>
            </a:xfrm>
            <a:prstGeom prst="rect">
              <a:avLst/>
            </a:prstGeom>
            <a:noFill/>
          </p:spPr>
          <p:txBody>
            <a:bodyPr wrap="square" rtlCol="0">
              <a:spAutoFit/>
            </a:bodyPr>
            <a:lstStyle/>
            <a:p>
              <a:pPr algn="just"/>
              <a:r>
                <a:rPr lang="en-GB" sz="1800" b="1">
                  <a:latin typeface="Calibri" panose="020F0502020204030204" pitchFamily="34" charset="0"/>
                  <a:cs typeface="Calibri" panose="020F0502020204030204" pitchFamily="34" charset="0"/>
                </a:rPr>
                <a:t>PROYECTOS DE LA UE</a:t>
              </a:r>
              <a:endParaRPr lang="en-GB" sz="1800" b="1" dirty="0">
                <a:latin typeface="Calibri" panose="020F0502020204030204" pitchFamily="34" charset="0"/>
                <a:cs typeface="Calibri" panose="020F0502020204030204" pitchFamily="34" charset="0"/>
              </a:endParaRPr>
            </a:p>
            <a:p>
              <a:pPr algn="just"/>
              <a:endParaRPr lang="en-GB" sz="300" b="1"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es-ES">
                  <a:latin typeface="Calibri" panose="020F0502020204030204" pitchFamily="34" charset="0"/>
                  <a:cs typeface="Calibri" panose="020F0502020204030204" pitchFamily="34" charset="0"/>
                </a:rPr>
                <a:t>Comprender el ciclo de vida del proyecto de la UE, desde la idea del proyecto hasta el proceso de evaluación</a:t>
              </a:r>
              <a:endParaRPr lang="en-GB" sz="1800" dirty="0">
                <a:latin typeface="Calibri" panose="020F0502020204030204" pitchFamily="34" charset="0"/>
                <a:cs typeface="Calibri" panose="020F0502020204030204" pitchFamily="34" charset="0"/>
              </a:endParaRPr>
            </a:p>
          </p:txBody>
        </p:sp>
        <p:sp>
          <p:nvSpPr>
            <p:cNvPr id="27" name="Elipse 12">
              <a:extLst>
                <a:ext uri="{FF2B5EF4-FFF2-40B4-BE49-F238E27FC236}">
                  <a16:creationId xmlns:a16="http://schemas.microsoft.com/office/drawing/2014/main" id="{1E62CC35-DF27-341B-1DDD-90287F95FB0A}"/>
                </a:ext>
              </a:extLst>
            </p:cNvPr>
            <p:cNvSpPr/>
            <p:nvPr/>
          </p:nvSpPr>
          <p:spPr>
            <a:xfrm>
              <a:off x="547043" y="5271708"/>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877104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a:t>
            </a:r>
            <a:r>
              <a:rPr lang="en-GB" sz="2800" b="1" dirty="0">
                <a:solidFill>
                  <a:srgbClr val="0AD995"/>
                </a:solidFill>
              </a:rPr>
              <a:t>1</a:t>
            </a:r>
            <a:r>
              <a:rPr lang="en-GB" sz="2800" b="1">
                <a:solidFill>
                  <a:srgbClr val="0AD995"/>
                </a:solidFill>
              </a:rPr>
              <a:t>. Introducción al presupuesto de la UE</a:t>
            </a:r>
            <a:endParaRPr lang="en-GB" sz="2800" b="1" dirty="0">
              <a:solidFill>
                <a:srgbClr val="0AD995"/>
              </a:solidFill>
            </a:endParaRPr>
          </a:p>
          <a:p>
            <a:r>
              <a:rPr lang="en-GB" sz="2000"/>
              <a:t>1.1 Configuración de la escena: Comprensión del panorama financiero de la UE (</a:t>
            </a:r>
            <a:r>
              <a:rPr lang="en-GB" sz="2000" dirty="0"/>
              <a:t>1)</a:t>
            </a:r>
          </a:p>
        </p:txBody>
      </p:sp>
      <p:grpSp>
        <p:nvGrpSpPr>
          <p:cNvPr id="12" name="Gruppo 11">
            <a:extLst>
              <a:ext uri="{FF2B5EF4-FFF2-40B4-BE49-F238E27FC236}">
                <a16:creationId xmlns:a16="http://schemas.microsoft.com/office/drawing/2014/main" id="{8DC596F9-9014-7250-28C6-00923589FCD9}"/>
              </a:ext>
            </a:extLst>
          </p:cNvPr>
          <p:cNvGrpSpPr/>
          <p:nvPr/>
        </p:nvGrpSpPr>
        <p:grpSpPr>
          <a:xfrm>
            <a:off x="471472" y="1489412"/>
            <a:ext cx="11152657" cy="4524315"/>
            <a:chOff x="471472" y="1489412"/>
            <a:chExt cx="11152657" cy="4524315"/>
          </a:xfrm>
        </p:grpSpPr>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4524315"/>
            </a:xfrm>
            <a:prstGeom prst="rect">
              <a:avLst/>
            </a:prstGeom>
            <a:noFill/>
          </p:spPr>
          <p:txBody>
            <a:bodyPr wrap="square" rtlCol="0">
              <a:spAutoFit/>
            </a:bodyPr>
            <a:lstStyle/>
            <a:p>
              <a:pPr algn="just"/>
              <a:r>
                <a:rPr lang="es-ES" sz="1600" b="1">
                  <a:solidFill>
                    <a:srgbClr val="1B193E"/>
                  </a:solidFill>
                  <a:latin typeface="Calibri" panose="020F0502020204030204" pitchFamily="34" charset="0"/>
                  <a:cs typeface="Calibri" panose="020F0502020204030204" pitchFamily="34" charset="0"/>
                </a:rPr>
                <a:t>PRESUPUESTO DE LA UE: </a:t>
              </a:r>
              <a:r>
                <a:rPr lang="es-ES" sz="1600">
                  <a:solidFill>
                    <a:srgbClr val="1B193E"/>
                  </a:solidFill>
                  <a:latin typeface="Calibri" panose="020F0502020204030204" pitchFamily="34" charset="0"/>
                  <a:cs typeface="Calibri" panose="020F0502020204030204" pitchFamily="34" charset="0"/>
                </a:rPr>
                <a:t>una fuerza fundamental, no como sustituto, sino como complemento de los presupuestos nacionales. Sirve como reserva de recursos financieros y económicos estratégicamente desplegados por las instituciones de la UE para sostener las economías y las sociedades, ampliando el impacto más allá de las fronteras nacionales. Este salvavidas financiero faculta a los países de la UE para lograr resultados superiores a los que lograrían de forma independiente.</a:t>
              </a:r>
              <a:endParaRPr lang="en-GB" sz="1600" dirty="0">
                <a:latin typeface="Calibri" panose="020F0502020204030204" pitchFamily="34" charset="0"/>
                <a:cs typeface="Calibri" panose="020F0502020204030204" pitchFamily="34" charset="0"/>
              </a:endParaRPr>
            </a:p>
            <a:p>
              <a:pPr algn="just"/>
              <a:r>
                <a:rPr lang="en-GB" sz="1600">
                  <a:latin typeface="Calibri" panose="020F0502020204030204" pitchFamily="34" charset="0"/>
                  <a:cs typeface="Calibri" panose="020F0502020204030204" pitchFamily="34" charset="0"/>
                </a:rPr>
                <a:t>La esencia del presupuesto de la UE radica en su sistema de apoyo multifacético:</a:t>
              </a:r>
              <a:endParaRPr lang="en-GB" sz="1600" dirty="0">
                <a:latin typeface="Calibri" panose="020F0502020204030204" pitchFamily="34" charset="0"/>
                <a:cs typeface="Calibri" panose="020F0502020204030204" pitchFamily="34" charset="0"/>
              </a:endParaRPr>
            </a:p>
            <a:p>
              <a:pPr algn="just"/>
              <a:endParaRPr lang="en-GB" sz="1600" dirty="0">
                <a:latin typeface="Calibri" panose="020F0502020204030204" pitchFamily="34" charset="0"/>
                <a:cs typeface="Calibri" panose="020F0502020204030204" pitchFamily="34" charset="0"/>
              </a:endParaRPr>
            </a:p>
            <a:p>
              <a:pPr algn="just"/>
              <a:r>
                <a:rPr lang="en-GB" sz="1600" b="1">
                  <a:effectLst/>
                  <a:latin typeface="Calibri" panose="020F0502020204030204" pitchFamily="34" charset="0"/>
                  <a:cs typeface="Calibri" panose="020F0502020204030204" pitchFamily="34" charset="0"/>
                </a:rPr>
                <a:t>	Objetivos de desarrollo a largo plazo: </a:t>
              </a:r>
              <a:r>
                <a:rPr lang="es-ES" sz="1600">
                  <a:effectLst/>
                  <a:latin typeface="Calibri" panose="020F0502020204030204" pitchFamily="34" charset="0"/>
                  <a:cs typeface="Calibri" panose="020F0502020204030204" pitchFamily="34" charset="0"/>
                </a:rPr>
                <a:t>El presupuesto de la UE canaliza los recursos hacia el fomento del desarrollo 	sostenible, sentando las bases para los avances sociales y económicos duraderos</a:t>
              </a:r>
              <a:endParaRPr lang="en-GB" sz="1600" dirty="0">
                <a:effectLst/>
                <a:latin typeface="Calibri" panose="020F0502020204030204" pitchFamily="34" charset="0"/>
                <a:cs typeface="Calibri" panose="020F0502020204030204" pitchFamily="34" charset="0"/>
              </a:endParaRPr>
            </a:p>
            <a:p>
              <a:pPr algn="just"/>
              <a:endParaRPr lang="en-GB" sz="1600" dirty="0">
                <a:effectLst/>
                <a:latin typeface="Calibri" panose="020F0502020204030204" pitchFamily="34" charset="0"/>
                <a:cs typeface="Calibri" panose="020F0502020204030204" pitchFamily="34" charset="0"/>
              </a:endParaRPr>
            </a:p>
            <a:p>
              <a:pPr algn="just"/>
              <a:r>
                <a:rPr lang="en-GB" sz="1600" b="1">
                  <a:latin typeface="Calibri" panose="020F0502020204030204" pitchFamily="34" charset="0"/>
                  <a:cs typeface="Calibri" panose="020F0502020204030204" pitchFamily="34" charset="0"/>
                </a:rPr>
                <a:t>	</a:t>
              </a:r>
              <a:r>
                <a:rPr lang="en-GB" sz="1600" b="1">
                  <a:effectLst/>
                  <a:latin typeface="Calibri" panose="020F0502020204030204" pitchFamily="34" charset="0"/>
                  <a:cs typeface="Calibri" panose="020F0502020204030204" pitchFamily="34" charset="0"/>
                </a:rPr>
                <a:t>Ahorro de fondos públicos: </a:t>
              </a:r>
              <a:r>
                <a:rPr lang="es-ES" sz="1600">
                  <a:effectLst/>
                  <a:latin typeface="Calibri" panose="020F0502020204030204" pitchFamily="34" charset="0"/>
                  <a:cs typeface="Calibri" panose="020F0502020204030204" pitchFamily="34" charset="0"/>
                </a:rPr>
                <a:t>Actuando como cofinanciador de proyectos expansivos, el presupuesto de la UE facilita 	ahorros sustanciales en fondos públicos, fomentando prácticas financieras responsables e impactantes</a:t>
              </a:r>
              <a:endParaRPr lang="en-GB" sz="1600" dirty="0">
                <a:effectLst/>
                <a:latin typeface="Calibri" panose="020F0502020204030204" pitchFamily="34" charset="0"/>
                <a:cs typeface="Calibri" panose="020F0502020204030204" pitchFamily="34" charset="0"/>
              </a:endParaRPr>
            </a:p>
            <a:p>
              <a:pPr algn="just"/>
              <a:endParaRPr lang="en-GB" sz="1600">
                <a:effectLst/>
                <a:latin typeface="Calibri" panose="020F0502020204030204" pitchFamily="34" charset="0"/>
                <a:cs typeface="Calibri" panose="020F0502020204030204" pitchFamily="34" charset="0"/>
              </a:endParaRPr>
            </a:p>
            <a:p>
              <a:pPr algn="just"/>
              <a:r>
                <a:rPr lang="en-GB" sz="1600" b="1">
                  <a:latin typeface="Calibri" panose="020F0502020204030204" pitchFamily="34" charset="0"/>
                  <a:cs typeface="Calibri" panose="020F0502020204030204" pitchFamily="34" charset="0"/>
                </a:rPr>
                <a:t>	</a:t>
              </a:r>
              <a:r>
                <a:rPr lang="en-GB" sz="1600" b="1">
                  <a:effectLst/>
                  <a:latin typeface="Calibri" panose="020F0502020204030204" pitchFamily="34" charset="0"/>
                  <a:cs typeface="Calibri" panose="020F0502020204030204" pitchFamily="34" charset="0"/>
                </a:rPr>
                <a:t>Internacionalización de las mejores prácticas: </a:t>
              </a:r>
              <a:r>
                <a:rPr lang="es-ES" sz="1600">
                  <a:effectLst/>
                  <a:latin typeface="Calibri" panose="020F0502020204030204" pitchFamily="34" charset="0"/>
                  <a:cs typeface="Calibri" panose="020F0502020204030204" pitchFamily="34" charset="0"/>
                </a:rPr>
                <a:t>Al fomentar un entorno propicio a la colaboración internacional, el 	presupuesto de la UE promueve el intercambio de mejores prácticas y estudios de casos a través de las fronteras 	nacionales</a:t>
              </a:r>
              <a:endParaRPr lang="en-GB" sz="1600">
                <a:effectLst/>
                <a:latin typeface="Calibri" panose="020F0502020204030204" pitchFamily="34" charset="0"/>
                <a:cs typeface="Calibri" panose="020F0502020204030204" pitchFamily="34" charset="0"/>
              </a:endParaRPr>
            </a:p>
            <a:p>
              <a:pPr lvl="3" algn="just"/>
              <a:endParaRPr lang="en-GB" sz="1600" dirty="0">
                <a:effectLst/>
                <a:latin typeface="Calibri" panose="020F0502020204030204" pitchFamily="34" charset="0"/>
                <a:cs typeface="Calibri" panose="020F0502020204030204" pitchFamily="34" charset="0"/>
              </a:endParaRPr>
            </a:p>
            <a:p>
              <a:pPr algn="just"/>
              <a:r>
                <a:rPr lang="en-GB" sz="1600" b="1">
                  <a:effectLst/>
                  <a:latin typeface="Calibri" panose="020F0502020204030204" pitchFamily="34" charset="0"/>
                  <a:cs typeface="Calibri" panose="020F0502020204030204" pitchFamily="34" charset="0"/>
                </a:rPr>
                <a:t>	Apoyo oportuno y eficiente: </a:t>
              </a:r>
              <a:r>
                <a:rPr lang="es-ES" sz="1600">
                  <a:effectLst/>
                  <a:latin typeface="Calibri" panose="020F0502020204030204" pitchFamily="34" charset="0"/>
                  <a:cs typeface="Calibri" panose="020F0502020204030204" pitchFamily="34" charset="0"/>
                </a:rPr>
                <a:t>El presupuesto de la UE se posiciona como un sistema de apoyo oportuno y eficiente, 	ampliando su alcance a los ciudadanos, las administraciones públicas y las empresas cuando más se necesitan</a:t>
              </a:r>
              <a:endParaRPr lang="en-GB" sz="1600" dirty="0">
                <a:effectLst/>
                <a:latin typeface="Calibri" panose="020F0502020204030204" pitchFamily="34" charset="0"/>
                <a:cs typeface="Calibri" panose="020F0502020204030204" pitchFamily="34" charset="0"/>
              </a:endParaRPr>
            </a:p>
          </p:txBody>
        </p:sp>
        <p:sp>
          <p:nvSpPr>
            <p:cNvPr id="7" name="Ovale 6">
              <a:extLst>
                <a:ext uri="{FF2B5EF4-FFF2-40B4-BE49-F238E27FC236}">
                  <a16:creationId xmlns:a16="http://schemas.microsoft.com/office/drawing/2014/main" id="{32F2D643-19D0-1D56-DC56-DA844526A0C8}"/>
                </a:ext>
              </a:extLst>
            </p:cNvPr>
            <p:cNvSpPr/>
            <p:nvPr/>
          </p:nvSpPr>
          <p:spPr>
            <a:xfrm>
              <a:off x="850602" y="5365392"/>
              <a:ext cx="441177" cy="324204"/>
            </a:xfrm>
            <a:prstGeom prst="ellipse">
              <a:avLst/>
            </a:prstGeom>
            <a:solidFill>
              <a:srgbClr val="1B193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00" b="1" dirty="0">
                  <a:cs typeface="Arial" panose="020B0604020202020204" pitchFamily="34" charset="0"/>
                </a:rPr>
                <a:t>4</a:t>
              </a:r>
              <a:endParaRPr lang="en-GB" sz="1300" b="1" dirty="0">
                <a:cs typeface="Arial" panose="020B0604020202020204" pitchFamily="34" charset="0"/>
              </a:endParaRPr>
            </a:p>
          </p:txBody>
        </p:sp>
        <p:sp>
          <p:nvSpPr>
            <p:cNvPr id="8" name="Ovale 7">
              <a:extLst>
                <a:ext uri="{FF2B5EF4-FFF2-40B4-BE49-F238E27FC236}">
                  <a16:creationId xmlns:a16="http://schemas.microsoft.com/office/drawing/2014/main" id="{57C9C13F-6ED2-52D3-2C87-C31D7D7B9530}"/>
                </a:ext>
              </a:extLst>
            </p:cNvPr>
            <p:cNvSpPr/>
            <p:nvPr/>
          </p:nvSpPr>
          <p:spPr>
            <a:xfrm>
              <a:off x="850603" y="4423837"/>
              <a:ext cx="441177" cy="324204"/>
            </a:xfrm>
            <a:prstGeom prst="ellipse">
              <a:avLst/>
            </a:prstGeom>
            <a:solidFill>
              <a:srgbClr val="1B193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00" b="1" dirty="0">
                  <a:cs typeface="Arial" panose="020B0604020202020204" pitchFamily="34" charset="0"/>
                </a:rPr>
                <a:t>3</a:t>
              </a:r>
              <a:endParaRPr lang="en-GB" sz="1300" b="1" dirty="0">
                <a:cs typeface="Arial" panose="020B0604020202020204" pitchFamily="34" charset="0"/>
              </a:endParaRPr>
            </a:p>
          </p:txBody>
        </p:sp>
        <p:sp>
          <p:nvSpPr>
            <p:cNvPr id="9" name="Ovale 8">
              <a:extLst>
                <a:ext uri="{FF2B5EF4-FFF2-40B4-BE49-F238E27FC236}">
                  <a16:creationId xmlns:a16="http://schemas.microsoft.com/office/drawing/2014/main" id="{937DD67C-1BDD-AF74-85FC-0174B9DC7805}"/>
                </a:ext>
              </a:extLst>
            </p:cNvPr>
            <p:cNvSpPr/>
            <p:nvPr/>
          </p:nvSpPr>
          <p:spPr>
            <a:xfrm>
              <a:off x="850603" y="3674114"/>
              <a:ext cx="441177" cy="324204"/>
            </a:xfrm>
            <a:prstGeom prst="ellipse">
              <a:avLst/>
            </a:prstGeom>
            <a:solidFill>
              <a:srgbClr val="1B193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00" b="1" dirty="0">
                  <a:cs typeface="Arial" panose="020B0604020202020204" pitchFamily="34" charset="0"/>
                </a:rPr>
                <a:t>2</a:t>
              </a:r>
              <a:endParaRPr lang="en-GB" sz="1300" b="1" dirty="0">
                <a:cs typeface="Arial" panose="020B0604020202020204" pitchFamily="34" charset="0"/>
              </a:endParaRPr>
            </a:p>
          </p:txBody>
        </p:sp>
        <p:sp>
          <p:nvSpPr>
            <p:cNvPr id="10" name="Ovale 9">
              <a:extLst>
                <a:ext uri="{FF2B5EF4-FFF2-40B4-BE49-F238E27FC236}">
                  <a16:creationId xmlns:a16="http://schemas.microsoft.com/office/drawing/2014/main" id="{1F0BED19-3966-256D-53C0-01878E250BAE}"/>
                </a:ext>
              </a:extLst>
            </p:cNvPr>
            <p:cNvSpPr/>
            <p:nvPr/>
          </p:nvSpPr>
          <p:spPr>
            <a:xfrm>
              <a:off x="850603" y="2947251"/>
              <a:ext cx="441177" cy="324204"/>
            </a:xfrm>
            <a:prstGeom prst="ellipse">
              <a:avLst/>
            </a:prstGeom>
            <a:solidFill>
              <a:srgbClr val="1B193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00" b="1" dirty="0">
                  <a:cs typeface="Arial" panose="020B0604020202020204" pitchFamily="34" charset="0"/>
                </a:rPr>
                <a:t>1</a:t>
              </a:r>
              <a:endParaRPr lang="en-GB" sz="1300" b="1" dirty="0">
                <a:cs typeface="Arial" panose="020B0604020202020204" pitchFamily="34" charset="0"/>
              </a:endParaRPr>
            </a:p>
          </p:txBody>
        </p:sp>
      </p:grpSp>
    </p:spTree>
    <p:extLst>
      <p:ext uri="{BB962C8B-B14F-4D97-AF65-F5344CB8AC3E}">
        <p14:creationId xmlns:p14="http://schemas.microsoft.com/office/powerpoint/2010/main" val="1702140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1. Introducción al presupuesto de la UE</a:t>
            </a:r>
          </a:p>
          <a:p>
            <a:r>
              <a:rPr lang="en-GB" sz="2000"/>
              <a:t>1.1 Configuración de la escena: Comprensión del panorama financiero de la UE (2)</a:t>
            </a:r>
            <a:endParaRPr lang="en-GB" sz="2000" dirty="0"/>
          </a:p>
        </p:txBody>
      </p:sp>
      <p:grpSp>
        <p:nvGrpSpPr>
          <p:cNvPr id="16" name="Gruppo 15">
            <a:extLst>
              <a:ext uri="{FF2B5EF4-FFF2-40B4-BE49-F238E27FC236}">
                <a16:creationId xmlns:a16="http://schemas.microsoft.com/office/drawing/2014/main" id="{7642157B-421D-046B-4E15-8A24F9B0F9DB}"/>
              </a:ext>
            </a:extLst>
          </p:cNvPr>
          <p:cNvGrpSpPr/>
          <p:nvPr/>
        </p:nvGrpSpPr>
        <p:grpSpPr>
          <a:xfrm>
            <a:off x="471472" y="1489412"/>
            <a:ext cx="11244887" cy="4701016"/>
            <a:chOff x="471472" y="1489412"/>
            <a:chExt cx="11244887" cy="4701016"/>
          </a:xfrm>
        </p:grpSpPr>
        <p:grpSp>
          <p:nvGrpSpPr>
            <p:cNvPr id="5" name="Gruppo 4">
              <a:extLst>
                <a:ext uri="{FF2B5EF4-FFF2-40B4-BE49-F238E27FC236}">
                  <a16:creationId xmlns:a16="http://schemas.microsoft.com/office/drawing/2014/main" id="{6B8EEB92-0267-DEDF-56FD-AB930E8F630B}"/>
                </a:ext>
              </a:extLst>
            </p:cNvPr>
            <p:cNvGrpSpPr/>
            <p:nvPr/>
          </p:nvGrpSpPr>
          <p:grpSpPr>
            <a:xfrm>
              <a:off x="471472" y="1489412"/>
              <a:ext cx="11200856" cy="3131356"/>
              <a:chOff x="471472" y="1489412"/>
              <a:chExt cx="11200856" cy="3131356"/>
            </a:xfrm>
          </p:grpSpPr>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3046988"/>
              </a:xfrm>
              <a:prstGeom prst="rect">
                <a:avLst/>
              </a:prstGeom>
              <a:noFill/>
            </p:spPr>
            <p:txBody>
              <a:bodyPr wrap="square" rtlCol="0">
                <a:spAutoFit/>
              </a:bodyPr>
              <a:lstStyle/>
              <a:p>
                <a:pPr algn="just"/>
                <a:r>
                  <a:rPr lang="es-ES" sz="1600">
                    <a:solidFill>
                      <a:srgbClr val="1B193E"/>
                    </a:solidFill>
                    <a:effectLst/>
                    <a:latin typeface="Calibri" panose="020F0502020204030204" pitchFamily="34" charset="0"/>
                    <a:cs typeface="Calibri" panose="020F0502020204030204" pitchFamily="34" charset="0"/>
                  </a:rPr>
                  <a:t>El presupuesto de la UE representa un viaje financiero dinámico, alineado estratégicamente con los objetivos a largo plazo de la UE. Opera dentro de ciclos estructurados plurianuales, con el objetivo de garantizar la gestión financiera estratégica durante períodos establecidos. Los ciclos estructurados plurianuales se liquidan en intervalos de siete años, con el actual que abarca desde 2021 hasta 2027.</a:t>
                </a:r>
              </a:p>
              <a:p>
                <a:pPr algn="just"/>
                <a:endParaRPr lang="es-ES" sz="1600">
                  <a:solidFill>
                    <a:srgbClr val="1B193E"/>
                  </a:solidFill>
                  <a:effectLst/>
                  <a:latin typeface="Calibri" panose="020F0502020204030204" pitchFamily="34" charset="0"/>
                  <a:cs typeface="Calibri" panose="020F0502020204030204" pitchFamily="34" charset="0"/>
                </a:endParaRPr>
              </a:p>
              <a:p>
                <a:pPr algn="just"/>
                <a:r>
                  <a:rPr lang="es-ES" sz="1600">
                    <a:solidFill>
                      <a:srgbClr val="1B193E"/>
                    </a:solidFill>
                    <a:effectLst/>
                    <a:latin typeface="Calibri" panose="020F0502020204030204" pitchFamily="34" charset="0"/>
                    <a:cs typeface="Calibri" panose="020F0502020204030204" pitchFamily="34" charset="0"/>
                  </a:rPr>
                  <a:t>Este enfoque cíclico en la planificación estratégica de las actividades financieras se refleja en el funcionamiento del presupuesto y la gestión de los fondos dentro de intervalos específicos, que también son cíclicos, desde el presupuesto a largo plazo hasta el presupuesto anual.</a:t>
                </a:r>
              </a:p>
              <a:p>
                <a:pPr algn="just"/>
                <a:endParaRPr lang="es-ES" sz="1600">
                  <a:solidFill>
                    <a:srgbClr val="1B193E"/>
                  </a:solidFill>
                  <a:effectLst/>
                  <a:latin typeface="Calibri" panose="020F0502020204030204" pitchFamily="34" charset="0"/>
                  <a:cs typeface="Calibri" panose="020F0502020204030204" pitchFamily="34" charset="0"/>
                </a:endParaRPr>
              </a:p>
              <a:p>
                <a:pPr algn="just"/>
                <a:r>
                  <a:rPr lang="es-ES" sz="1600">
                    <a:solidFill>
                      <a:srgbClr val="1B193E"/>
                    </a:solidFill>
                    <a:effectLst/>
                    <a:latin typeface="Calibri" panose="020F0502020204030204" pitchFamily="34" charset="0"/>
                    <a:cs typeface="Calibri" panose="020F0502020204030204" pitchFamily="34" charset="0"/>
                  </a:rPr>
                  <a:t>Periódicamente, el despliegue efectivo de los fondos pasa por los siguientes pasos que conforman un proceso de gestión:</a:t>
                </a:r>
              </a:p>
              <a:p>
                <a:pPr algn="just"/>
                <a:endParaRPr lang="en-GB" sz="1600" dirty="0">
                  <a:solidFill>
                    <a:srgbClr val="1B193E"/>
                  </a:solidFill>
                  <a:latin typeface="Calibri" panose="020F0502020204030204" pitchFamily="34" charset="0"/>
                  <a:cs typeface="Calibri" panose="020F0502020204030204" pitchFamily="34" charset="0"/>
                </a:endParaRPr>
              </a:p>
              <a:p>
                <a:pPr algn="just"/>
                <a:endParaRPr lang="en-GB" sz="1600" dirty="0">
                  <a:solidFill>
                    <a:srgbClr val="1B193E"/>
                  </a:solidFill>
                  <a:effectLst/>
                  <a:latin typeface="Calibri" panose="020F0502020204030204" pitchFamily="34" charset="0"/>
                  <a:cs typeface="Calibri" panose="020F0502020204030204" pitchFamily="34" charset="0"/>
                </a:endParaRPr>
              </a:p>
            </p:txBody>
          </p:sp>
          <p:graphicFrame>
            <p:nvGraphicFramePr>
              <p:cNvPr id="3" name="Diagramma 2">
                <a:extLst>
                  <a:ext uri="{FF2B5EF4-FFF2-40B4-BE49-F238E27FC236}">
                    <a16:creationId xmlns:a16="http://schemas.microsoft.com/office/drawing/2014/main" id="{D60F082A-5601-AE5C-95A4-3AE83989BDC1}"/>
                  </a:ext>
                </a:extLst>
              </p:cNvPr>
              <p:cNvGraphicFramePr/>
              <p:nvPr>
                <p:extLst>
                  <p:ext uri="{D42A27DB-BD31-4B8C-83A1-F6EECF244321}">
                    <p14:modId xmlns:p14="http://schemas.microsoft.com/office/powerpoint/2010/main" val="1194134166"/>
                  </p:ext>
                </p:extLst>
              </p:nvPr>
            </p:nvGraphicFramePr>
            <p:xfrm>
              <a:off x="519671" y="4022389"/>
              <a:ext cx="11152657" cy="5983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sp>
          <p:nvSpPr>
            <p:cNvPr id="11" name="CasellaDiTesto 10">
              <a:extLst>
                <a:ext uri="{FF2B5EF4-FFF2-40B4-BE49-F238E27FC236}">
                  <a16:creationId xmlns:a16="http://schemas.microsoft.com/office/drawing/2014/main" id="{84CD1F21-7443-6884-F5AE-11CF2F42BB35}"/>
                </a:ext>
              </a:extLst>
            </p:cNvPr>
            <p:cNvSpPr txBox="1"/>
            <p:nvPr/>
          </p:nvSpPr>
          <p:spPr>
            <a:xfrm>
              <a:off x="471472" y="4620768"/>
              <a:ext cx="2635009" cy="1569660"/>
            </a:xfrm>
            <a:prstGeom prst="rect">
              <a:avLst/>
            </a:prstGeom>
            <a:noFill/>
          </p:spPr>
          <p:txBody>
            <a:bodyPr wrap="square" rtlCol="0">
              <a:spAutoFit/>
            </a:bodyPr>
            <a:lstStyle/>
            <a:p>
              <a:pPr algn="just"/>
              <a:r>
                <a:rPr lang="es-ES" sz="1600"/>
                <a:t>Las instituciones de la UE planifican en colaboración las asignaciones financieras mediante la puesta en marcha de programas específicos</a:t>
              </a:r>
              <a:r>
                <a:rPr lang="en-GB" sz="1600"/>
                <a:t>.</a:t>
              </a:r>
              <a:endParaRPr lang="en-GB" sz="1600" dirty="0"/>
            </a:p>
          </p:txBody>
        </p:sp>
        <p:sp>
          <p:nvSpPr>
            <p:cNvPr id="13" name="CasellaDiTesto 12">
              <a:extLst>
                <a:ext uri="{FF2B5EF4-FFF2-40B4-BE49-F238E27FC236}">
                  <a16:creationId xmlns:a16="http://schemas.microsoft.com/office/drawing/2014/main" id="{7420BB04-66B3-7967-4878-09422DF223DD}"/>
                </a:ext>
              </a:extLst>
            </p:cNvPr>
            <p:cNvSpPr txBox="1"/>
            <p:nvPr/>
          </p:nvSpPr>
          <p:spPr>
            <a:xfrm>
              <a:off x="3344212" y="4620768"/>
              <a:ext cx="2635009" cy="1569660"/>
            </a:xfrm>
            <a:prstGeom prst="rect">
              <a:avLst/>
            </a:prstGeom>
            <a:noFill/>
          </p:spPr>
          <p:txBody>
            <a:bodyPr wrap="square" rtlCol="0">
              <a:spAutoFit/>
            </a:bodyPr>
            <a:lstStyle/>
            <a:p>
              <a:pPr algn="just"/>
              <a:r>
                <a:rPr lang="es-ES" sz="1600"/>
                <a:t>El presupuesto previsto o solicitado por los distintos beneficiarios se somete a procesos de aprobación, garantizando la adaptación a los objetivos de la UE</a:t>
              </a:r>
              <a:r>
                <a:rPr lang="en-GB" sz="1600"/>
                <a:t>.</a:t>
              </a:r>
              <a:endParaRPr lang="en-GB" sz="1600" dirty="0"/>
            </a:p>
          </p:txBody>
        </p:sp>
        <p:sp>
          <p:nvSpPr>
            <p:cNvPr id="14" name="CasellaDiTesto 13">
              <a:extLst>
                <a:ext uri="{FF2B5EF4-FFF2-40B4-BE49-F238E27FC236}">
                  <a16:creationId xmlns:a16="http://schemas.microsoft.com/office/drawing/2014/main" id="{C6E9982D-FE7B-837F-09EE-C83F291D8E2A}"/>
                </a:ext>
              </a:extLst>
            </p:cNvPr>
            <p:cNvSpPr txBox="1"/>
            <p:nvPr/>
          </p:nvSpPr>
          <p:spPr>
            <a:xfrm>
              <a:off x="6212781" y="4620768"/>
              <a:ext cx="2635009" cy="584775"/>
            </a:xfrm>
            <a:prstGeom prst="rect">
              <a:avLst/>
            </a:prstGeom>
            <a:noFill/>
          </p:spPr>
          <p:txBody>
            <a:bodyPr wrap="square" rtlCol="0">
              <a:spAutoFit/>
            </a:bodyPr>
            <a:lstStyle/>
            <a:p>
              <a:pPr algn="just"/>
              <a:r>
                <a:rPr lang="en-GB" sz="1600"/>
                <a:t>Los fondos se distribuyen y se ejecutan los proyectos. </a:t>
              </a:r>
              <a:endParaRPr lang="en-GB" sz="1600" dirty="0"/>
            </a:p>
          </p:txBody>
        </p:sp>
        <p:sp>
          <p:nvSpPr>
            <p:cNvPr id="15" name="CasellaDiTesto 14">
              <a:extLst>
                <a:ext uri="{FF2B5EF4-FFF2-40B4-BE49-F238E27FC236}">
                  <a16:creationId xmlns:a16="http://schemas.microsoft.com/office/drawing/2014/main" id="{BE022E30-F927-A4E8-596C-E51B12F2B48F}"/>
                </a:ext>
              </a:extLst>
            </p:cNvPr>
            <p:cNvSpPr txBox="1"/>
            <p:nvPr/>
          </p:nvSpPr>
          <p:spPr>
            <a:xfrm>
              <a:off x="9081350" y="4620768"/>
              <a:ext cx="2635009" cy="1077218"/>
            </a:xfrm>
            <a:prstGeom prst="rect">
              <a:avLst/>
            </a:prstGeom>
            <a:noFill/>
          </p:spPr>
          <p:txBody>
            <a:bodyPr wrap="square" rtlCol="0">
              <a:spAutoFit/>
            </a:bodyPr>
            <a:lstStyle/>
            <a:p>
              <a:pPr algn="just"/>
              <a:r>
                <a:rPr lang="es-ES" sz="1600" b="0" i="0">
                  <a:effectLst/>
                  <a:latin typeface="Calibri" panose="020F0502020204030204" pitchFamily="34" charset="0"/>
                  <a:cs typeface="Calibri" panose="020F0502020204030204" pitchFamily="34" charset="0"/>
                </a:rPr>
                <a:t>Los resultados se evalúan continuamente para medir el impacto y la eficacia de las asignaciones financieras</a:t>
              </a:r>
              <a:r>
                <a:rPr lang="en-GB" sz="1600" b="0" i="0">
                  <a:effectLst/>
                  <a:latin typeface="Calibri" panose="020F0502020204030204" pitchFamily="34" charset="0"/>
                  <a:cs typeface="Calibri" panose="020F0502020204030204" pitchFamily="34" charset="0"/>
                </a:rPr>
                <a:t>.</a:t>
              </a:r>
              <a:endParaRPr lang="en-GB" sz="1600"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983734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1. Introducción al presupuesto de la UE</a:t>
            </a:r>
          </a:p>
          <a:p>
            <a:r>
              <a:rPr lang="en-GB" sz="2000"/>
              <a:t>1.2 Dentro del proceso de presupuestación: presupuesto a largo plazo y anual (</a:t>
            </a:r>
            <a:r>
              <a:rPr lang="en-GB" sz="2000" dirty="0"/>
              <a:t>1)</a:t>
            </a:r>
          </a:p>
        </p:txBody>
      </p:sp>
      <p:grpSp>
        <p:nvGrpSpPr>
          <p:cNvPr id="10" name="Gruppo 9">
            <a:extLst>
              <a:ext uri="{FF2B5EF4-FFF2-40B4-BE49-F238E27FC236}">
                <a16:creationId xmlns:a16="http://schemas.microsoft.com/office/drawing/2014/main" id="{ECEC986F-2856-EA97-E4BB-18E3194C2212}"/>
              </a:ext>
            </a:extLst>
          </p:cNvPr>
          <p:cNvGrpSpPr/>
          <p:nvPr/>
        </p:nvGrpSpPr>
        <p:grpSpPr>
          <a:xfrm>
            <a:off x="471471" y="1489412"/>
            <a:ext cx="11152658" cy="4243738"/>
            <a:chOff x="471471" y="1489412"/>
            <a:chExt cx="11152658" cy="4243738"/>
          </a:xfrm>
        </p:grpSpPr>
        <p:sp>
          <p:nvSpPr>
            <p:cNvPr id="5" name="CasellaDiTesto 4">
              <a:extLst>
                <a:ext uri="{FF2B5EF4-FFF2-40B4-BE49-F238E27FC236}">
                  <a16:creationId xmlns:a16="http://schemas.microsoft.com/office/drawing/2014/main" id="{674FD3F7-6A79-A991-F698-ADD6E2D50907}"/>
                </a:ext>
              </a:extLst>
            </p:cNvPr>
            <p:cNvSpPr txBox="1"/>
            <p:nvPr/>
          </p:nvSpPr>
          <p:spPr>
            <a:xfrm>
              <a:off x="471471" y="2164731"/>
              <a:ext cx="11152657" cy="2492990"/>
            </a:xfrm>
            <a:prstGeom prst="rect">
              <a:avLst/>
            </a:prstGeom>
            <a:noFill/>
            <a:ln>
              <a:solidFill>
                <a:srgbClr val="1B193E"/>
              </a:solidFill>
            </a:ln>
          </p:spPr>
          <p:txBody>
            <a:bodyPr wrap="square" rtlCol="0">
              <a:spAutoFit/>
            </a:bodyPr>
            <a:lstStyle/>
            <a:p>
              <a:pPr algn="just"/>
              <a:r>
                <a:rPr lang="en-GB" sz="1600" b="1">
                  <a:solidFill>
                    <a:srgbClr val="1B193E"/>
                  </a:solidFill>
                  <a:latin typeface="Calibri" panose="020F0502020204030204" pitchFamily="34" charset="0"/>
                  <a:cs typeface="Calibri" panose="020F0502020204030204" pitchFamily="34" charset="0"/>
                </a:rPr>
                <a:t>Presupuesto a largo plazo</a:t>
              </a:r>
              <a:endParaRPr lang="en-GB" sz="1600" b="1" dirty="0">
                <a:solidFill>
                  <a:srgbClr val="1B193E"/>
                </a:solidFill>
                <a:latin typeface="Calibri" panose="020F0502020204030204" pitchFamily="34" charset="0"/>
                <a:cs typeface="Calibri" panose="020F0502020204030204" pitchFamily="34" charset="0"/>
              </a:endParaRPr>
            </a:p>
            <a:p>
              <a:pPr algn="just"/>
              <a:endParaRPr lang="en-GB" sz="1400" b="1" dirty="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También reconocido como </a:t>
              </a:r>
              <a:r>
                <a:rPr lang="es-ES" sz="1400" b="1">
                  <a:solidFill>
                    <a:srgbClr val="1B193E"/>
                  </a:solidFill>
                  <a:latin typeface="Calibri" panose="020F0502020204030204" pitchFamily="34" charset="0"/>
                  <a:cs typeface="Calibri" panose="020F0502020204030204" pitchFamily="34" charset="0"/>
                </a:rPr>
                <a:t>Marco Financiero Plurianual </a:t>
              </a:r>
              <a:r>
                <a:rPr lang="es-ES" sz="1400">
                  <a:solidFill>
                    <a:srgbClr val="1B193E"/>
                  </a:solidFill>
                  <a:latin typeface="Calibri" panose="020F0502020204030204" pitchFamily="34" charset="0"/>
                  <a:cs typeface="Calibri" panose="020F0502020204030204" pitchFamily="34" charset="0"/>
                </a:rPr>
                <a:t>(MFP), este presupuesto a largo plazo abarca siete años, estableciendo fondos de gasto para categorías y prioridades de la UE como la digitalización o el desarrollo rural.</a:t>
              </a:r>
            </a:p>
            <a:p>
              <a:pPr algn="just"/>
              <a:endParaRPr lang="es-ES" sz="140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Recuerda los ciclos de siete años, el MFP actúa como plan estratégico y dirige las iniciativas de la UE. El actual MFP 2021-2027 se ajusta a las prioridades de la UE y a la agenda a largo plazo, fomentando la coherencia en los programas y proyectos.</a:t>
              </a:r>
            </a:p>
            <a:p>
              <a:pPr algn="just"/>
              <a:endParaRPr lang="es-ES" sz="140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La negociación del MFP involucra a instituciones clave de la UE (Parlamento, Consejo y Comisión), en las que la Comisión desempeña un papel fundamental a la hora de proponer límites máximos de asignación y gasto de fondos, flujos de ingresos, decisiones en materia de recursos y legislación para los programas de financiación conexos.</a:t>
              </a:r>
              <a:endParaRPr lang="es-ES" sz="1400" dirty="0">
                <a:solidFill>
                  <a:srgbClr val="1B193E"/>
                </a:solidFill>
                <a:latin typeface="Calibri" panose="020F0502020204030204" pitchFamily="34" charset="0"/>
                <a:cs typeface="Calibri" panose="020F0502020204030204" pitchFamily="34" charset="0"/>
              </a:endParaRPr>
            </a:p>
          </p:txBody>
        </p:sp>
        <p:sp>
          <p:nvSpPr>
            <p:cNvPr id="6" name="CasellaDiTesto 5">
              <a:extLst>
                <a:ext uri="{FF2B5EF4-FFF2-40B4-BE49-F238E27FC236}">
                  <a16:creationId xmlns:a16="http://schemas.microsoft.com/office/drawing/2014/main" id="{056C5824-1FB5-8302-22C4-9B94051DC3EB}"/>
                </a:ext>
              </a:extLst>
            </p:cNvPr>
            <p:cNvSpPr txBox="1"/>
            <p:nvPr/>
          </p:nvSpPr>
          <p:spPr>
            <a:xfrm>
              <a:off x="471472" y="1489412"/>
              <a:ext cx="11152657" cy="584775"/>
            </a:xfrm>
            <a:prstGeom prst="rect">
              <a:avLst/>
            </a:prstGeom>
            <a:noFill/>
          </p:spPr>
          <p:txBody>
            <a:bodyPr wrap="square" rtlCol="0">
              <a:spAutoFit/>
            </a:bodyPr>
            <a:lstStyle/>
            <a:p>
              <a:pPr algn="just"/>
              <a:r>
                <a:rPr lang="es-ES" sz="1600">
                  <a:solidFill>
                    <a:srgbClr val="1B193E"/>
                  </a:solidFill>
                  <a:latin typeface="Calibri" panose="020F0502020204030204" pitchFamily="34" charset="0"/>
                  <a:cs typeface="Calibri" panose="020F0502020204030204" pitchFamily="34" charset="0"/>
                </a:rPr>
                <a:t>Partiendo de la comprensión del panorama financiero de la UE y de la introducción de la ciclicidad septenal relacionada, vamos a adentrarnos en el proceso presupuestario, navegando por él desde las implicaciones a largo plazo hasta las anuales.</a:t>
              </a:r>
              <a:endParaRPr lang="en-GB" sz="1600" dirty="0">
                <a:solidFill>
                  <a:srgbClr val="1B193E"/>
                </a:solidFill>
                <a:effectLst/>
                <a:latin typeface="Calibri" panose="020F0502020204030204" pitchFamily="34" charset="0"/>
                <a:cs typeface="Calibri" panose="020F0502020204030204" pitchFamily="34" charset="0"/>
              </a:endParaRPr>
            </a:p>
          </p:txBody>
        </p:sp>
        <p:sp>
          <p:nvSpPr>
            <p:cNvPr id="8" name="CasellaDiTesto 7">
              <a:extLst>
                <a:ext uri="{FF2B5EF4-FFF2-40B4-BE49-F238E27FC236}">
                  <a16:creationId xmlns:a16="http://schemas.microsoft.com/office/drawing/2014/main" id="{5F6DCC2E-41B9-3237-5888-C7361D1E9666}"/>
                </a:ext>
              </a:extLst>
            </p:cNvPr>
            <p:cNvSpPr txBox="1"/>
            <p:nvPr/>
          </p:nvSpPr>
          <p:spPr>
            <a:xfrm>
              <a:off x="471471" y="5394596"/>
              <a:ext cx="11152657" cy="338554"/>
            </a:xfrm>
            <a:prstGeom prst="rect">
              <a:avLst/>
            </a:prstGeom>
            <a:noFill/>
          </p:spPr>
          <p:txBody>
            <a:bodyPr wrap="square" rtlCol="0">
              <a:spAutoFit/>
            </a:bodyPr>
            <a:lstStyle/>
            <a:p>
              <a:pPr algn="just"/>
              <a:endParaRPr lang="en-GB" sz="1600" dirty="0">
                <a:solidFill>
                  <a:srgbClr val="1B193E"/>
                </a:solidFill>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830543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1. Introducción al presupuesto de la UE</a:t>
            </a:r>
          </a:p>
          <a:p>
            <a:r>
              <a:rPr lang="en-GB" sz="2000"/>
              <a:t>1.2 Dentro del proceso de presupuestación: presupuesto a largo plazo y anual (</a:t>
            </a:r>
            <a:r>
              <a:rPr lang="en-GB" sz="2000" dirty="0"/>
              <a:t>2</a:t>
            </a:r>
            <a:r>
              <a:rPr lang="en-GB" sz="2000"/>
              <a:t>)</a:t>
            </a:r>
            <a:endParaRPr lang="en-GB" sz="2000" dirty="0"/>
          </a:p>
        </p:txBody>
      </p:sp>
      <p:grpSp>
        <p:nvGrpSpPr>
          <p:cNvPr id="10" name="Gruppo 9">
            <a:extLst>
              <a:ext uri="{FF2B5EF4-FFF2-40B4-BE49-F238E27FC236}">
                <a16:creationId xmlns:a16="http://schemas.microsoft.com/office/drawing/2014/main" id="{ECEC986F-2856-EA97-E4BB-18E3194C2212}"/>
              </a:ext>
            </a:extLst>
          </p:cNvPr>
          <p:cNvGrpSpPr/>
          <p:nvPr/>
        </p:nvGrpSpPr>
        <p:grpSpPr>
          <a:xfrm>
            <a:off x="471470" y="1489412"/>
            <a:ext cx="11152659" cy="4294674"/>
            <a:chOff x="471470" y="1489412"/>
            <a:chExt cx="11152659" cy="4294674"/>
          </a:xfrm>
        </p:grpSpPr>
        <p:sp>
          <p:nvSpPr>
            <p:cNvPr id="3" name="CasellaDiTesto 2">
              <a:extLst>
                <a:ext uri="{FF2B5EF4-FFF2-40B4-BE49-F238E27FC236}">
                  <a16:creationId xmlns:a16="http://schemas.microsoft.com/office/drawing/2014/main" id="{84EFE7F4-0E17-57FF-1F1F-3815599B621A}"/>
                </a:ext>
              </a:extLst>
            </p:cNvPr>
            <p:cNvSpPr txBox="1"/>
            <p:nvPr/>
          </p:nvSpPr>
          <p:spPr>
            <a:xfrm>
              <a:off x="471471" y="2164731"/>
              <a:ext cx="11152657" cy="2492990"/>
            </a:xfrm>
            <a:prstGeom prst="rect">
              <a:avLst/>
            </a:prstGeom>
            <a:noFill/>
            <a:ln>
              <a:solidFill>
                <a:srgbClr val="1B193E"/>
              </a:solidFill>
            </a:ln>
          </p:spPr>
          <p:txBody>
            <a:bodyPr wrap="square" rtlCol="0">
              <a:spAutoFit/>
            </a:bodyPr>
            <a:lstStyle/>
            <a:p>
              <a:pPr algn="just"/>
              <a:r>
                <a:rPr lang="en-GB" sz="1600" b="1">
                  <a:solidFill>
                    <a:srgbClr val="1B193E"/>
                  </a:solidFill>
                  <a:latin typeface="Calibri" panose="020F0502020204030204" pitchFamily="34" charset="0"/>
                  <a:cs typeface="Calibri" panose="020F0502020204030204" pitchFamily="34" charset="0"/>
                </a:rPr>
                <a:t>Presupuesto anual</a:t>
              </a:r>
              <a:endParaRPr lang="en-GB" sz="1600" b="1" dirty="0">
                <a:solidFill>
                  <a:srgbClr val="1B193E"/>
                </a:solidFill>
                <a:latin typeface="Calibri" panose="020F0502020204030204" pitchFamily="34" charset="0"/>
                <a:cs typeface="Calibri" panose="020F0502020204030204" pitchFamily="34" charset="0"/>
              </a:endParaRPr>
            </a:p>
            <a:p>
              <a:pPr algn="just"/>
              <a:endParaRPr lang="en-GB" sz="1400" b="1" dirty="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Como complemento del MFP, el presupuesto anual aborda prioridades anuales específicas a través de la (re)negociación colaborativa entre las instituciones de la UE.</a:t>
              </a:r>
            </a:p>
            <a:p>
              <a:pPr algn="just"/>
              <a:endParaRPr lang="es-ES" sz="140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Dentro de un ciclo de siete años, representa el enfoque fundamental para alinear los objetivos a corto plazo con la estrategia más amplia del MFP. Como proceso dinámico, permite respuestas ágiles, adaptándose eventualmente a las necesidades y oportunidades emergentes en un solo año, por ejemplo, COVID, perturbaciones geopolíticas.</a:t>
              </a:r>
            </a:p>
            <a:p>
              <a:pPr algn="just"/>
              <a:endParaRPr lang="es-ES" sz="140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El presupuesto anual se somete a un riguroso proceso de negociación basado en el calendario, que incluye estimaciones (para julio), propuestas (para septiembre) y posiciones (a más tardar en octubre) de la Comisión, el Consejo y el Parlamento, garantizando la transparencia y la adaptabilidad.</a:t>
              </a:r>
              <a:endParaRPr lang="es-ES" sz="1400" dirty="0">
                <a:solidFill>
                  <a:srgbClr val="1B193E"/>
                </a:solidFill>
                <a:latin typeface="Calibri" panose="020F0502020204030204" pitchFamily="34" charset="0"/>
                <a:cs typeface="Calibri" panose="020F0502020204030204" pitchFamily="34" charset="0"/>
              </a:endParaRPr>
            </a:p>
          </p:txBody>
        </p:sp>
        <p:sp>
          <p:nvSpPr>
            <p:cNvPr id="6" name="CasellaDiTesto 5">
              <a:extLst>
                <a:ext uri="{FF2B5EF4-FFF2-40B4-BE49-F238E27FC236}">
                  <a16:creationId xmlns:a16="http://schemas.microsoft.com/office/drawing/2014/main" id="{056C5824-1FB5-8302-22C4-9B94051DC3EB}"/>
                </a:ext>
              </a:extLst>
            </p:cNvPr>
            <p:cNvSpPr txBox="1"/>
            <p:nvPr/>
          </p:nvSpPr>
          <p:spPr>
            <a:xfrm>
              <a:off x="471472" y="1489412"/>
              <a:ext cx="11152657" cy="584775"/>
            </a:xfrm>
            <a:prstGeom prst="rect">
              <a:avLst/>
            </a:prstGeom>
            <a:noFill/>
          </p:spPr>
          <p:txBody>
            <a:bodyPr wrap="square" rtlCol="0">
              <a:spAutoFit/>
            </a:bodyPr>
            <a:lstStyle/>
            <a:p>
              <a:pPr algn="just"/>
              <a:r>
                <a:rPr lang="es-ES" sz="1600">
                  <a:solidFill>
                    <a:srgbClr val="1B193E"/>
                  </a:solidFill>
                  <a:latin typeface="Calibri" panose="020F0502020204030204" pitchFamily="34" charset="0"/>
                  <a:cs typeface="Calibri" panose="020F0502020204030204" pitchFamily="34" charset="0"/>
                </a:rPr>
                <a:t>Partiendo de la comprensión del panorama financiero de la UE y de la introducción de la ciclicidad septenal relacionada, vamos a adentrarnos en el proceso presupuestario, navegando por él desde las implicaciones a largo plazo hasta las anuales.</a:t>
              </a:r>
              <a:endParaRPr lang="en-GB" sz="1600" dirty="0">
                <a:solidFill>
                  <a:srgbClr val="1B193E"/>
                </a:solidFill>
                <a:effectLst/>
                <a:latin typeface="Calibri" panose="020F0502020204030204" pitchFamily="34" charset="0"/>
                <a:cs typeface="Calibri" panose="020F0502020204030204" pitchFamily="34" charset="0"/>
              </a:endParaRPr>
            </a:p>
          </p:txBody>
        </p:sp>
        <p:sp>
          <p:nvSpPr>
            <p:cNvPr id="8" name="CasellaDiTesto 7">
              <a:extLst>
                <a:ext uri="{FF2B5EF4-FFF2-40B4-BE49-F238E27FC236}">
                  <a16:creationId xmlns:a16="http://schemas.microsoft.com/office/drawing/2014/main" id="{5F6DCC2E-41B9-3237-5888-C7361D1E9666}"/>
                </a:ext>
              </a:extLst>
            </p:cNvPr>
            <p:cNvSpPr txBox="1"/>
            <p:nvPr/>
          </p:nvSpPr>
          <p:spPr>
            <a:xfrm>
              <a:off x="471470" y="4953089"/>
              <a:ext cx="11152657" cy="830997"/>
            </a:xfrm>
            <a:prstGeom prst="rect">
              <a:avLst/>
            </a:prstGeom>
            <a:noFill/>
          </p:spPr>
          <p:txBody>
            <a:bodyPr wrap="square" rtlCol="0">
              <a:spAutoFit/>
            </a:bodyPr>
            <a:lstStyle/>
            <a:p>
              <a:pPr algn="just"/>
              <a:r>
                <a:rPr lang="es-ES" sz="1600">
                  <a:solidFill>
                    <a:srgbClr val="1B193E"/>
                  </a:solidFill>
                  <a:effectLst/>
                  <a:latin typeface="Calibri" panose="020F0502020204030204" pitchFamily="34" charset="0"/>
                  <a:cs typeface="Calibri" panose="020F0502020204030204" pitchFamily="34" charset="0"/>
                </a:rPr>
                <a:t>En este marco holístico del proceso presupuestario de la UE, el MFP y el Presupuesto Anual funcionan en tándem, garantizando eficazmente el equilibrio entre la visión a largo plazo y los objetivos a corto plazo, y permitiendo también una ágil capacidad de respuesta en caso necesario.</a:t>
              </a:r>
              <a:endParaRPr lang="en-GB" sz="1600" dirty="0">
                <a:solidFill>
                  <a:srgbClr val="1B193E"/>
                </a:solidFill>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991510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texto 1">
            <a:extLst>
              <a:ext uri="{FF2B5EF4-FFF2-40B4-BE49-F238E27FC236}">
                <a16:creationId xmlns:a16="http://schemas.microsoft.com/office/drawing/2014/main" id="{918AA710-D580-3DCC-D5C2-A0ADE773A2E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1. Introducción al presupuesto de la UE</a:t>
            </a:r>
          </a:p>
          <a:p>
            <a:r>
              <a:rPr lang="en-GB" sz="2000"/>
              <a:t>1.2 Dentro del proceso de presupuestación: presupuesto a largo plazo y anual (3)</a:t>
            </a:r>
            <a:endParaRPr lang="en-GB" sz="2000" dirty="0"/>
          </a:p>
        </p:txBody>
      </p:sp>
      <p:grpSp>
        <p:nvGrpSpPr>
          <p:cNvPr id="10" name="Gruppo 9">
            <a:extLst>
              <a:ext uri="{FF2B5EF4-FFF2-40B4-BE49-F238E27FC236}">
                <a16:creationId xmlns:a16="http://schemas.microsoft.com/office/drawing/2014/main" id="{B7E53CBA-6B10-F797-FBB3-11A9EB460E4F}"/>
              </a:ext>
            </a:extLst>
          </p:cNvPr>
          <p:cNvGrpSpPr/>
          <p:nvPr/>
        </p:nvGrpSpPr>
        <p:grpSpPr>
          <a:xfrm>
            <a:off x="471471" y="1489412"/>
            <a:ext cx="11948241" cy="4524315"/>
            <a:chOff x="471471" y="1489412"/>
            <a:chExt cx="11948241" cy="4524315"/>
          </a:xfrm>
        </p:grpSpPr>
        <p:grpSp>
          <p:nvGrpSpPr>
            <p:cNvPr id="13" name="Gruppo 12">
              <a:extLst>
                <a:ext uri="{FF2B5EF4-FFF2-40B4-BE49-F238E27FC236}">
                  <a16:creationId xmlns:a16="http://schemas.microsoft.com/office/drawing/2014/main" id="{8BB8A6B5-34A1-0200-5129-E97BCFAA5A8A}"/>
                </a:ext>
              </a:extLst>
            </p:cNvPr>
            <p:cNvGrpSpPr/>
            <p:nvPr/>
          </p:nvGrpSpPr>
          <p:grpSpPr>
            <a:xfrm>
              <a:off x="471471" y="1489412"/>
              <a:ext cx="11382213" cy="4524315"/>
              <a:chOff x="471471" y="1489412"/>
              <a:chExt cx="11382213" cy="4524315"/>
            </a:xfrm>
          </p:grpSpPr>
          <p:pic>
            <p:nvPicPr>
              <p:cNvPr id="3" name="Immagine 2">
                <a:extLst>
                  <a:ext uri="{FF2B5EF4-FFF2-40B4-BE49-F238E27FC236}">
                    <a16:creationId xmlns:a16="http://schemas.microsoft.com/office/drawing/2014/main" id="{DD90451B-EE98-37F9-B043-E43B3F7619B2}"/>
                  </a:ext>
                </a:extLst>
              </p:cNvPr>
              <p:cNvPicPr>
                <a:picLocks noChangeAspect="1"/>
              </p:cNvPicPr>
              <p:nvPr/>
            </p:nvPicPr>
            <p:blipFill>
              <a:blip r:embed="rId2"/>
              <a:stretch>
                <a:fillRect/>
              </a:stretch>
            </p:blipFill>
            <p:spPr>
              <a:xfrm>
                <a:off x="6758958" y="2074187"/>
                <a:ext cx="5094726" cy="2551079"/>
              </a:xfrm>
              <a:prstGeom prst="rect">
                <a:avLst/>
              </a:prstGeom>
              <a:ln>
                <a:solidFill>
                  <a:schemeClr val="accent6"/>
                </a:solidFill>
              </a:ln>
            </p:spPr>
          </p:pic>
          <p:sp>
            <p:nvSpPr>
              <p:cNvPr id="4" name="CasellaDiTesto 3">
                <a:extLst>
                  <a:ext uri="{FF2B5EF4-FFF2-40B4-BE49-F238E27FC236}">
                    <a16:creationId xmlns:a16="http://schemas.microsoft.com/office/drawing/2014/main" id="{DBB59978-FA16-F8C6-B937-BBD91B46E605}"/>
                  </a:ext>
                </a:extLst>
              </p:cNvPr>
              <p:cNvSpPr txBox="1"/>
              <p:nvPr/>
            </p:nvSpPr>
            <p:spPr>
              <a:xfrm>
                <a:off x="471471" y="1489412"/>
                <a:ext cx="5991473" cy="4524315"/>
              </a:xfrm>
              <a:prstGeom prst="rect">
                <a:avLst/>
              </a:prstGeom>
              <a:noFill/>
            </p:spPr>
            <p:txBody>
              <a:bodyPr wrap="square">
                <a:spAutoFit/>
              </a:bodyPr>
              <a:lstStyle/>
              <a:p>
                <a:pPr algn="just"/>
                <a:r>
                  <a:rPr lang="es-ES" sz="1400" b="0" i="0">
                    <a:solidFill>
                      <a:srgbClr val="1B193E"/>
                    </a:solidFill>
                    <a:effectLst/>
                    <a:latin typeface="Calibri" panose="020F0502020204030204" pitchFamily="34" charset="0"/>
                    <a:cs typeface="Calibri" panose="020F0502020204030204" pitchFamily="34" charset="0"/>
                  </a:rPr>
                  <a:t>Centrándose en el ciclo 2021-2027, el presupuesto a largo plazo de la UE, impulsado por el instrumento de recuperación NextGenerationEU, alcanza un importe sin precedentes de </a:t>
                </a:r>
                <a:r>
                  <a:rPr lang="es-ES" sz="1400" b="1" i="0">
                    <a:solidFill>
                      <a:srgbClr val="1B193E"/>
                    </a:solidFill>
                    <a:effectLst/>
                    <a:latin typeface="Calibri" panose="020F0502020204030204" pitchFamily="34" charset="0"/>
                    <a:cs typeface="Calibri" panose="020F0502020204030204" pitchFamily="34" charset="0"/>
                  </a:rPr>
                  <a:t>2.018 billones </a:t>
                </a:r>
                <a:r>
                  <a:rPr lang="es-ES" sz="1400" b="0" i="0">
                    <a:solidFill>
                      <a:srgbClr val="1B193E"/>
                    </a:solidFill>
                    <a:effectLst/>
                    <a:latin typeface="Calibri" panose="020F0502020204030204" pitchFamily="34" charset="0"/>
                    <a:cs typeface="Calibri" panose="020F0502020204030204" pitchFamily="34" charset="0"/>
                  </a:rPr>
                  <a:t>de euros (según los precios corrientes en noviembre de 2020).</a:t>
                </a:r>
                <a:endParaRPr lang="en-GB" sz="1400" dirty="0">
                  <a:solidFill>
                    <a:srgbClr val="1B193E"/>
                  </a:solidFill>
                  <a:latin typeface="Calibri" panose="020F0502020204030204" pitchFamily="34" charset="0"/>
                  <a:cs typeface="Calibri" panose="020F0502020204030204" pitchFamily="34" charset="0"/>
                </a:endParaRPr>
              </a:p>
              <a:p>
                <a:pPr algn="just"/>
                <a:r>
                  <a:rPr lang="en-GB" sz="1400" b="1">
                    <a:solidFill>
                      <a:srgbClr val="1B193E"/>
                    </a:solidFill>
                    <a:latin typeface="Calibri" panose="020F0502020204030204" pitchFamily="34" charset="0"/>
                    <a:cs typeface="Calibri" panose="020F0502020204030204" pitchFamily="34" charset="0"/>
                  </a:rPr>
                  <a:t>Composición dual</a:t>
                </a:r>
                <a:r>
                  <a:rPr lang="en-GB" sz="1400">
                    <a:solidFill>
                      <a:srgbClr val="1B193E"/>
                    </a:solidFill>
                    <a:latin typeface="Calibri" panose="020F0502020204030204" pitchFamily="34" charset="0"/>
                    <a:cs typeface="Calibri" panose="020F0502020204030204" pitchFamily="34" charset="0"/>
                  </a:rPr>
                  <a:t>:</a:t>
                </a:r>
                <a:endParaRPr lang="en-GB" sz="1400" dirty="0">
                  <a:solidFill>
                    <a:srgbClr val="1B193E"/>
                  </a:solidFill>
                  <a:latin typeface="Calibri" panose="020F0502020204030204" pitchFamily="34" charset="0"/>
                  <a:cs typeface="Calibri" panose="020F0502020204030204" pitchFamily="34" charset="0"/>
                </a:endParaRPr>
              </a:p>
              <a:p>
                <a:pPr algn="just"/>
                <a:endParaRPr lang="en-GB" sz="4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ES" sz="1400">
                    <a:solidFill>
                      <a:srgbClr val="1B193E"/>
                    </a:solidFill>
                    <a:latin typeface="Calibri" panose="020F0502020204030204" pitchFamily="34" charset="0"/>
                    <a:cs typeface="Calibri" panose="020F0502020204030204" pitchFamily="34" charset="0"/>
                  </a:rPr>
                  <a:t>MFP para 2021-2027: 1,211 billones de euros</a:t>
                </a:r>
              </a:p>
              <a:p>
                <a:pPr marL="285750" indent="-285750" algn="just">
                  <a:buFont typeface="Arial" panose="020B0604020202020204" pitchFamily="34" charset="0"/>
                  <a:buChar char="•"/>
                </a:pPr>
                <a:r>
                  <a:rPr lang="es-ES" sz="1400">
                    <a:solidFill>
                      <a:srgbClr val="1B193E"/>
                    </a:solidFill>
                    <a:latin typeface="Calibri" panose="020F0502020204030204" pitchFamily="34" charset="0"/>
                    <a:cs typeface="Calibri" panose="020F0502020204030204" pitchFamily="34" charset="0"/>
                  </a:rPr>
                  <a:t>NextGenerationEU: 806900 millones EUR</a:t>
                </a:r>
                <a:endParaRPr lang="en-GB" sz="1400" dirty="0">
                  <a:solidFill>
                    <a:srgbClr val="1B193E"/>
                  </a:solidFill>
                  <a:latin typeface="Calibri" panose="020F0502020204030204" pitchFamily="34" charset="0"/>
                  <a:cs typeface="Calibri" panose="020F0502020204030204" pitchFamily="34" charset="0"/>
                </a:endParaRPr>
              </a:p>
              <a:p>
                <a:pPr algn="just"/>
                <a:r>
                  <a:rPr lang="en-GB" sz="1400" b="1">
                    <a:solidFill>
                      <a:srgbClr val="1B193E"/>
                    </a:solidFill>
                    <a:latin typeface="Calibri" panose="020F0502020204030204" pitchFamily="34" charset="0"/>
                    <a:cs typeface="Calibri" panose="020F0502020204030204" pitchFamily="34" charset="0"/>
                  </a:rPr>
                  <a:t>Aspectos clave</a:t>
                </a:r>
                <a:r>
                  <a:rPr lang="en-GB" sz="1400">
                    <a:solidFill>
                      <a:srgbClr val="1B193E"/>
                    </a:solidFill>
                    <a:latin typeface="Calibri" panose="020F0502020204030204" pitchFamily="34" charset="0"/>
                    <a:cs typeface="Calibri" panose="020F0502020204030204" pitchFamily="34" charset="0"/>
                  </a:rPr>
                  <a:t>:</a:t>
                </a:r>
                <a:endParaRPr lang="en-GB" sz="1400" dirty="0">
                  <a:solidFill>
                    <a:srgbClr val="1B193E"/>
                  </a:solidFill>
                  <a:latin typeface="Calibri" panose="020F0502020204030204" pitchFamily="34" charset="0"/>
                  <a:cs typeface="Calibri" panose="020F0502020204030204" pitchFamily="34" charset="0"/>
                </a:endParaRPr>
              </a:p>
              <a:p>
                <a:pPr algn="just"/>
                <a:endParaRPr lang="en-GB" sz="4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ES" sz="1400">
                    <a:solidFill>
                      <a:srgbClr val="1B193E"/>
                    </a:solidFill>
                    <a:latin typeface="Calibri" panose="020F0502020204030204" pitchFamily="34" charset="0"/>
                    <a:cs typeface="Calibri" panose="020F0502020204030204" pitchFamily="34" charset="0"/>
                  </a:rPr>
                  <a:t>Más del 50 % del total tiene como objetivo avanzar la UE a través de la investigación, la innovación, las transiciones climáticas y digitales justas, así como la preparación, la recuperación y la resiliencia, lo que marca un enfoque significativo en la modernización.</a:t>
                </a:r>
              </a:p>
              <a:p>
                <a:pPr marL="285750" indent="-285750" algn="just">
                  <a:buFont typeface="Arial" panose="020B0604020202020204" pitchFamily="34" charset="0"/>
                  <a:buChar char="•"/>
                </a:pPr>
                <a:r>
                  <a:rPr lang="es-ES" sz="1400">
                    <a:solidFill>
                      <a:srgbClr val="1B193E"/>
                    </a:solidFill>
                    <a:latin typeface="Calibri" panose="020F0502020204030204" pitchFamily="34" charset="0"/>
                    <a:cs typeface="Calibri" panose="020F0502020204030204" pitchFamily="34" charset="0"/>
                  </a:rPr>
                  <a:t>El 31,9 % se destina a abordar prioridades nuevas y reforzadas, subrayando un enfoque dinámico para los desafíos emergentes</a:t>
                </a:r>
              </a:p>
              <a:p>
                <a:pPr marL="285750" indent="-285750" algn="just">
                  <a:buFont typeface="Arial" panose="020B0604020202020204" pitchFamily="34" charset="0"/>
                  <a:buChar char="•"/>
                </a:pPr>
                <a:r>
                  <a:rPr lang="es-ES" sz="1400">
                    <a:solidFill>
                      <a:srgbClr val="1B193E"/>
                    </a:solidFill>
                    <a:latin typeface="Calibri" panose="020F0502020204030204" pitchFamily="34" charset="0"/>
                    <a:cs typeface="Calibri" panose="020F0502020204030204" pitchFamily="34" charset="0"/>
                  </a:rPr>
                  <a:t>El 30 % se dedica a abordar los desafíos del cambio climático, centrándose en la protección de la biodiversidad y las cuestiones relacionadas con el género</a:t>
                </a:r>
              </a:p>
              <a:p>
                <a:pPr marL="285750" indent="-285750" algn="just">
                  <a:buFont typeface="Arial" panose="020B0604020202020204" pitchFamily="34" charset="0"/>
                  <a:buChar char="•"/>
                </a:pPr>
                <a:r>
                  <a:rPr lang="es-ES" sz="1400">
                    <a:solidFill>
                      <a:srgbClr val="1B193E"/>
                    </a:solidFill>
                    <a:latin typeface="Calibri" panose="020F0502020204030204" pitchFamily="34" charset="0"/>
                    <a:cs typeface="Calibri" panose="020F0502020204030204" pitchFamily="34" charset="0"/>
                  </a:rPr>
                  <a:t>El 10 % del gasto para 2026 y 2027 está comprometido con la biodiversidad</a:t>
                </a:r>
              </a:p>
              <a:p>
                <a:pPr marL="285750" indent="-285750" algn="just">
                  <a:buFont typeface="Arial" panose="020B0604020202020204" pitchFamily="34" charset="0"/>
                  <a:buChar char="•"/>
                </a:pPr>
                <a:r>
                  <a:rPr lang="es-ES" sz="1400">
                    <a:solidFill>
                      <a:srgbClr val="1B193E"/>
                    </a:solidFill>
                    <a:latin typeface="Calibri" panose="020F0502020204030204" pitchFamily="34" charset="0"/>
                    <a:cs typeface="Calibri" panose="020F0502020204030204" pitchFamily="34" charset="0"/>
                  </a:rPr>
                  <a:t>El 20 % de la financiación de NextGenerationEU se dirige a reforzar la transformación digital</a:t>
                </a:r>
                <a:endParaRPr lang="es-ES" sz="1400" dirty="0">
                  <a:solidFill>
                    <a:srgbClr val="1B193E"/>
                  </a:solidFill>
                  <a:latin typeface="Calibri" panose="020F0502020204030204" pitchFamily="34" charset="0"/>
                  <a:cs typeface="Calibri" panose="020F0502020204030204" pitchFamily="34" charset="0"/>
                </a:endParaRPr>
              </a:p>
            </p:txBody>
          </p:sp>
          <p:sp>
            <p:nvSpPr>
              <p:cNvPr id="5" name="CasellaDiTesto 4">
                <a:extLst>
                  <a:ext uri="{FF2B5EF4-FFF2-40B4-BE49-F238E27FC236}">
                    <a16:creationId xmlns:a16="http://schemas.microsoft.com/office/drawing/2014/main" id="{98ABD942-6F48-8D87-16E9-C5FBE6F42650}"/>
                  </a:ext>
                </a:extLst>
              </p:cNvPr>
              <p:cNvSpPr txBox="1"/>
              <p:nvPr/>
            </p:nvSpPr>
            <p:spPr>
              <a:xfrm>
                <a:off x="6922500" y="1489412"/>
                <a:ext cx="4747286" cy="584775"/>
              </a:xfrm>
              <a:prstGeom prst="rect">
                <a:avLst/>
              </a:prstGeom>
              <a:noFill/>
            </p:spPr>
            <p:txBody>
              <a:bodyPr wrap="square" rtlCol="0">
                <a:spAutoFit/>
              </a:bodyPr>
              <a:lstStyle/>
              <a:p>
                <a:pPr algn="ctr"/>
                <a:r>
                  <a:rPr lang="en-GB" sz="1600" b="1" dirty="0">
                    <a:latin typeface="Calibri" panose="020F0502020204030204" pitchFamily="34" charset="0"/>
                    <a:cs typeface="Calibri" panose="020F0502020204030204" pitchFamily="34" charset="0"/>
                  </a:rPr>
                  <a:t>2021-2027</a:t>
                </a:r>
                <a:r>
                  <a:rPr lang="en-GB" sz="1600" b="1">
                    <a:latin typeface="Calibri" panose="020F0502020204030204" pitchFamily="34" charset="0"/>
                    <a:cs typeface="Calibri" panose="020F0502020204030204" pitchFamily="34" charset="0"/>
                  </a:rPr>
                  <a:t>: Un presupuesto a largo plazo de la UE modernizado, impulsado por la NextGenerationEU</a:t>
                </a:r>
                <a:endParaRPr lang="it-IT" sz="1600" b="1" dirty="0">
                  <a:latin typeface="Calibri" panose="020F0502020204030204" pitchFamily="34" charset="0"/>
                  <a:cs typeface="Calibri" panose="020F0502020204030204" pitchFamily="34" charset="0"/>
                </a:endParaRPr>
              </a:p>
            </p:txBody>
          </p:sp>
        </p:grpSp>
        <p:sp>
          <p:nvSpPr>
            <p:cNvPr id="9" name="CasellaDiTesto 8">
              <a:extLst>
                <a:ext uri="{FF2B5EF4-FFF2-40B4-BE49-F238E27FC236}">
                  <a16:creationId xmlns:a16="http://schemas.microsoft.com/office/drawing/2014/main" id="{437CF4B9-8A07-B60C-EB04-F492E5F0C3DA}"/>
                </a:ext>
              </a:extLst>
            </p:cNvPr>
            <p:cNvSpPr txBox="1"/>
            <p:nvPr/>
          </p:nvSpPr>
          <p:spPr>
            <a:xfrm>
              <a:off x="6753132" y="4707424"/>
              <a:ext cx="5666580" cy="283845"/>
            </a:xfrm>
            <a:prstGeom prst="rect">
              <a:avLst/>
            </a:prstGeom>
            <a:noFill/>
          </p:spPr>
          <p:txBody>
            <a:bodyPr wrap="square" rtlCol="0">
              <a:spAutoFit/>
            </a:bodyPr>
            <a:lstStyle/>
            <a:p>
              <a:pPr algn="just"/>
              <a:r>
                <a:rPr lang="en-GB" sz="1200" b="1">
                  <a:latin typeface="Calibri" panose="020F0502020204030204" pitchFamily="34" charset="0"/>
                  <a:cs typeface="Calibri" panose="020F0502020204030204" pitchFamily="34" charset="0"/>
                </a:rPr>
                <a:t>Fuente</a:t>
              </a:r>
              <a:r>
                <a:rPr lang="en-GB" sz="1200">
                  <a:latin typeface="Calibri" panose="020F0502020204030204" pitchFamily="34" charset="0"/>
                  <a:cs typeface="Calibri" panose="020F0502020204030204" pitchFamily="34" charset="0"/>
                </a:rPr>
                <a:t>: </a:t>
              </a:r>
              <a:r>
                <a:rPr lang="en-GB" sz="1200" dirty="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European Commission, The 2021-2027 EU budget – What’s new? </a:t>
              </a:r>
              <a:endParaRPr lang="it-IT" sz="1200" dirty="0">
                <a:solidFill>
                  <a:srgbClr val="0070C0"/>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203969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74E4007F-B6FF-023C-6CB9-BDDD49A5F1FB}"/>
              </a:ext>
            </a:extLst>
          </p:cNvPr>
          <p:cNvSpPr txBox="1"/>
          <p:nvPr/>
        </p:nvSpPr>
        <p:spPr>
          <a:xfrm>
            <a:off x="471471" y="1489412"/>
            <a:ext cx="5624529" cy="4616648"/>
          </a:xfrm>
          <a:prstGeom prst="rect">
            <a:avLst/>
          </a:prstGeom>
          <a:noFill/>
        </p:spPr>
        <p:txBody>
          <a:bodyPr wrap="square">
            <a:spAutoFit/>
          </a:bodyPr>
          <a:lstStyle/>
          <a:p>
            <a:pPr algn="just"/>
            <a:r>
              <a:rPr lang="en-GB" sz="1400" b="1">
                <a:solidFill>
                  <a:srgbClr val="1B193E"/>
                </a:solidFill>
                <a:latin typeface="Calibri" panose="020F0502020204030204" pitchFamily="34" charset="0"/>
                <a:cs typeface="Calibri" panose="020F0502020204030204" pitchFamily="34" charset="0"/>
              </a:rPr>
              <a:t>…pero ¿qué es la NextGenerationEU?</a:t>
            </a:r>
            <a:endParaRPr lang="en-GB" sz="1400" b="1" dirty="0">
              <a:solidFill>
                <a:srgbClr val="1B193E"/>
              </a:solidFill>
              <a:latin typeface="Calibri" panose="020F0502020204030204" pitchFamily="34" charset="0"/>
              <a:cs typeface="Calibri" panose="020F0502020204030204" pitchFamily="34" charset="0"/>
            </a:endParaRPr>
          </a:p>
          <a:p>
            <a:pPr algn="just"/>
            <a:endParaRPr lang="en-GB" sz="1400" dirty="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NextGenerationEU es un instrumento de recuperación que complementa el MFP introducido en 2020 en respuesta a las repercusiones socioeconómicas de la pandemia. Su objetivo es orientar a Europa hacia la investigación, la innovación, la sostenibilidad, las transiciones digitales y la resiliencia en general.</a:t>
            </a:r>
          </a:p>
          <a:p>
            <a:pPr algn="just"/>
            <a:endParaRPr lang="es-ES" sz="140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NextGenerationEU prevé una inyección financiera de 806900 millones EUR, de los cuales 723800 millones EUR se destinan al Mecanismo de Recuperación y Resiliencia (MRR), más una contribución de 83100 millones EUR a programas existentes como REACT-EU, HORIZON EU, etc.</a:t>
            </a:r>
          </a:p>
          <a:p>
            <a:pPr algn="just"/>
            <a:endParaRPr lang="es-ES" sz="1400">
              <a:solidFill>
                <a:srgbClr val="1B193E"/>
              </a:solidFill>
              <a:latin typeface="Calibri" panose="020F0502020204030204" pitchFamily="34" charset="0"/>
              <a:cs typeface="Calibri" panose="020F0502020204030204" pitchFamily="34" charset="0"/>
            </a:endParaRPr>
          </a:p>
          <a:p>
            <a:pPr algn="just"/>
            <a:r>
              <a:rPr lang="es-ES" sz="1400">
                <a:solidFill>
                  <a:srgbClr val="1B193E"/>
                </a:solidFill>
                <a:latin typeface="Calibri" panose="020F0502020204030204" pitchFamily="34" charset="0"/>
                <a:cs typeface="Calibri" panose="020F0502020204030204" pitchFamily="34" charset="0"/>
              </a:rPr>
              <a:t>El MRR proporciona un apoyo sustancial a las inversiones públicas, centrándose en proyectos ecológicos y digitales. Financiados por NextGenerationEU, estos recursos, por un total de 338000 millones EUR en subvenciones y 385800 millones EUR en préstamos, se han canalizado a diversos programas y entre los países de la UE como beneficiarios, es decir, el Plan Nacional de Recuperación y Resiliencia (NRRP). La asignación de fondos sigue criterios como el PIB per cápita, las tasas de desempleo, el tamaño de la población y el impacto de la pandemia.</a:t>
            </a:r>
            <a:endParaRPr lang="es-ES" sz="1400" dirty="0">
              <a:solidFill>
                <a:srgbClr val="1B193E"/>
              </a:solidFill>
              <a:latin typeface="Calibri" panose="020F0502020204030204" pitchFamily="34" charset="0"/>
              <a:cs typeface="Calibri" panose="020F0502020204030204" pitchFamily="34" charset="0"/>
            </a:endParaRPr>
          </a:p>
        </p:txBody>
      </p:sp>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Unidad 1. Introducción al presupuesto de la UE</a:t>
            </a:r>
          </a:p>
          <a:p>
            <a:r>
              <a:rPr lang="en-GB" sz="2200"/>
              <a:t>1.3 Empoderar el futuro: </a:t>
            </a:r>
            <a:r>
              <a:rPr lang="en-GB" sz="2200" dirty="0"/>
              <a:t>NextGenerationEU</a:t>
            </a:r>
          </a:p>
        </p:txBody>
      </p:sp>
      <p:grpSp>
        <p:nvGrpSpPr>
          <p:cNvPr id="9" name="Gruppo 8">
            <a:extLst>
              <a:ext uri="{FF2B5EF4-FFF2-40B4-BE49-F238E27FC236}">
                <a16:creationId xmlns:a16="http://schemas.microsoft.com/office/drawing/2014/main" id="{809AD8C8-6E80-219A-36EA-D154852EB33F}"/>
              </a:ext>
            </a:extLst>
          </p:cNvPr>
          <p:cNvGrpSpPr/>
          <p:nvPr/>
        </p:nvGrpSpPr>
        <p:grpSpPr>
          <a:xfrm>
            <a:off x="6187103" y="1456257"/>
            <a:ext cx="5666580" cy="3500977"/>
            <a:chOff x="6187103" y="1243191"/>
            <a:chExt cx="5666580" cy="3500977"/>
          </a:xfrm>
        </p:grpSpPr>
        <p:pic>
          <p:nvPicPr>
            <p:cNvPr id="7" name="Picture 2" descr="NextGenerationEU figures (RRF + other programmes)">
              <a:extLst>
                <a:ext uri="{FF2B5EF4-FFF2-40B4-BE49-F238E27FC236}">
                  <a16:creationId xmlns:a16="http://schemas.microsoft.com/office/drawing/2014/main" id="{2D1DAD3B-C3AD-4FA5-DC18-FB9116AD52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103" y="1827966"/>
              <a:ext cx="5666580" cy="2916202"/>
            </a:xfrm>
            <a:prstGeom prst="rect">
              <a:avLst/>
            </a:prstGeom>
            <a:noFill/>
            <a:ln>
              <a:solidFill>
                <a:schemeClr val="accent6"/>
              </a:solidFill>
            </a:ln>
            <a:extLst>
              <a:ext uri="{909E8E84-426E-40DD-AFC4-6F175D3DCCD1}">
                <a14:hiddenFill xmlns:a14="http://schemas.microsoft.com/office/drawing/2010/main">
                  <a:solidFill>
                    <a:srgbClr val="FFFFFF"/>
                  </a:solidFill>
                </a14:hiddenFill>
              </a:ext>
            </a:extLst>
          </p:spPr>
        </p:pic>
        <p:sp>
          <p:nvSpPr>
            <p:cNvPr id="8" name="CasellaDiTesto 7">
              <a:extLst>
                <a:ext uri="{FF2B5EF4-FFF2-40B4-BE49-F238E27FC236}">
                  <a16:creationId xmlns:a16="http://schemas.microsoft.com/office/drawing/2014/main" id="{80FE11FB-2262-F118-5F12-CE4058DF5A65}"/>
                </a:ext>
              </a:extLst>
            </p:cNvPr>
            <p:cNvSpPr txBox="1"/>
            <p:nvPr/>
          </p:nvSpPr>
          <p:spPr>
            <a:xfrm>
              <a:off x="6208128" y="1243191"/>
              <a:ext cx="5624529" cy="584775"/>
            </a:xfrm>
            <a:prstGeom prst="rect">
              <a:avLst/>
            </a:prstGeom>
            <a:noFill/>
          </p:spPr>
          <p:txBody>
            <a:bodyPr wrap="square" rtlCol="0">
              <a:spAutoFit/>
            </a:bodyPr>
            <a:lstStyle/>
            <a:p>
              <a:pPr algn="ctr"/>
              <a:r>
                <a:rPr lang="en-GB" sz="1600" b="1" dirty="0">
                  <a:latin typeface="Calibri" panose="020F0502020204030204" pitchFamily="34" charset="0"/>
                  <a:cs typeface="Calibri" panose="020F0502020204030204" pitchFamily="34" charset="0"/>
                </a:rPr>
                <a:t>NextGenerationEU</a:t>
              </a:r>
              <a:r>
                <a:rPr lang="en-GB" sz="1600" b="1">
                  <a:latin typeface="Calibri" panose="020F0502020204030204" pitchFamily="34" charset="0"/>
                  <a:cs typeface="Calibri" panose="020F0502020204030204" pitchFamily="34" charset="0"/>
                </a:rPr>
                <a:t>: más de 800000 millones de euros para la recuperación de Europa</a:t>
              </a:r>
              <a:endParaRPr lang="it-IT" sz="1600" b="1" dirty="0">
                <a:latin typeface="Calibri" panose="020F0502020204030204" pitchFamily="34" charset="0"/>
                <a:cs typeface="Calibri" panose="020F0502020204030204" pitchFamily="34" charset="0"/>
              </a:endParaRPr>
            </a:p>
          </p:txBody>
        </p:sp>
      </p:grpSp>
      <p:sp>
        <p:nvSpPr>
          <p:cNvPr id="4" name="CasellaDiTesto 3">
            <a:extLst>
              <a:ext uri="{FF2B5EF4-FFF2-40B4-BE49-F238E27FC236}">
                <a16:creationId xmlns:a16="http://schemas.microsoft.com/office/drawing/2014/main" id="{F87295D7-4331-01CC-D7E5-77744BEBC227}"/>
              </a:ext>
            </a:extLst>
          </p:cNvPr>
          <p:cNvSpPr txBox="1"/>
          <p:nvPr/>
        </p:nvSpPr>
        <p:spPr>
          <a:xfrm>
            <a:off x="6187103" y="4957234"/>
            <a:ext cx="5666580" cy="283845"/>
          </a:xfrm>
          <a:prstGeom prst="rect">
            <a:avLst/>
          </a:prstGeom>
          <a:noFill/>
        </p:spPr>
        <p:txBody>
          <a:bodyPr wrap="square" rtlCol="0">
            <a:spAutoFit/>
          </a:bodyPr>
          <a:lstStyle/>
          <a:p>
            <a:pPr algn="just"/>
            <a:r>
              <a:rPr lang="en-GB" sz="1200" b="1">
                <a:latin typeface="Calibri" panose="020F0502020204030204" pitchFamily="34" charset="0"/>
                <a:cs typeface="Calibri" panose="020F0502020204030204" pitchFamily="34" charset="0"/>
              </a:rPr>
              <a:t>Fuente</a:t>
            </a:r>
            <a:r>
              <a:rPr lang="en-GB" sz="1200">
                <a:latin typeface="Calibri" panose="020F0502020204030204" pitchFamily="34" charset="0"/>
                <a:cs typeface="Calibri" panose="020F0502020204030204" pitchFamily="34" charset="0"/>
              </a:rPr>
              <a:t>: </a:t>
            </a:r>
            <a:r>
              <a:rPr lang="en-GB" sz="1200" dirty="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European Commission, The 2021-2027 EU budget – What’s new? </a:t>
            </a:r>
            <a:endParaRPr lang="it-IT" sz="1200"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34005243"/>
      </p:ext>
    </p:extLst>
  </p:cSld>
  <p:clrMapOvr>
    <a:masterClrMapping/>
  </p:clrMapOvr>
</p:sld>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6420</Words>
  <Application>Microsoft Office PowerPoint</Application>
  <PresentationFormat>Panorámica</PresentationFormat>
  <Paragraphs>473</Paragraphs>
  <Slides>27</Slides>
  <Notes>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27</vt:i4>
      </vt:variant>
    </vt:vector>
  </HeadingPairs>
  <TitlesOfParts>
    <vt:vector size="34" baseType="lpstr">
      <vt:lpstr>Söhne</vt:lpstr>
      <vt:lpstr>Arial</vt:lpstr>
      <vt:lpstr>Calibri</vt:lpstr>
      <vt:lpstr>Calibri Light</vt:lpstr>
      <vt:lpstr>Courier New</vt:lpstr>
      <vt:lpstr>Symbol</vt:lpstr>
      <vt:lpstr>DREAM corporate ppt</vt:lpstr>
      <vt:lpstr>Oportunidades de financiación de la UE para la resiliencia digital de las MIPYME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Internet Web Solutions</dc:creator>
  <cp:lastModifiedBy>Miriam Internet Web Solutions</cp:lastModifiedBy>
  <cp:revision>207</cp:revision>
  <dcterms:created xsi:type="dcterms:W3CDTF">2022-12-22T12:08:40Z</dcterms:created>
  <dcterms:modified xsi:type="dcterms:W3CDTF">2024-01-03T12:05:11Z</dcterms:modified>
</cp:coreProperties>
</file>