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iB1rZgVSDTWwckZAJ9A0RwjcdDu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C42985-79A0-4316-946B-CC4AED469DBA}">
  <a:tblStyle styleId="{7DC42985-79A0-4316-946B-CC4AED469DB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2908720cbad_0_6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g2908720cbad_0_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2908720cbad_0_6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9" name="Google Shape;179;g2908720cbad_0_6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24fa24adeb2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6" name="Google Shape;186;g24fa24adeb2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2908720cbad_0_7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g2908720cbad_0_7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4fa24adeb2_0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g24fa24adeb2_0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908720cbad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8" name="Google Shape;208;g2908720cbad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24fa24adeb2_0_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5" name="Google Shape;215;g24fa24adeb2_0_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2908720cbad_0_8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2" name="Google Shape;222;g2908720cbad_0_8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24fa24adeb2_0_3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g24fa24adeb2_0_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2908720cbad_0_9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2908720cbad_0_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3" name="Google Shape;243;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7" name="Google Shape;25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7" name="Google Shape;127;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24fa24adeb2_0_4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4" name="Google Shape;134;g24fa24adeb2_0_4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2908720cbad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g2908720cbad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908720cbad_0_1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g2908720cbad_0_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24fa24adeb2_0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g24fa24adeb2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4">
  <p:cSld name="Slide 4">
    <p:spTree>
      <p:nvGrpSpPr>
        <p:cNvPr id="1" name="Shape 10"/>
        <p:cNvGrpSpPr/>
        <p:nvPr/>
      </p:nvGrpSpPr>
      <p:grpSpPr>
        <a:xfrm>
          <a:off x="0" y="0"/>
          <a:ext cx="0" cy="0"/>
          <a:chOff x="0" y="0"/>
          <a:chExt cx="0" cy="0"/>
        </a:xfrm>
      </p:grpSpPr>
      <p:sp>
        <p:nvSpPr>
          <p:cNvPr id="11" name="Google Shape;11;p15"/>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 name="Google Shape;12;p15"/>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13" name="Google Shape;13;p15" descr="Interfaz de usuario gráfica, Texto&#10;&#10;Descripción generada automáticamente"/>
          <p:cNvPicPr preferRelativeResize="0"/>
          <p:nvPr/>
        </p:nvPicPr>
        <p:blipFill rotWithShape="1">
          <a:blip r:embed="rId2">
            <a:alphaModFix/>
          </a:blip>
          <a:srcRect/>
          <a:stretch/>
        </p:blipFill>
        <p:spPr>
          <a:xfrm>
            <a:off x="344230" y="6235578"/>
            <a:ext cx="2581713" cy="541631"/>
          </a:xfrm>
          <a:prstGeom prst="rect">
            <a:avLst/>
          </a:prstGeom>
          <a:noFill/>
          <a:ln>
            <a:noFill/>
          </a:ln>
        </p:spPr>
      </p:pic>
      <p:pic>
        <p:nvPicPr>
          <p:cNvPr id="14" name="Google Shape;14;p15" descr="Imagen que contiene Logotipo&#10;&#10;Descripción generada automáticamente"/>
          <p:cNvPicPr preferRelativeResize="0"/>
          <p:nvPr/>
        </p:nvPicPr>
        <p:blipFill rotWithShape="1">
          <a:blip r:embed="rId3">
            <a:alphaModFix/>
          </a:blip>
          <a:srcRect/>
          <a:stretch/>
        </p:blipFill>
        <p:spPr>
          <a:xfrm>
            <a:off x="9651574" y="174444"/>
            <a:ext cx="2068953" cy="1044213"/>
          </a:xfrm>
          <a:prstGeom prst="rect">
            <a:avLst/>
          </a:prstGeom>
          <a:noFill/>
          <a:ln>
            <a:noFill/>
          </a:ln>
        </p:spPr>
      </p:pic>
      <p:pic>
        <p:nvPicPr>
          <p:cNvPr id="15" name="Google Shape;15;p15"/>
          <p:cNvPicPr preferRelativeResize="0"/>
          <p:nvPr/>
        </p:nvPicPr>
        <p:blipFill rotWithShape="1">
          <a:blip r:embed="rId4">
            <a:alphaModFix/>
          </a:blip>
          <a:srcRect/>
          <a:stretch/>
        </p:blipFill>
        <p:spPr>
          <a:xfrm>
            <a:off x="-812" y="388"/>
            <a:ext cx="942975" cy="1066800"/>
          </a:xfrm>
          <a:prstGeom prst="rect">
            <a:avLst/>
          </a:prstGeom>
          <a:noFill/>
          <a:ln>
            <a:noFill/>
          </a:ln>
        </p:spPr>
      </p:pic>
      <p:pic>
        <p:nvPicPr>
          <p:cNvPr id="16" name="Google Shape;16;p15"/>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ver 2" type="secHead">
  <p:cSld name="SECTION_HEADER">
    <p:spTree>
      <p:nvGrpSpPr>
        <p:cNvPr id="1" name="Shape 17"/>
        <p:cNvGrpSpPr/>
        <p:nvPr/>
      </p:nvGrpSpPr>
      <p:grpSpPr>
        <a:xfrm>
          <a:off x="0" y="0"/>
          <a:ext cx="0" cy="0"/>
          <a:chOff x="0" y="0"/>
          <a:chExt cx="0" cy="0"/>
        </a:xfrm>
      </p:grpSpPr>
      <p:sp>
        <p:nvSpPr>
          <p:cNvPr id="18" name="Google Shape;18;p16"/>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16"/>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rgbClr val="1B193E"/>
              </a:buClr>
              <a:buSzPts val="4000"/>
              <a:buFont typeface="Calibri"/>
              <a:buNone/>
              <a:defRPr sz="4000" b="1" i="0" u="none" strike="noStrike" cap="none">
                <a:solidFill>
                  <a:srgbClr val="1B193E"/>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pic>
        <p:nvPicPr>
          <p:cNvPr id="20" name="Google Shape;20;p16" descr="Imagen que contiene Logotipo&#10;&#10;Descripción generada automáticamente"/>
          <p:cNvPicPr preferRelativeResize="0"/>
          <p:nvPr/>
        </p:nvPicPr>
        <p:blipFill rotWithShape="1">
          <a:blip r:embed="rId2">
            <a:alphaModFix/>
          </a:blip>
          <a:srcRect/>
          <a:stretch/>
        </p:blipFill>
        <p:spPr>
          <a:xfrm>
            <a:off x="3805636" y="581702"/>
            <a:ext cx="4416598" cy="2229084"/>
          </a:xfrm>
          <a:prstGeom prst="rect">
            <a:avLst/>
          </a:prstGeom>
          <a:noFill/>
          <a:ln>
            <a:noFill/>
          </a:ln>
        </p:spPr>
      </p:pic>
      <p:pic>
        <p:nvPicPr>
          <p:cNvPr id="21" name="Google Shape;21;p16"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22" name="Google Shape;22;p16"/>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23" name="Google Shape;23;p16"/>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ES"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pic>
        <p:nvPicPr>
          <p:cNvPr id="24" name="Google Shape;24;p16"/>
          <p:cNvPicPr preferRelativeResize="0"/>
          <p:nvPr/>
        </p:nvPicPr>
        <p:blipFill rotWithShape="1">
          <a:blip r:embed="rId4">
            <a:alphaModFix/>
          </a:blip>
          <a:srcRect r="21308"/>
          <a:stretch/>
        </p:blipFill>
        <p:spPr>
          <a:xfrm>
            <a:off x="-811" y="388"/>
            <a:ext cx="742030" cy="1066800"/>
          </a:xfrm>
          <a:prstGeom prst="rect">
            <a:avLst/>
          </a:prstGeom>
          <a:noFill/>
          <a:ln>
            <a:noFill/>
          </a:ln>
        </p:spPr>
      </p:pic>
      <p:sp>
        <p:nvSpPr>
          <p:cNvPr id="25" name="Google Shape;25;p16"/>
          <p:cNvSpPr/>
          <p:nvPr/>
        </p:nvSpPr>
        <p:spPr>
          <a:xfrm>
            <a:off x="720438" y="-9099"/>
            <a:ext cx="11471562" cy="89890"/>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6" name="Google Shape;26;p16"/>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27" name="Google Shape;27;p16"/>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rgbClr val="898990"/>
              </a:buClr>
              <a:buSzPts val="2000"/>
              <a:buFont typeface="Arial"/>
              <a:buNone/>
              <a:defRPr sz="2000" b="0" i="0" u="none" strike="noStrike" cap="none">
                <a:solidFill>
                  <a:srgbClr val="898990"/>
                </a:solidFill>
                <a:latin typeface="Calibri"/>
                <a:ea typeface="Calibri"/>
                <a:cs typeface="Calibri"/>
                <a:sym typeface="Calibri"/>
              </a:defRPr>
            </a:lvl2pPr>
            <a:lvl3pPr marL="1371600" marR="0" lvl="2" indent="-228600" algn="l" rtl="0">
              <a:lnSpc>
                <a:spcPct val="90000"/>
              </a:lnSpc>
              <a:spcBef>
                <a:spcPts val="500"/>
              </a:spcBef>
              <a:spcAft>
                <a:spcPts val="0"/>
              </a:spcAft>
              <a:buClr>
                <a:srgbClr val="898990"/>
              </a:buClr>
              <a:buSzPts val="1800"/>
              <a:buFont typeface="Arial"/>
              <a:buNone/>
              <a:defRPr sz="1800" b="0" i="0" u="none" strike="noStrike" cap="none">
                <a:solidFill>
                  <a:srgbClr val="898990"/>
                </a:solidFill>
                <a:latin typeface="Calibri"/>
                <a:ea typeface="Calibri"/>
                <a:cs typeface="Calibri"/>
                <a:sym typeface="Calibri"/>
              </a:defRPr>
            </a:lvl3pPr>
            <a:lvl4pPr marL="1828800" marR="0" lvl="3"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4pPr>
            <a:lvl5pPr marL="2286000" marR="0" lvl="4"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5pPr>
            <a:lvl6pPr marL="2743200" marR="0" lvl="5"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6pPr>
            <a:lvl7pPr marL="3200400" marR="0" lvl="6"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7pPr>
            <a:lvl8pPr marL="3657600" marR="0" lvl="7"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8pPr>
            <a:lvl9pPr marL="4114800" marR="0" lvl="8" indent="-228600" algn="l" rtl="0">
              <a:lnSpc>
                <a:spcPct val="90000"/>
              </a:lnSpc>
              <a:spcBef>
                <a:spcPts val="500"/>
              </a:spcBef>
              <a:spcAft>
                <a:spcPts val="0"/>
              </a:spcAft>
              <a:buClr>
                <a:srgbClr val="898990"/>
              </a:buClr>
              <a:buSzPts val="1600"/>
              <a:buFont typeface="Arial"/>
              <a:buNone/>
              <a:defRPr sz="1600" b="0" i="0" u="none" strike="noStrike" cap="none">
                <a:solidFill>
                  <a:srgbClr val="898990"/>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lide 2">
  <p:cSld name="Slide 2">
    <p:spTree>
      <p:nvGrpSpPr>
        <p:cNvPr id="1" name="Shape 28"/>
        <p:cNvGrpSpPr/>
        <p:nvPr/>
      </p:nvGrpSpPr>
      <p:grpSpPr>
        <a:xfrm>
          <a:off x="0" y="0"/>
          <a:ext cx="0" cy="0"/>
          <a:chOff x="0" y="0"/>
          <a:chExt cx="0" cy="0"/>
        </a:xfrm>
      </p:grpSpPr>
      <p:pic>
        <p:nvPicPr>
          <p:cNvPr id="29" name="Google Shape;29;p17"/>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30" name="Google Shape;30;p17"/>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31" name="Google Shape;31;p17"/>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32" name="Google Shape;32;p17"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33" name="Google Shape;33;p17"/>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4" name="Google Shape;34;p17" descr="Imagen que contiene Logotipo&#10;&#10;Descripción generada automáticamente"/>
          <p:cNvPicPr preferRelativeResize="0"/>
          <p:nvPr/>
        </p:nvPicPr>
        <p:blipFill rotWithShape="1">
          <a:blip r:embed="rId4">
            <a:alphaModFix/>
          </a:blip>
          <a:srcRect/>
          <a:stretch/>
        </p:blipFill>
        <p:spPr>
          <a:xfrm>
            <a:off x="9651574" y="174444"/>
            <a:ext cx="2068953" cy="1044213"/>
          </a:xfrm>
          <a:prstGeom prst="rect">
            <a:avLst/>
          </a:prstGeom>
          <a:noFill/>
          <a:ln>
            <a:noFill/>
          </a:ln>
        </p:spPr>
      </p:pic>
      <p:cxnSp>
        <p:nvCxnSpPr>
          <p:cNvPr id="35" name="Google Shape;35;p17"/>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36" name="Google Shape;36;p17"/>
          <p:cNvSpPr txBox="1">
            <a:spLocks noGrp="1"/>
          </p:cNvSpPr>
          <p:nvPr>
            <p:ph type="body" idx="2"/>
          </p:nvPr>
        </p:nvSpPr>
        <p:spPr>
          <a:xfrm>
            <a:off x="52966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37" name="Google Shape;37;p17"/>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38" name="Google Shape;38;p17"/>
          <p:cNvSpPr txBox="1">
            <a:spLocks noGrp="1"/>
          </p:cNvSpPr>
          <p:nvPr>
            <p:ph type="body" idx="3"/>
          </p:nvPr>
        </p:nvSpPr>
        <p:spPr>
          <a:xfrm>
            <a:off x="6280023" y="1627957"/>
            <a:ext cx="5440504"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lide 1">
  <p:cSld name="Slide 1">
    <p:spTree>
      <p:nvGrpSpPr>
        <p:cNvPr id="1" name="Shape 39"/>
        <p:cNvGrpSpPr/>
        <p:nvPr/>
      </p:nvGrpSpPr>
      <p:grpSpPr>
        <a:xfrm>
          <a:off x="0" y="0"/>
          <a:ext cx="0" cy="0"/>
          <a:chOff x="0" y="0"/>
          <a:chExt cx="0" cy="0"/>
        </a:xfrm>
      </p:grpSpPr>
      <p:sp>
        <p:nvSpPr>
          <p:cNvPr id="40" name="Google Shape;40;p18"/>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41" name="Google Shape;41;p18"/>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42" name="Google Shape;42;p18" descr="Interfaz de usuario gráfica, Texto&#10;&#10;Descripción generada automáticamente"/>
          <p:cNvPicPr preferRelativeResize="0"/>
          <p:nvPr/>
        </p:nvPicPr>
        <p:blipFill rotWithShape="1">
          <a:blip r:embed="rId2">
            <a:alphaModFix/>
          </a:blip>
          <a:srcRect/>
          <a:stretch/>
        </p:blipFill>
        <p:spPr>
          <a:xfrm>
            <a:off x="344230" y="6235578"/>
            <a:ext cx="2581713" cy="541631"/>
          </a:xfrm>
          <a:prstGeom prst="rect">
            <a:avLst/>
          </a:prstGeom>
          <a:noFill/>
          <a:ln>
            <a:noFill/>
          </a:ln>
        </p:spPr>
      </p:pic>
      <p:pic>
        <p:nvPicPr>
          <p:cNvPr id="43" name="Google Shape;43;p18" descr="Imagen que contiene Logotipo&#10;&#10;Descripción generada automáticamente"/>
          <p:cNvPicPr preferRelativeResize="0"/>
          <p:nvPr/>
        </p:nvPicPr>
        <p:blipFill rotWithShape="1">
          <a:blip r:embed="rId3">
            <a:alphaModFix/>
          </a:blip>
          <a:srcRect/>
          <a:stretch/>
        </p:blipFill>
        <p:spPr>
          <a:xfrm>
            <a:off x="9651574" y="174444"/>
            <a:ext cx="2068953" cy="1044213"/>
          </a:xfrm>
          <a:prstGeom prst="rect">
            <a:avLst/>
          </a:prstGeom>
          <a:noFill/>
          <a:ln>
            <a:noFill/>
          </a:ln>
        </p:spPr>
      </p:pic>
      <p:cxnSp>
        <p:nvCxnSpPr>
          <p:cNvPr id="44" name="Google Shape;44;p18"/>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pic>
        <p:nvPicPr>
          <p:cNvPr id="45" name="Google Shape;45;p18"/>
          <p:cNvPicPr preferRelativeResize="0"/>
          <p:nvPr/>
        </p:nvPicPr>
        <p:blipFill rotWithShape="1">
          <a:blip r:embed="rId4">
            <a:alphaModFix/>
          </a:blip>
          <a:srcRect/>
          <a:stretch/>
        </p:blipFill>
        <p:spPr>
          <a:xfrm>
            <a:off x="-812" y="388"/>
            <a:ext cx="942975" cy="1066800"/>
          </a:xfrm>
          <a:prstGeom prst="rect">
            <a:avLst/>
          </a:prstGeom>
          <a:noFill/>
          <a:ln>
            <a:noFill/>
          </a:ln>
        </p:spPr>
      </p:pic>
      <p:sp>
        <p:nvSpPr>
          <p:cNvPr id="46" name="Google Shape;46;p18"/>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47" name="Google Shape;47;p18"/>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48" name="Google Shape;48;p18"/>
          <p:cNvSpPr txBox="1">
            <a:spLocks noGrp="1"/>
          </p:cNvSpPr>
          <p:nvPr>
            <p:ph type="body" idx="2"/>
          </p:nvPr>
        </p:nvSpPr>
        <p:spPr>
          <a:xfrm>
            <a:off x="471472" y="1627957"/>
            <a:ext cx="11249055" cy="419576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lide 3">
  <p:cSld name="Slide 3">
    <p:spTree>
      <p:nvGrpSpPr>
        <p:cNvPr id="1" name="Shape 49"/>
        <p:cNvGrpSpPr/>
        <p:nvPr/>
      </p:nvGrpSpPr>
      <p:grpSpPr>
        <a:xfrm>
          <a:off x="0" y="0"/>
          <a:ext cx="0" cy="0"/>
          <a:chOff x="0" y="0"/>
          <a:chExt cx="0" cy="0"/>
        </a:xfrm>
      </p:grpSpPr>
      <p:pic>
        <p:nvPicPr>
          <p:cNvPr id="50" name="Google Shape;50;p19"/>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51" name="Google Shape;51;p19"/>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52" name="Google Shape;52;p19"/>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53" name="Google Shape;53;p19"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54" name="Google Shape;54;p19"/>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55" name="Google Shape;55;p19" descr="Imagen que contiene Logotipo&#10;&#10;Descripción generada automáticamente"/>
          <p:cNvPicPr preferRelativeResize="0"/>
          <p:nvPr/>
        </p:nvPicPr>
        <p:blipFill rotWithShape="1">
          <a:blip r:embed="rId4">
            <a:alphaModFix/>
          </a:blip>
          <a:srcRect/>
          <a:stretch/>
        </p:blipFill>
        <p:spPr>
          <a:xfrm>
            <a:off x="9651574" y="174444"/>
            <a:ext cx="2068953" cy="1044213"/>
          </a:xfrm>
          <a:prstGeom prst="rect">
            <a:avLst/>
          </a:prstGeom>
          <a:noFill/>
          <a:ln>
            <a:noFill/>
          </a:ln>
        </p:spPr>
      </p:pic>
      <p:cxnSp>
        <p:nvCxnSpPr>
          <p:cNvPr id="56" name="Google Shape;56;p19"/>
          <p:cNvCxnSpPr/>
          <p:nvPr/>
        </p:nvCxnSpPr>
        <p:spPr>
          <a:xfrm>
            <a:off x="344230" y="1343054"/>
            <a:ext cx="8388000" cy="0"/>
          </a:xfrm>
          <a:prstGeom prst="straightConnector1">
            <a:avLst/>
          </a:prstGeom>
          <a:noFill/>
          <a:ln w="12700" cap="flat" cmpd="sng">
            <a:solidFill>
              <a:srgbClr val="1B193E"/>
            </a:solidFill>
            <a:prstDash val="solid"/>
            <a:miter lim="800000"/>
            <a:headEnd type="none" w="sm" len="sm"/>
            <a:tailEnd type="none" w="sm" len="sm"/>
          </a:ln>
        </p:spPr>
      </p:cxnSp>
      <p:sp>
        <p:nvSpPr>
          <p:cNvPr id="57" name="Google Shape;57;p19"/>
          <p:cNvSpPr txBox="1">
            <a:spLocks noGrp="1"/>
          </p:cNvSpPr>
          <p:nvPr>
            <p:ph type="body" idx="2"/>
          </p:nvPr>
        </p:nvSpPr>
        <p:spPr>
          <a:xfrm>
            <a:off x="469842" y="1512524"/>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8" name="Google Shape;58;p19"/>
          <p:cNvSpPr txBox="1">
            <a:spLocks noGrp="1"/>
          </p:cNvSpPr>
          <p:nvPr>
            <p:ph type="body" idx="3"/>
          </p:nvPr>
        </p:nvSpPr>
        <p:spPr>
          <a:xfrm>
            <a:off x="6280023" y="1509411"/>
            <a:ext cx="5440504"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9" name="Google Shape;59;p19"/>
          <p:cNvSpPr txBox="1">
            <a:spLocks noGrp="1"/>
          </p:cNvSpPr>
          <p:nvPr>
            <p:ph type="body" idx="4"/>
          </p:nvPr>
        </p:nvSpPr>
        <p:spPr>
          <a:xfrm>
            <a:off x="469842"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60" name="Google Shape;60;p19"/>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61" name="Google Shape;61;p19"/>
          <p:cNvSpPr txBox="1">
            <a:spLocks noGrp="1"/>
          </p:cNvSpPr>
          <p:nvPr>
            <p:ph type="body" idx="5"/>
          </p:nvPr>
        </p:nvSpPr>
        <p:spPr>
          <a:xfrm>
            <a:off x="6280023" y="2505905"/>
            <a:ext cx="5440504" cy="33178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2pPr>
            <a:lvl3pPr marL="1371600" marR="0" lvl="2"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3pPr>
            <a:lvl4pPr marL="1828800" marR="0" lvl="3"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4pPr>
            <a:lvl5pPr marL="2286000" marR="0" lvl="4" indent="-342900" algn="l" rtl="0">
              <a:lnSpc>
                <a:spcPct val="90000"/>
              </a:lnSpc>
              <a:spcBef>
                <a:spcPts val="500"/>
              </a:spcBef>
              <a:spcAft>
                <a:spcPts val="0"/>
              </a:spcAft>
              <a:buClr>
                <a:srgbClr val="1B193E"/>
              </a:buClr>
              <a:buSzPts val="1800"/>
              <a:buFont typeface="Arial"/>
              <a:buChar char="•"/>
              <a:defRPr sz="1800" b="0" i="0" u="none" strike="noStrike" cap="none">
                <a:solidFill>
                  <a:srgbClr val="1B193E"/>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lide 5">
  <p:cSld name="Slide 5">
    <p:spTree>
      <p:nvGrpSpPr>
        <p:cNvPr id="1" name="Shape 62"/>
        <p:cNvGrpSpPr/>
        <p:nvPr/>
      </p:nvGrpSpPr>
      <p:grpSpPr>
        <a:xfrm>
          <a:off x="0" y="0"/>
          <a:ext cx="0" cy="0"/>
          <a:chOff x="0" y="0"/>
          <a:chExt cx="0" cy="0"/>
        </a:xfrm>
      </p:grpSpPr>
      <p:pic>
        <p:nvPicPr>
          <p:cNvPr id="63" name="Google Shape;63;p20"/>
          <p:cNvPicPr preferRelativeResize="0"/>
          <p:nvPr/>
        </p:nvPicPr>
        <p:blipFill rotWithShape="1">
          <a:blip r:embed="rId2">
            <a:alphaModFix/>
          </a:blip>
          <a:srcRect/>
          <a:stretch/>
        </p:blipFill>
        <p:spPr>
          <a:xfrm>
            <a:off x="-812" y="388"/>
            <a:ext cx="942975" cy="1066800"/>
          </a:xfrm>
          <a:prstGeom prst="rect">
            <a:avLst/>
          </a:prstGeom>
          <a:noFill/>
          <a:ln>
            <a:noFill/>
          </a:ln>
        </p:spPr>
      </p:pic>
      <p:sp>
        <p:nvSpPr>
          <p:cNvPr id="64" name="Google Shape;64;p20"/>
          <p:cNvSpPr/>
          <p:nvPr/>
        </p:nvSpPr>
        <p:spPr>
          <a:xfrm>
            <a:off x="839788" y="457200"/>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65" name="Google Shape;65;p20"/>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66" name="Google Shape;66;p20"/>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7" name="Google Shape;67;p20" descr="Interfaz de usuario gráfica, Texto&#10;&#10;Descripción generada automáticamente"/>
          <p:cNvPicPr preferRelativeResize="0"/>
          <p:nvPr/>
        </p:nvPicPr>
        <p:blipFill rotWithShape="1">
          <a:blip r:embed="rId3">
            <a:alphaModFix/>
          </a:blip>
          <a:srcRect/>
          <a:stretch/>
        </p:blipFill>
        <p:spPr>
          <a:xfrm>
            <a:off x="344230" y="6235578"/>
            <a:ext cx="2581713" cy="541631"/>
          </a:xfrm>
          <a:prstGeom prst="rect">
            <a:avLst/>
          </a:prstGeom>
          <a:noFill/>
          <a:ln>
            <a:noFill/>
          </a:ln>
        </p:spPr>
      </p:pic>
      <p:sp>
        <p:nvSpPr>
          <p:cNvPr id="68" name="Google Shape;68;p20"/>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pic>
        <p:nvPicPr>
          <p:cNvPr id="69" name="Google Shape;69;p20" descr="Logotipo&#10;&#10;Descripción generada automáticamente con confianza media"/>
          <p:cNvPicPr preferRelativeResize="0"/>
          <p:nvPr/>
        </p:nvPicPr>
        <p:blipFill rotWithShape="1">
          <a:blip r:embed="rId4">
            <a:alphaModFix/>
          </a:blip>
          <a:srcRect/>
          <a:stretch/>
        </p:blipFill>
        <p:spPr>
          <a:xfrm>
            <a:off x="1871163" y="654892"/>
            <a:ext cx="1869481" cy="941339"/>
          </a:xfrm>
          <a:prstGeom prst="rect">
            <a:avLst/>
          </a:prstGeom>
          <a:noFill/>
          <a:ln>
            <a:noFill/>
          </a:ln>
        </p:spPr>
      </p:pic>
      <p:sp>
        <p:nvSpPr>
          <p:cNvPr id="70" name="Google Shape;70;p20"/>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71" name="Google Shape;71;p20"/>
          <p:cNvPicPr preferRelativeResize="0"/>
          <p:nvPr/>
        </p:nvPicPr>
        <p:blipFill rotWithShape="1">
          <a:blip r:embed="rId5">
            <a:alphaModFix/>
          </a:blip>
          <a:srcRect t="4618" b="1611"/>
          <a:stretch/>
        </p:blipFill>
        <p:spPr>
          <a:xfrm>
            <a:off x="11263678" y="5460155"/>
            <a:ext cx="928322" cy="1397846"/>
          </a:xfrm>
          <a:prstGeom prst="rect">
            <a:avLst/>
          </a:prstGeom>
          <a:noFill/>
          <a:ln>
            <a:noFill/>
          </a:ln>
        </p:spPr>
      </p:pic>
      <p:sp>
        <p:nvSpPr>
          <p:cNvPr id="72" name="Google Shape;72;p20"/>
          <p:cNvSpPr txBox="1">
            <a:spLocks noGrp="1"/>
          </p:cNvSpPr>
          <p:nvPr>
            <p:ph type="body" idx="3"/>
          </p:nvPr>
        </p:nvSpPr>
        <p:spPr>
          <a:xfrm>
            <a:off x="5183188"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lide 6">
  <p:cSld name="Slide 6">
    <p:spTree>
      <p:nvGrpSpPr>
        <p:cNvPr id="1" name="Shape 73"/>
        <p:cNvGrpSpPr/>
        <p:nvPr/>
      </p:nvGrpSpPr>
      <p:grpSpPr>
        <a:xfrm>
          <a:off x="0" y="0"/>
          <a:ext cx="0" cy="0"/>
          <a:chOff x="0" y="0"/>
          <a:chExt cx="0" cy="0"/>
        </a:xfrm>
      </p:grpSpPr>
      <p:sp>
        <p:nvSpPr>
          <p:cNvPr id="74" name="Google Shape;74;p21"/>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75" name="Google Shape;75;p21"/>
          <p:cNvPicPr preferRelativeResize="0"/>
          <p:nvPr/>
        </p:nvPicPr>
        <p:blipFill rotWithShape="1">
          <a:blip r:embed="rId2">
            <a:alphaModFix/>
          </a:blip>
          <a:srcRect t="4618" b="1611"/>
          <a:stretch/>
        </p:blipFill>
        <p:spPr>
          <a:xfrm>
            <a:off x="11263678" y="5460155"/>
            <a:ext cx="928322" cy="1397846"/>
          </a:xfrm>
          <a:prstGeom prst="rect">
            <a:avLst/>
          </a:prstGeom>
          <a:noFill/>
          <a:ln>
            <a:noFill/>
          </a:ln>
        </p:spPr>
      </p:pic>
      <p:pic>
        <p:nvPicPr>
          <p:cNvPr id="76" name="Google Shape;76;p21"/>
          <p:cNvPicPr preferRelativeResize="0"/>
          <p:nvPr/>
        </p:nvPicPr>
        <p:blipFill rotWithShape="1">
          <a:blip r:embed="rId3">
            <a:alphaModFix/>
          </a:blip>
          <a:srcRect/>
          <a:stretch/>
        </p:blipFill>
        <p:spPr>
          <a:xfrm>
            <a:off x="-812" y="388"/>
            <a:ext cx="942975" cy="1066800"/>
          </a:xfrm>
          <a:prstGeom prst="rect">
            <a:avLst/>
          </a:prstGeom>
          <a:noFill/>
          <a:ln>
            <a:noFill/>
          </a:ln>
        </p:spPr>
      </p:pic>
      <p:sp>
        <p:nvSpPr>
          <p:cNvPr id="77" name="Google Shape;77;p21"/>
          <p:cNvSpPr/>
          <p:nvPr/>
        </p:nvSpPr>
        <p:spPr>
          <a:xfrm>
            <a:off x="7470798" y="457201"/>
            <a:ext cx="3932237" cy="5403850"/>
          </a:xfrm>
          <a:prstGeom prst="rect">
            <a:avLst/>
          </a:prstGeom>
          <a:solidFill>
            <a:srgbClr val="1B193E"/>
          </a:solidFill>
          <a:ln w="12700" cap="flat" cmpd="sng">
            <a:solidFill>
              <a:srgbClr val="1B193E"/>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78" name="Google Shape;78;p21"/>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lvl1pPr marL="457200" marR="0" lvl="0" indent="-228600" algn="r" rtl="0">
              <a:lnSpc>
                <a:spcPct val="90000"/>
              </a:lnSpc>
              <a:spcBef>
                <a:spcPts val="1000"/>
              </a:spcBef>
              <a:spcAft>
                <a:spcPts val="0"/>
              </a:spcAft>
              <a:buClr>
                <a:srgbClr val="F5F5F5"/>
              </a:buClr>
              <a:buSzPts val="2200"/>
              <a:buFont typeface="Arial"/>
              <a:buNone/>
              <a:defRPr sz="2200" b="1" i="0" u="none" strike="noStrike" cap="none">
                <a:solidFill>
                  <a:srgbClr val="F5F5F5"/>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pic>
        <p:nvPicPr>
          <p:cNvPr id="79" name="Google Shape;79;p21" descr="Logotipo&#10;&#10;Descripción generada automáticamente con confianza media"/>
          <p:cNvPicPr preferRelativeResize="0"/>
          <p:nvPr/>
        </p:nvPicPr>
        <p:blipFill rotWithShape="1">
          <a:blip r:embed="rId4">
            <a:alphaModFix/>
          </a:blip>
          <a:srcRect/>
          <a:stretch/>
        </p:blipFill>
        <p:spPr>
          <a:xfrm>
            <a:off x="8500521" y="654893"/>
            <a:ext cx="1869481" cy="941339"/>
          </a:xfrm>
          <a:prstGeom prst="rect">
            <a:avLst/>
          </a:prstGeom>
          <a:noFill/>
          <a:ln>
            <a:noFill/>
          </a:ln>
        </p:spPr>
      </p:pic>
      <p:sp>
        <p:nvSpPr>
          <p:cNvPr id="80" name="Google Shape;80;p21"/>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lvl1pPr marL="457200" marR="0" lvl="0" indent="-228600" algn="r" rtl="0">
              <a:lnSpc>
                <a:spcPct val="90000"/>
              </a:lnSpc>
              <a:spcBef>
                <a:spcPts val="1000"/>
              </a:spcBef>
              <a:spcAft>
                <a:spcPts val="0"/>
              </a:spcAft>
              <a:buClr>
                <a:srgbClr val="F5F5F5"/>
              </a:buClr>
              <a:buSzPts val="2000"/>
              <a:buFont typeface="Arial"/>
              <a:buNone/>
              <a:defRPr sz="2000" b="0" i="0" u="none" strike="noStrike" cap="none">
                <a:solidFill>
                  <a:srgbClr val="F5F5F5"/>
                </a:solidFill>
                <a:latin typeface="Calibri"/>
                <a:ea typeface="Calibri"/>
                <a:cs typeface="Calibri"/>
                <a:sym typeface="Calibri"/>
              </a:defRPr>
            </a:lvl1pPr>
            <a:lvl2pPr marL="914400" marR="0" lvl="1" indent="-381000" algn="l" rtl="0">
              <a:lnSpc>
                <a:spcPct val="90000"/>
              </a:lnSpc>
              <a:spcBef>
                <a:spcPts val="500"/>
              </a:spcBef>
              <a:spcAft>
                <a:spcPts val="0"/>
              </a:spcAft>
              <a:buClr>
                <a:srgbClr val="F5F5F5"/>
              </a:buClr>
              <a:buSzPts val="2400"/>
              <a:buFont typeface="Arial"/>
              <a:buChar char="•"/>
              <a:defRPr sz="2400" b="0" i="0" u="none" strike="noStrike" cap="none">
                <a:solidFill>
                  <a:srgbClr val="F5F5F5"/>
                </a:solidFill>
                <a:latin typeface="Calibri"/>
                <a:ea typeface="Calibri"/>
                <a:cs typeface="Calibri"/>
                <a:sym typeface="Calibri"/>
              </a:defRPr>
            </a:lvl2pPr>
            <a:lvl3pPr marL="1371600" marR="0" lvl="2" indent="-355600" algn="l" rtl="0">
              <a:lnSpc>
                <a:spcPct val="90000"/>
              </a:lnSpc>
              <a:spcBef>
                <a:spcPts val="500"/>
              </a:spcBef>
              <a:spcAft>
                <a:spcPts val="0"/>
              </a:spcAft>
              <a:buClr>
                <a:srgbClr val="F5F5F5"/>
              </a:buClr>
              <a:buSzPts val="2000"/>
              <a:buFont typeface="Arial"/>
              <a:buChar char="•"/>
              <a:defRPr sz="2000" b="0" i="0" u="none" strike="noStrike" cap="none">
                <a:solidFill>
                  <a:srgbClr val="F5F5F5"/>
                </a:solidFill>
                <a:latin typeface="Calibri"/>
                <a:ea typeface="Calibri"/>
                <a:cs typeface="Calibri"/>
                <a:sym typeface="Calibri"/>
              </a:defRPr>
            </a:lvl3pPr>
            <a:lvl4pPr marL="1828800" marR="0" lvl="3"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4pPr>
            <a:lvl5pPr marL="2286000" marR="0" lvl="4" indent="-342900" algn="l" rtl="0">
              <a:lnSpc>
                <a:spcPct val="90000"/>
              </a:lnSpc>
              <a:spcBef>
                <a:spcPts val="500"/>
              </a:spcBef>
              <a:spcAft>
                <a:spcPts val="0"/>
              </a:spcAft>
              <a:buClr>
                <a:srgbClr val="F5F5F5"/>
              </a:buClr>
              <a:buSzPts val="1800"/>
              <a:buFont typeface="Arial"/>
              <a:buChar char="•"/>
              <a:defRPr sz="1800" b="0" i="0" u="none" strike="noStrike" cap="none">
                <a:solidFill>
                  <a:srgbClr val="F5F5F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1" name="Google Shape;81;p21"/>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400"/>
              <a:buFont typeface="Arial"/>
              <a:buNone/>
              <a:defRPr sz="2400" b="0" i="0" u="none" strike="noStrike" cap="none">
                <a:solidFill>
                  <a:srgbClr val="1B193E"/>
                </a:solidFill>
                <a:latin typeface="Calibri"/>
                <a:ea typeface="Calibri"/>
                <a:cs typeface="Calibri"/>
                <a:sym typeface="Calibri"/>
              </a:defRPr>
            </a:lvl1pPr>
            <a:lvl2pPr marL="914400" marR="0" lvl="1" indent="-406400" algn="l" rtl="0">
              <a:lnSpc>
                <a:spcPct val="90000"/>
              </a:lnSpc>
              <a:spcBef>
                <a:spcPts val="500"/>
              </a:spcBef>
              <a:spcAft>
                <a:spcPts val="0"/>
              </a:spcAft>
              <a:buClr>
                <a:srgbClr val="1B193E"/>
              </a:buClr>
              <a:buSzPts val="2800"/>
              <a:buFont typeface="Arial"/>
              <a:buChar char="•"/>
              <a:defRPr sz="2800" b="0" i="0" u="none" strike="noStrike" cap="none">
                <a:solidFill>
                  <a:srgbClr val="1B193E"/>
                </a:solidFill>
                <a:latin typeface="Calibri"/>
                <a:ea typeface="Calibri"/>
                <a:cs typeface="Calibri"/>
                <a:sym typeface="Calibri"/>
              </a:defRPr>
            </a:lvl2pPr>
            <a:lvl3pPr marL="1371600" marR="0" lvl="2" indent="-381000" algn="l" rtl="0">
              <a:lnSpc>
                <a:spcPct val="90000"/>
              </a:lnSpc>
              <a:spcBef>
                <a:spcPts val="500"/>
              </a:spcBef>
              <a:spcAft>
                <a:spcPts val="0"/>
              </a:spcAft>
              <a:buClr>
                <a:srgbClr val="1B193E"/>
              </a:buClr>
              <a:buSzPts val="2400"/>
              <a:buFont typeface="Arial"/>
              <a:buChar char="•"/>
              <a:defRPr sz="2400" b="0" i="0" u="none" strike="noStrike" cap="none">
                <a:solidFill>
                  <a:srgbClr val="1B193E"/>
                </a:solidFill>
                <a:latin typeface="Calibri"/>
                <a:ea typeface="Calibri"/>
                <a:cs typeface="Calibri"/>
                <a:sym typeface="Calibri"/>
              </a:defRPr>
            </a:lvl3pPr>
            <a:lvl4pPr marL="1828800" marR="0" lvl="3"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4pPr>
            <a:lvl5pPr marL="2286000" marR="0" lvl="4" indent="-355600" algn="l" rtl="0">
              <a:lnSpc>
                <a:spcPct val="90000"/>
              </a:lnSpc>
              <a:spcBef>
                <a:spcPts val="500"/>
              </a:spcBef>
              <a:spcAft>
                <a:spcPts val="0"/>
              </a:spcAft>
              <a:buClr>
                <a:srgbClr val="1B193E"/>
              </a:buClr>
              <a:buSzPts val="2000"/>
              <a:buFont typeface="Arial"/>
              <a:buChar char="•"/>
              <a:defRPr sz="2000" b="0" i="0" u="none" strike="noStrike" cap="none">
                <a:solidFill>
                  <a:srgbClr val="1B193E"/>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82" name="Google Shape;82;p21" descr="Interfaz de usuario gráfica, Texto&#10;&#10;Descripción generada automáticamente"/>
          <p:cNvPicPr preferRelativeResize="0"/>
          <p:nvPr/>
        </p:nvPicPr>
        <p:blipFill rotWithShape="1">
          <a:blip r:embed="rId5">
            <a:alphaModFix/>
          </a:blip>
          <a:srcRect/>
          <a:stretch/>
        </p:blipFill>
        <p:spPr>
          <a:xfrm>
            <a:off x="344230" y="6235578"/>
            <a:ext cx="2581713" cy="541631"/>
          </a:xfrm>
          <a:prstGeom prst="rect">
            <a:avLst/>
          </a:prstGeom>
          <a:noFill/>
          <a:ln>
            <a:noFill/>
          </a:ln>
        </p:spPr>
      </p:pic>
      <p:sp>
        <p:nvSpPr>
          <p:cNvPr id="83" name="Google Shape;83;p21"/>
          <p:cNvSpPr txBox="1"/>
          <p:nvPr/>
        </p:nvSpPr>
        <p:spPr>
          <a:xfrm>
            <a:off x="3270172" y="6160146"/>
            <a:ext cx="8082190"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rgbClr val="F5F5F5"/>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ver 1">
  <p:cSld name="Cover 1">
    <p:spTree>
      <p:nvGrpSpPr>
        <p:cNvPr id="1" name="Shape 84"/>
        <p:cNvGrpSpPr/>
        <p:nvPr/>
      </p:nvGrpSpPr>
      <p:grpSpPr>
        <a:xfrm>
          <a:off x="0" y="0"/>
          <a:ext cx="0" cy="0"/>
          <a:chOff x="0" y="0"/>
          <a:chExt cx="0" cy="0"/>
        </a:xfrm>
      </p:grpSpPr>
      <p:sp>
        <p:nvSpPr>
          <p:cNvPr id="85" name="Google Shape;85;p22"/>
          <p:cNvSpPr/>
          <p:nvPr/>
        </p:nvSpPr>
        <p:spPr>
          <a:xfrm>
            <a:off x="0" y="6108624"/>
            <a:ext cx="12192000" cy="749377"/>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86" name="Google Shape;86;p22" descr="Imagen que contiene Logotipo&#10;&#10;Descripción generada automáticamente"/>
          <p:cNvPicPr preferRelativeResize="0"/>
          <p:nvPr/>
        </p:nvPicPr>
        <p:blipFill rotWithShape="1">
          <a:blip r:embed="rId2">
            <a:alphaModFix/>
          </a:blip>
          <a:srcRect/>
          <a:stretch/>
        </p:blipFill>
        <p:spPr>
          <a:xfrm>
            <a:off x="1122821" y="1323778"/>
            <a:ext cx="4416598" cy="2229084"/>
          </a:xfrm>
          <a:prstGeom prst="rect">
            <a:avLst/>
          </a:prstGeom>
          <a:noFill/>
          <a:ln>
            <a:noFill/>
          </a:ln>
        </p:spPr>
      </p:pic>
      <p:sp>
        <p:nvSpPr>
          <p:cNvPr id="87" name="Google Shape;87;p22"/>
          <p:cNvSpPr txBox="1"/>
          <p:nvPr/>
        </p:nvSpPr>
        <p:spPr>
          <a:xfrm>
            <a:off x="8773360" y="177708"/>
            <a:ext cx="3283527" cy="40011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s-ES" sz="2000" b="1" i="0" u="none" strike="noStrike" cap="none">
                <a:solidFill>
                  <a:srgbClr val="1B193E"/>
                </a:solidFill>
                <a:latin typeface="Calibri"/>
                <a:ea typeface="Calibri"/>
                <a:cs typeface="Calibri"/>
                <a:sym typeface="Calibri"/>
              </a:rPr>
              <a:t>digital-dream-lab.eu</a:t>
            </a:r>
            <a:endParaRPr sz="2000" b="1" i="0" u="none" strike="noStrike" cap="none">
              <a:solidFill>
                <a:srgbClr val="1B193E"/>
              </a:solidFill>
              <a:latin typeface="Calibri"/>
              <a:ea typeface="Calibri"/>
              <a:cs typeface="Calibri"/>
              <a:sym typeface="Calibri"/>
            </a:endParaRPr>
          </a:p>
        </p:txBody>
      </p:sp>
      <p:sp>
        <p:nvSpPr>
          <p:cNvPr id="88" name="Google Shape;88;p22"/>
          <p:cNvSpPr txBox="1"/>
          <p:nvPr/>
        </p:nvSpPr>
        <p:spPr>
          <a:xfrm>
            <a:off x="135113" y="6160146"/>
            <a:ext cx="7352615" cy="6924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300" b="0" i="0" u="none" strike="noStrike" cap="none">
                <a:solidFill>
                  <a:schemeClr val="lt1"/>
                </a:solidFill>
                <a:latin typeface="Calibri"/>
                <a:ea typeface="Calibri"/>
                <a:cs typeface="Calibri"/>
                <a:sym typeface="Calibri"/>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endParaRPr/>
          </a:p>
        </p:txBody>
      </p:sp>
      <p:sp>
        <p:nvSpPr>
          <p:cNvPr id="89" name="Google Shape;89;p22"/>
          <p:cNvSpPr/>
          <p:nvPr/>
        </p:nvSpPr>
        <p:spPr>
          <a:xfrm>
            <a:off x="0" y="-38151"/>
            <a:ext cx="12192000" cy="102062"/>
          </a:xfrm>
          <a:prstGeom prst="rect">
            <a:avLst/>
          </a:prstGeom>
          <a:solidFill>
            <a:srgbClr val="1B193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0" name="Google Shape;90;p22" descr="Texto&#10;&#10;Descripción generada automáticamente"/>
          <p:cNvPicPr preferRelativeResize="0"/>
          <p:nvPr/>
        </p:nvPicPr>
        <p:blipFill rotWithShape="1">
          <a:blip r:embed="rId3">
            <a:alphaModFix/>
          </a:blip>
          <a:srcRect/>
          <a:stretch/>
        </p:blipFill>
        <p:spPr>
          <a:xfrm>
            <a:off x="264509" y="160233"/>
            <a:ext cx="2786332" cy="584559"/>
          </a:xfrm>
          <a:prstGeom prst="rect">
            <a:avLst/>
          </a:prstGeom>
          <a:noFill/>
          <a:ln>
            <a:noFill/>
          </a:ln>
        </p:spPr>
      </p:pic>
      <p:sp>
        <p:nvSpPr>
          <p:cNvPr id="91" name="Google Shape;91;p22"/>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1B193E"/>
              </a:buClr>
              <a:buSzPts val="3000"/>
              <a:buFont typeface="Arial"/>
              <a:buNone/>
              <a:defRPr sz="3000" b="1"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92" name="Google Shape;92;p22"/>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1B193E"/>
              </a:buClr>
              <a:buSzPts val="2000"/>
              <a:buFont typeface="Arial"/>
              <a:buNone/>
              <a:defRPr sz="2000" b="0" i="0" u="none" strike="noStrike" cap="none">
                <a:solidFill>
                  <a:srgbClr val="1B193E"/>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93" name="Google Shape;93;p22"/>
          <p:cNvPicPr preferRelativeResize="0"/>
          <p:nvPr/>
        </p:nvPicPr>
        <p:blipFill rotWithShape="1">
          <a:blip r:embed="rId4">
            <a:alphaModFix/>
          </a:blip>
          <a:srcRect/>
          <a:stretch/>
        </p:blipFill>
        <p:spPr>
          <a:xfrm>
            <a:off x="7581900" y="990600"/>
            <a:ext cx="4610100" cy="585787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4"/>
          <p:cNvSpPr txBox="1">
            <a:spLocks noGrp="1"/>
          </p:cNvSpPr>
          <p:nvPr>
            <p:ph type="title"/>
          </p:nvPr>
        </p:nvSpPr>
        <p:spPr>
          <a:xfrm>
            <a:off x="831850" y="3090084"/>
            <a:ext cx="10515600" cy="123267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1B193E"/>
              </a:buClr>
              <a:buSzPts val="4000"/>
              <a:buFont typeface="Calibri"/>
              <a:buNone/>
            </a:pPr>
            <a:r>
              <a:rPr lang="es-ES"/>
              <a:t>Outils numériques pour la planification des activités des MPME </a:t>
            </a:r>
            <a:endParaRPr/>
          </a:p>
        </p:txBody>
      </p:sp>
      <p:sp>
        <p:nvSpPr>
          <p:cNvPr id="99" name="Google Shape;99;p4"/>
          <p:cNvSpPr txBox="1">
            <a:spLocks noGrp="1"/>
          </p:cNvSpPr>
          <p:nvPr>
            <p:ph type="body" idx="1"/>
          </p:nvPr>
        </p:nvSpPr>
        <p:spPr>
          <a:xfrm>
            <a:off x="831850" y="4490083"/>
            <a:ext cx="10515600" cy="123268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1B193E"/>
              </a:buClr>
              <a:buSzPts val="2400"/>
              <a:buNone/>
            </a:pPr>
            <a:r>
              <a:rPr lang="es-ES" dirty="0" err="1"/>
              <a:t>Fourni</a:t>
            </a:r>
            <a:r>
              <a:rPr lang="es-ES" dirty="0"/>
              <a:t> </a:t>
            </a:r>
            <a:r>
              <a:rPr lang="es-ES"/>
              <a:t>par la CIJ</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g2908720cbad_0_61"/>
          <p:cNvSpPr txBox="1">
            <a:spLocks noGrp="1"/>
          </p:cNvSpPr>
          <p:nvPr>
            <p:ph type="body" idx="1"/>
          </p:nvPr>
        </p:nvSpPr>
        <p:spPr>
          <a:xfrm>
            <a:off x="1239000" y="1976425"/>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2. </a:t>
            </a:r>
            <a:r>
              <a:rPr lang="es-ES" dirty="0" err="1"/>
              <a:t>Comment</a:t>
            </a:r>
            <a:r>
              <a:rPr lang="es-ES" dirty="0"/>
              <a:t> </a:t>
            </a:r>
            <a:r>
              <a:rPr lang="es-ES" dirty="0" err="1"/>
              <a:t>gérer</a:t>
            </a:r>
            <a:r>
              <a:rPr lang="es-ES" dirty="0"/>
              <a:t> une </a:t>
            </a:r>
            <a:r>
              <a:rPr lang="es-ES" dirty="0" err="1"/>
              <a:t>entreprise</a:t>
            </a:r>
            <a:r>
              <a:rPr lang="es-ES" dirty="0"/>
              <a:t> </a:t>
            </a:r>
            <a:r>
              <a:rPr lang="es-ES" dirty="0" err="1"/>
              <a:t>axée</a:t>
            </a:r>
            <a:r>
              <a:rPr lang="es-ES" dirty="0"/>
              <a:t> sur les </a:t>
            </a:r>
            <a:r>
              <a:rPr lang="es-ES" dirty="0" err="1"/>
              <a:t>données</a:t>
            </a:r>
            <a:r>
              <a:rPr lang="es-ES" dirty="0"/>
              <a:t> et </a:t>
            </a:r>
            <a:r>
              <a:rPr lang="es-ES" dirty="0" err="1"/>
              <a:t>quel</a:t>
            </a:r>
            <a:r>
              <a:rPr lang="es-ES" dirty="0"/>
              <a:t> en </a:t>
            </a:r>
            <a:r>
              <a:rPr lang="es-ES" dirty="0" err="1"/>
              <a:t>est</a:t>
            </a:r>
            <a:r>
              <a:rPr lang="es-ES" dirty="0"/>
              <a:t> </a:t>
            </a:r>
            <a:r>
              <a:rPr lang="es-ES" dirty="0" err="1"/>
              <a:t>l'impact</a:t>
            </a:r>
            <a:r>
              <a:rPr lang="es-ES" dirty="0"/>
              <a:t> ?</a:t>
            </a:r>
            <a:endParaRPr dirty="0"/>
          </a:p>
        </p:txBody>
      </p:sp>
      <p:sp>
        <p:nvSpPr>
          <p:cNvPr id="175" name="Google Shape;175;g2908720cbad_0_61"/>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2.1 </a:t>
            </a:r>
            <a:r>
              <a:rPr lang="es-ES" dirty="0" err="1"/>
              <a:t>Définition</a:t>
            </a:r>
            <a:r>
              <a:rPr lang="es-ES" dirty="0"/>
              <a:t> de </a:t>
            </a:r>
            <a:r>
              <a:rPr lang="es-ES" dirty="0" err="1"/>
              <a:t>l'expression</a:t>
            </a:r>
            <a:r>
              <a:rPr lang="es-ES" dirty="0"/>
              <a:t> "piloté par les </a:t>
            </a:r>
            <a:r>
              <a:rPr lang="es-ES" dirty="0" err="1"/>
              <a:t>données</a:t>
            </a:r>
            <a:r>
              <a:rPr lang="es-ES" dirty="0"/>
              <a:t>" et </a:t>
            </a:r>
            <a:r>
              <a:rPr lang="es-ES" dirty="0" err="1"/>
              <a:t>sa</a:t>
            </a:r>
            <a:r>
              <a:rPr lang="es-ES" dirty="0"/>
              <a:t> </a:t>
            </a:r>
            <a:r>
              <a:rPr lang="es-ES" dirty="0" err="1"/>
              <a:t>signification</a:t>
            </a:r>
            <a:r>
              <a:rPr lang="es-ES" dirty="0"/>
              <a:t> </a:t>
            </a:r>
            <a:r>
              <a:rPr lang="es-ES" dirty="0" err="1"/>
              <a:t>dans</a:t>
            </a:r>
            <a:r>
              <a:rPr lang="es-ES" dirty="0"/>
              <a:t> le </a:t>
            </a:r>
            <a:r>
              <a:rPr lang="es-ES" dirty="0" err="1"/>
              <a:t>contexte</a:t>
            </a:r>
            <a:r>
              <a:rPr lang="es-ES" dirty="0"/>
              <a:t> de la </a:t>
            </a:r>
            <a:r>
              <a:rPr lang="es-ES" dirty="0" err="1"/>
              <a:t>planification</a:t>
            </a:r>
            <a:r>
              <a:rPr lang="es-ES" dirty="0"/>
              <a:t> </a:t>
            </a:r>
            <a:r>
              <a:rPr lang="es-ES" dirty="0" err="1"/>
              <a:t>d'entreprise</a:t>
            </a:r>
            <a:r>
              <a:rPr lang="es-ES" dirty="0"/>
              <a:t> </a:t>
            </a:r>
            <a:endParaRPr dirty="0"/>
          </a:p>
        </p:txBody>
      </p:sp>
      <p:sp>
        <p:nvSpPr>
          <p:cNvPr id="176" name="Google Shape;176;g2908720cbad_0_61"/>
          <p:cNvSpPr txBox="1">
            <a:spLocks noGrp="1"/>
          </p:cNvSpPr>
          <p:nvPr>
            <p:ph type="body" idx="3"/>
          </p:nvPr>
        </p:nvSpPr>
        <p:spPr>
          <a:xfrm>
            <a:off x="5183188" y="457201"/>
            <a:ext cx="6528914"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s-ES" sz="2000" dirty="0" err="1"/>
              <a:t>Voici</a:t>
            </a:r>
            <a:r>
              <a:rPr lang="es-ES" sz="2000" dirty="0"/>
              <a:t> les </a:t>
            </a:r>
            <a:r>
              <a:rPr lang="es-ES" sz="2000" dirty="0" err="1"/>
              <a:t>principaux</a:t>
            </a:r>
            <a:r>
              <a:rPr lang="es-ES" sz="2000" dirty="0"/>
              <a:t> </a:t>
            </a:r>
            <a:r>
              <a:rPr lang="es-ES" sz="2000" dirty="0" err="1"/>
              <a:t>aspects</a:t>
            </a:r>
            <a:r>
              <a:rPr lang="es-ES" sz="2000" dirty="0"/>
              <a:t> de </a:t>
            </a:r>
            <a:r>
              <a:rPr lang="es-ES" sz="2000" dirty="0" err="1"/>
              <a:t>l'approche</a:t>
            </a:r>
            <a:r>
              <a:rPr lang="es-ES" sz="2000" dirty="0"/>
              <a:t> </a:t>
            </a:r>
            <a:r>
              <a:rPr lang="es-ES" sz="2000" dirty="0" err="1"/>
              <a:t>fondée</a:t>
            </a:r>
            <a:r>
              <a:rPr lang="es-ES" sz="2000" dirty="0"/>
              <a:t> sur les </a:t>
            </a:r>
            <a:r>
              <a:rPr lang="es-ES" sz="2000" dirty="0" err="1"/>
              <a:t>données</a:t>
            </a:r>
            <a:r>
              <a:rPr lang="es-ES" sz="2000" dirty="0"/>
              <a:t> : </a:t>
            </a:r>
            <a:endParaRPr sz="2000" dirty="0"/>
          </a:p>
          <a:p>
            <a:pPr marL="0" lvl="0" indent="0" algn="l" rtl="0">
              <a:lnSpc>
                <a:spcPct val="90000"/>
              </a:lnSpc>
              <a:spcBef>
                <a:spcPts val="0"/>
              </a:spcBef>
              <a:spcAft>
                <a:spcPts val="0"/>
              </a:spcAft>
              <a:buNone/>
            </a:pPr>
            <a:endParaRPr sz="2000" dirty="0"/>
          </a:p>
          <a:p>
            <a:pPr marL="0" lvl="0" indent="0" algn="l" rtl="0">
              <a:lnSpc>
                <a:spcPct val="90000"/>
              </a:lnSpc>
              <a:spcBef>
                <a:spcPts val="0"/>
              </a:spcBef>
              <a:spcAft>
                <a:spcPts val="0"/>
              </a:spcAft>
              <a:buNone/>
            </a:pPr>
            <a:r>
              <a:rPr lang="es-ES" sz="2000" b="1" dirty="0" err="1"/>
              <a:t>Collecte</a:t>
            </a:r>
            <a:r>
              <a:rPr lang="es-ES" sz="2000" b="1" dirty="0"/>
              <a:t> de </a:t>
            </a:r>
            <a:r>
              <a:rPr lang="es-ES" sz="2000" b="1" dirty="0" err="1"/>
              <a:t>données</a:t>
            </a:r>
            <a:r>
              <a:rPr lang="es-ES" sz="2000" b="1" dirty="0"/>
              <a:t> </a:t>
            </a:r>
            <a:r>
              <a:rPr lang="es-ES" sz="2000" dirty="0"/>
              <a:t>: </a:t>
            </a:r>
            <a:r>
              <a:rPr lang="es-ES" sz="2000" dirty="0" err="1"/>
              <a:t>Collecte</a:t>
            </a:r>
            <a:r>
              <a:rPr lang="es-ES" sz="2000" dirty="0"/>
              <a:t> de </a:t>
            </a:r>
            <a:r>
              <a:rPr lang="es-ES" sz="2000" dirty="0" err="1"/>
              <a:t>données</a:t>
            </a:r>
            <a:r>
              <a:rPr lang="es-ES" sz="2000" dirty="0"/>
              <a:t> pertinentes et </a:t>
            </a:r>
            <a:r>
              <a:rPr lang="es-ES" sz="2000" dirty="0" err="1"/>
              <a:t>précises</a:t>
            </a:r>
            <a:r>
              <a:rPr lang="es-ES" sz="2000" dirty="0"/>
              <a:t> à partir de diverses </a:t>
            </a:r>
            <a:r>
              <a:rPr lang="es-ES" sz="2000" dirty="0" err="1"/>
              <a:t>sources</a:t>
            </a:r>
            <a:r>
              <a:rPr lang="es-ES" sz="2000" dirty="0"/>
              <a:t>, </a:t>
            </a:r>
            <a:r>
              <a:rPr lang="es-ES" sz="2000" dirty="0" err="1"/>
              <a:t>telles</a:t>
            </a:r>
            <a:r>
              <a:rPr lang="es-ES" sz="2000" dirty="0"/>
              <a:t> que les </a:t>
            </a:r>
            <a:r>
              <a:rPr lang="es-ES" sz="2000" dirty="0" err="1"/>
              <a:t>réactions</a:t>
            </a:r>
            <a:r>
              <a:rPr lang="es-ES" sz="2000" dirty="0"/>
              <a:t> des </a:t>
            </a:r>
            <a:r>
              <a:rPr lang="es-ES" sz="2000" dirty="0" err="1"/>
              <a:t>clients</a:t>
            </a:r>
            <a:r>
              <a:rPr lang="es-ES" sz="2000" dirty="0"/>
              <a:t>, les </a:t>
            </a:r>
            <a:r>
              <a:rPr lang="es-ES" sz="2000" dirty="0" err="1"/>
              <a:t>études</a:t>
            </a:r>
            <a:r>
              <a:rPr lang="es-ES" sz="2000" dirty="0"/>
              <a:t> de marché, les </a:t>
            </a:r>
            <a:r>
              <a:rPr lang="es-ES" sz="2000" dirty="0" err="1"/>
              <a:t>chiffres</a:t>
            </a:r>
            <a:r>
              <a:rPr lang="es-ES" sz="2000" dirty="0"/>
              <a:t> de vente, les </a:t>
            </a:r>
            <a:r>
              <a:rPr lang="es-ES" sz="2000" dirty="0" err="1"/>
              <a:t>analyses</a:t>
            </a:r>
            <a:r>
              <a:rPr lang="es-ES" sz="2000" dirty="0"/>
              <a:t> de sites web, etc.</a:t>
            </a:r>
            <a:endParaRPr sz="2000" dirty="0"/>
          </a:p>
          <a:p>
            <a:pPr marL="0" lvl="0" indent="0" algn="l" rtl="0">
              <a:lnSpc>
                <a:spcPct val="90000"/>
              </a:lnSpc>
              <a:spcBef>
                <a:spcPts val="0"/>
              </a:spcBef>
              <a:spcAft>
                <a:spcPts val="0"/>
              </a:spcAft>
              <a:buNone/>
            </a:pPr>
            <a:endParaRPr sz="2000" dirty="0"/>
          </a:p>
          <a:p>
            <a:pPr marL="0" lvl="0" indent="0" algn="l" rtl="0">
              <a:lnSpc>
                <a:spcPct val="90000"/>
              </a:lnSpc>
              <a:spcBef>
                <a:spcPts val="0"/>
              </a:spcBef>
              <a:spcAft>
                <a:spcPts val="0"/>
              </a:spcAft>
              <a:buNone/>
            </a:pPr>
            <a:r>
              <a:rPr lang="es-ES" sz="2000" b="1" dirty="0" err="1"/>
              <a:t>Analyse</a:t>
            </a:r>
            <a:r>
              <a:rPr lang="es-ES" sz="2000" b="1" dirty="0"/>
              <a:t> des </a:t>
            </a:r>
            <a:r>
              <a:rPr lang="es-ES" sz="2000" b="1" dirty="0" err="1"/>
              <a:t>données</a:t>
            </a:r>
            <a:r>
              <a:rPr lang="es-ES" sz="2000" b="1" dirty="0"/>
              <a:t> </a:t>
            </a:r>
            <a:r>
              <a:rPr lang="es-ES" sz="2000" dirty="0"/>
              <a:t>: </a:t>
            </a:r>
            <a:r>
              <a:rPr lang="es-ES" sz="2000" dirty="0" err="1"/>
              <a:t>L'utilisation</a:t>
            </a:r>
            <a:r>
              <a:rPr lang="es-ES" sz="2000" dirty="0"/>
              <a:t> </a:t>
            </a:r>
            <a:r>
              <a:rPr lang="es-ES" sz="2000" dirty="0" err="1"/>
              <a:t>d'outils</a:t>
            </a:r>
            <a:r>
              <a:rPr lang="es-ES" sz="2000" dirty="0"/>
              <a:t> et de </a:t>
            </a:r>
            <a:r>
              <a:rPr lang="es-ES" sz="2000" dirty="0" err="1"/>
              <a:t>techniques</a:t>
            </a:r>
            <a:r>
              <a:rPr lang="es-ES" sz="2000" dirty="0"/>
              <a:t> </a:t>
            </a:r>
            <a:r>
              <a:rPr lang="es-ES" sz="2000" dirty="0" err="1"/>
              <a:t>d'analyse</a:t>
            </a:r>
            <a:r>
              <a:rPr lang="es-ES" sz="2000" dirty="0"/>
              <a:t> des </a:t>
            </a:r>
            <a:r>
              <a:rPr lang="es-ES" sz="2000" dirty="0" err="1"/>
              <a:t>données</a:t>
            </a:r>
            <a:r>
              <a:rPr lang="es-ES" sz="2000" dirty="0"/>
              <a:t> </a:t>
            </a:r>
            <a:r>
              <a:rPr lang="es-ES" sz="2000" dirty="0" err="1"/>
              <a:t>pour</a:t>
            </a:r>
            <a:r>
              <a:rPr lang="es-ES" sz="2000" dirty="0"/>
              <a:t> </a:t>
            </a:r>
            <a:r>
              <a:rPr lang="es-ES" sz="2000" dirty="0" err="1"/>
              <a:t>traiter</a:t>
            </a:r>
            <a:r>
              <a:rPr lang="es-ES" sz="2000" dirty="0"/>
              <a:t> et </a:t>
            </a:r>
            <a:r>
              <a:rPr lang="es-ES" sz="2000" dirty="0" err="1"/>
              <a:t>extraire</a:t>
            </a:r>
            <a:r>
              <a:rPr lang="es-ES" sz="2000" dirty="0"/>
              <a:t> des </a:t>
            </a:r>
            <a:r>
              <a:rPr lang="es-ES" sz="2000" dirty="0" err="1"/>
              <a:t>informations</a:t>
            </a:r>
            <a:r>
              <a:rPr lang="es-ES" sz="2000" dirty="0"/>
              <a:t> significatives des </a:t>
            </a:r>
            <a:r>
              <a:rPr lang="es-ES" sz="2000" dirty="0" err="1"/>
              <a:t>données</a:t>
            </a:r>
            <a:r>
              <a:rPr lang="es-ES" sz="2000" dirty="0"/>
              <a:t> </a:t>
            </a:r>
            <a:r>
              <a:rPr lang="es-ES" sz="2000" dirty="0" err="1"/>
              <a:t>collectées</a:t>
            </a:r>
            <a:r>
              <a:rPr lang="es-ES" sz="2000" dirty="0"/>
              <a:t>. </a:t>
            </a:r>
            <a:r>
              <a:rPr lang="es-ES" sz="2000" dirty="0" err="1"/>
              <a:t>Il</a:t>
            </a:r>
            <a:r>
              <a:rPr lang="es-ES" sz="2000" dirty="0"/>
              <a:t> </a:t>
            </a:r>
            <a:r>
              <a:rPr lang="es-ES" sz="2000" dirty="0" err="1"/>
              <a:t>peut</a:t>
            </a:r>
            <a:r>
              <a:rPr lang="es-ES" sz="2000" dirty="0"/>
              <a:t> </a:t>
            </a:r>
            <a:r>
              <a:rPr lang="es-ES" sz="2000" dirty="0" err="1"/>
              <a:t>s'agir</a:t>
            </a:r>
            <a:r>
              <a:rPr lang="es-ES" sz="2000" dirty="0"/>
              <a:t> </a:t>
            </a:r>
            <a:r>
              <a:rPr lang="es-ES" sz="2000" dirty="0" err="1"/>
              <a:t>d'identifier</a:t>
            </a:r>
            <a:r>
              <a:rPr lang="es-ES" sz="2000" dirty="0"/>
              <a:t> des </a:t>
            </a:r>
            <a:r>
              <a:rPr lang="es-ES" sz="2000" dirty="0" err="1"/>
              <a:t>modèles</a:t>
            </a:r>
            <a:r>
              <a:rPr lang="es-ES" sz="2000" dirty="0"/>
              <a:t>, des </a:t>
            </a:r>
            <a:r>
              <a:rPr lang="es-ES" sz="2000" dirty="0" err="1"/>
              <a:t>tendances</a:t>
            </a:r>
            <a:r>
              <a:rPr lang="es-ES" sz="2000" dirty="0"/>
              <a:t>, des </a:t>
            </a:r>
            <a:r>
              <a:rPr lang="es-ES" sz="2000" dirty="0" err="1"/>
              <a:t>corrélations</a:t>
            </a:r>
            <a:r>
              <a:rPr lang="es-ES" sz="2000" dirty="0"/>
              <a:t> et des </a:t>
            </a:r>
            <a:r>
              <a:rPr lang="es-ES" sz="2000" dirty="0" err="1"/>
              <a:t>anomalies</a:t>
            </a:r>
            <a:r>
              <a:rPr lang="es-ES" sz="2000" dirty="0"/>
              <a:t> </a:t>
            </a:r>
            <a:r>
              <a:rPr lang="es-ES" sz="2000" dirty="0" err="1"/>
              <a:t>dans</a:t>
            </a:r>
            <a:r>
              <a:rPr lang="es-ES" sz="2000" dirty="0"/>
              <a:t> les </a:t>
            </a:r>
            <a:r>
              <a:rPr lang="es-ES" sz="2000" dirty="0" err="1"/>
              <a:t>données</a:t>
            </a:r>
            <a:r>
              <a:rPr lang="es-ES" sz="2000" dirty="0"/>
              <a:t>.</a:t>
            </a:r>
            <a:endParaRPr sz="2000" dirty="0"/>
          </a:p>
          <a:p>
            <a:pPr marL="0" lvl="0" indent="0" algn="l" rtl="0">
              <a:lnSpc>
                <a:spcPct val="90000"/>
              </a:lnSpc>
              <a:spcBef>
                <a:spcPts val="0"/>
              </a:spcBef>
              <a:spcAft>
                <a:spcPts val="0"/>
              </a:spcAft>
              <a:buNone/>
            </a:pPr>
            <a:endParaRPr sz="2000" dirty="0"/>
          </a:p>
          <a:p>
            <a:pPr marL="0" lvl="0" indent="0" algn="l" rtl="0">
              <a:lnSpc>
                <a:spcPct val="90000"/>
              </a:lnSpc>
              <a:spcBef>
                <a:spcPts val="0"/>
              </a:spcBef>
              <a:spcAft>
                <a:spcPts val="0"/>
              </a:spcAft>
              <a:buNone/>
            </a:pPr>
            <a:r>
              <a:rPr lang="es-ES" sz="2000" b="1" dirty="0" err="1"/>
              <a:t>Prise</a:t>
            </a:r>
            <a:r>
              <a:rPr lang="es-ES" sz="2000" b="1" dirty="0"/>
              <a:t> de </a:t>
            </a:r>
            <a:r>
              <a:rPr lang="es-ES" sz="2000" b="1" dirty="0" err="1"/>
              <a:t>décision</a:t>
            </a:r>
            <a:r>
              <a:rPr lang="es-ES" sz="2000" b="1" dirty="0"/>
              <a:t> </a:t>
            </a:r>
            <a:r>
              <a:rPr lang="es-ES" sz="2000" b="1" dirty="0" err="1"/>
              <a:t>éclairée</a:t>
            </a:r>
            <a:r>
              <a:rPr lang="es-ES" sz="2000" b="1" dirty="0"/>
              <a:t> </a:t>
            </a:r>
            <a:r>
              <a:rPr lang="es-ES" sz="2000" dirty="0"/>
              <a:t>: </a:t>
            </a:r>
            <a:r>
              <a:rPr lang="es-ES" sz="2000" dirty="0" err="1"/>
              <a:t>Utiliser</a:t>
            </a:r>
            <a:r>
              <a:rPr lang="es-ES" sz="2000" dirty="0"/>
              <a:t> les </a:t>
            </a:r>
            <a:r>
              <a:rPr lang="es-ES" sz="2000" dirty="0" err="1"/>
              <a:t>connaissances</a:t>
            </a:r>
            <a:r>
              <a:rPr lang="es-ES" sz="2000" dirty="0"/>
              <a:t> </a:t>
            </a:r>
            <a:r>
              <a:rPr lang="es-ES" sz="2000" dirty="0" err="1"/>
              <a:t>acquises</a:t>
            </a:r>
            <a:r>
              <a:rPr lang="es-ES" sz="2000" dirty="0"/>
              <a:t> </a:t>
            </a:r>
            <a:r>
              <a:rPr lang="es-ES" sz="2000" dirty="0" err="1"/>
              <a:t>grâce</a:t>
            </a:r>
            <a:r>
              <a:rPr lang="es-ES" sz="2000" dirty="0"/>
              <a:t> à </a:t>
            </a:r>
            <a:r>
              <a:rPr lang="es-ES" sz="2000" dirty="0" err="1"/>
              <a:t>l'analyse</a:t>
            </a:r>
            <a:r>
              <a:rPr lang="es-ES" sz="2000" dirty="0"/>
              <a:t> des </a:t>
            </a:r>
            <a:r>
              <a:rPr lang="es-ES" sz="2000" dirty="0" err="1"/>
              <a:t>données</a:t>
            </a:r>
            <a:r>
              <a:rPr lang="es-ES" sz="2000" dirty="0"/>
              <a:t> </a:t>
            </a:r>
            <a:r>
              <a:rPr lang="es-ES" sz="2000" dirty="0" err="1"/>
              <a:t>pour</a:t>
            </a:r>
            <a:r>
              <a:rPr lang="es-ES" sz="2000" dirty="0"/>
              <a:t> </a:t>
            </a:r>
            <a:r>
              <a:rPr lang="es-ES" sz="2000" dirty="0" err="1"/>
              <a:t>prendre</a:t>
            </a:r>
            <a:r>
              <a:rPr lang="es-ES" sz="2000" dirty="0"/>
              <a:t> des </a:t>
            </a:r>
            <a:r>
              <a:rPr lang="es-ES" sz="2000" dirty="0" err="1"/>
              <a:t>décisions</a:t>
            </a:r>
            <a:r>
              <a:rPr lang="es-ES" sz="2000" dirty="0"/>
              <a:t> </a:t>
            </a:r>
            <a:r>
              <a:rPr lang="es-ES" sz="2000" dirty="0" err="1"/>
              <a:t>éclairées</a:t>
            </a:r>
            <a:r>
              <a:rPr lang="es-ES" sz="2000" dirty="0"/>
              <a:t> et </a:t>
            </a:r>
            <a:r>
              <a:rPr lang="es-ES" sz="2000" dirty="0" err="1"/>
              <a:t>fondées</a:t>
            </a:r>
            <a:r>
              <a:rPr lang="es-ES" sz="2000" dirty="0"/>
              <a:t> sur des </a:t>
            </a:r>
            <a:r>
              <a:rPr lang="es-ES" sz="2000" dirty="0" err="1"/>
              <a:t>preuves</a:t>
            </a:r>
            <a:r>
              <a:rPr lang="es-ES" sz="2000" dirty="0"/>
              <a:t>. </a:t>
            </a:r>
            <a:r>
              <a:rPr lang="es-ES" sz="2000" dirty="0" err="1"/>
              <a:t>Il</a:t>
            </a:r>
            <a:r>
              <a:rPr lang="es-ES" sz="2000" dirty="0"/>
              <a:t> </a:t>
            </a:r>
            <a:r>
              <a:rPr lang="es-ES" sz="2000" dirty="0" err="1"/>
              <a:t>peut</a:t>
            </a:r>
            <a:r>
              <a:rPr lang="es-ES" sz="2000" dirty="0"/>
              <a:t> </a:t>
            </a:r>
            <a:r>
              <a:rPr lang="es-ES" sz="2000" dirty="0" err="1"/>
              <a:t>s'agir</a:t>
            </a:r>
            <a:r>
              <a:rPr lang="es-ES" sz="2000" dirty="0"/>
              <a:t> de </a:t>
            </a:r>
            <a:r>
              <a:rPr lang="es-ES" sz="2000" dirty="0" err="1"/>
              <a:t>décisions</a:t>
            </a:r>
            <a:r>
              <a:rPr lang="es-ES" sz="2000" dirty="0"/>
              <a:t> </a:t>
            </a:r>
            <a:r>
              <a:rPr lang="es-ES" sz="2000" dirty="0" err="1"/>
              <a:t>stratégiques</a:t>
            </a:r>
            <a:r>
              <a:rPr lang="es-ES" sz="2000" dirty="0"/>
              <a:t> </a:t>
            </a:r>
            <a:r>
              <a:rPr lang="es-ES" sz="2000" dirty="0" err="1"/>
              <a:t>liées</a:t>
            </a:r>
            <a:r>
              <a:rPr lang="es-ES" sz="2000" dirty="0"/>
              <a:t> </a:t>
            </a:r>
            <a:r>
              <a:rPr lang="es-ES" sz="2000" dirty="0" err="1"/>
              <a:t>au</a:t>
            </a:r>
            <a:r>
              <a:rPr lang="es-ES" sz="2000" dirty="0"/>
              <a:t> </a:t>
            </a:r>
            <a:r>
              <a:rPr lang="es-ES" sz="2000" dirty="0" err="1"/>
              <a:t>développement</a:t>
            </a:r>
            <a:r>
              <a:rPr lang="es-ES" sz="2000" dirty="0"/>
              <a:t> de </a:t>
            </a:r>
            <a:r>
              <a:rPr lang="es-ES" sz="2000" dirty="0" err="1"/>
              <a:t>produits</a:t>
            </a:r>
            <a:r>
              <a:rPr lang="es-ES" sz="2000" dirty="0"/>
              <a:t>, </a:t>
            </a:r>
            <a:r>
              <a:rPr lang="es-ES" sz="2000" dirty="0" err="1"/>
              <a:t>au</a:t>
            </a:r>
            <a:r>
              <a:rPr lang="es-ES" sz="2000" dirty="0"/>
              <a:t> marketing, à la </a:t>
            </a:r>
            <a:r>
              <a:rPr lang="es-ES" sz="2000" dirty="0" err="1"/>
              <a:t>tarification</a:t>
            </a:r>
            <a:r>
              <a:rPr lang="es-ES" sz="2000" dirty="0"/>
              <a:t> et à </a:t>
            </a:r>
            <a:r>
              <a:rPr lang="es-ES" sz="2000" dirty="0" err="1"/>
              <a:t>l'affectation</a:t>
            </a:r>
            <a:r>
              <a:rPr lang="es-ES" sz="2000" dirty="0"/>
              <a:t> des </a:t>
            </a:r>
            <a:r>
              <a:rPr lang="es-ES" sz="2000" dirty="0" err="1"/>
              <a:t>ressources</a:t>
            </a:r>
            <a:r>
              <a:rPr lang="es-ES" sz="2000" dirty="0"/>
              <a:t>.</a:t>
            </a:r>
            <a:endParaRPr sz="2000" dirty="0"/>
          </a:p>
          <a:p>
            <a:pPr marL="0" lvl="0" indent="0" algn="l" rtl="0">
              <a:lnSpc>
                <a:spcPct val="90000"/>
              </a:lnSpc>
              <a:spcBef>
                <a:spcPts val="0"/>
              </a:spcBef>
              <a:spcAft>
                <a:spcPts val="0"/>
              </a:spcAft>
              <a:buNone/>
            </a:pPr>
            <a:endParaRPr sz="2000" dirty="0"/>
          </a:p>
          <a:p>
            <a:pPr marL="0" lvl="0" indent="0" algn="l" rtl="0">
              <a:lnSpc>
                <a:spcPct val="90000"/>
              </a:lnSpc>
              <a:spcBef>
                <a:spcPts val="0"/>
              </a:spcBef>
              <a:spcAft>
                <a:spcPts val="0"/>
              </a:spcAft>
              <a:buClr>
                <a:srgbClr val="1B193E"/>
              </a:buClr>
              <a:buSzPts val="24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g2908720cbad_0_68"/>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a:t>2. Comment gérer une entreprise axée sur les données et quel en est l'impact ?</a:t>
            </a:r>
            <a:endParaRPr/>
          </a:p>
        </p:txBody>
      </p:sp>
      <p:sp>
        <p:nvSpPr>
          <p:cNvPr id="182" name="Google Shape;182;g2908720cbad_0_68"/>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2.1 </a:t>
            </a:r>
            <a:r>
              <a:rPr lang="es-ES" dirty="0" err="1"/>
              <a:t>Définition</a:t>
            </a:r>
            <a:r>
              <a:rPr lang="es-ES" dirty="0"/>
              <a:t> de </a:t>
            </a:r>
            <a:r>
              <a:rPr lang="es-ES" dirty="0" err="1"/>
              <a:t>l'expression</a:t>
            </a:r>
            <a:r>
              <a:rPr lang="es-ES" dirty="0"/>
              <a:t> "piloté par les </a:t>
            </a:r>
            <a:r>
              <a:rPr lang="es-ES" dirty="0" err="1"/>
              <a:t>données</a:t>
            </a:r>
            <a:r>
              <a:rPr lang="es-ES" dirty="0"/>
              <a:t>" et </a:t>
            </a:r>
            <a:r>
              <a:rPr lang="es-ES" dirty="0" err="1"/>
              <a:t>sa</a:t>
            </a:r>
            <a:r>
              <a:rPr lang="es-ES" dirty="0"/>
              <a:t> </a:t>
            </a:r>
            <a:r>
              <a:rPr lang="es-ES" dirty="0" err="1"/>
              <a:t>signification</a:t>
            </a:r>
            <a:r>
              <a:rPr lang="es-ES" dirty="0"/>
              <a:t> </a:t>
            </a:r>
            <a:r>
              <a:rPr lang="es-ES" dirty="0" err="1"/>
              <a:t>dans</a:t>
            </a:r>
            <a:r>
              <a:rPr lang="es-ES" dirty="0"/>
              <a:t> le </a:t>
            </a:r>
            <a:r>
              <a:rPr lang="es-ES" dirty="0" err="1"/>
              <a:t>contexte</a:t>
            </a:r>
            <a:r>
              <a:rPr lang="es-ES" dirty="0"/>
              <a:t> de la </a:t>
            </a:r>
            <a:r>
              <a:rPr lang="es-ES" dirty="0" err="1"/>
              <a:t>planification</a:t>
            </a:r>
            <a:r>
              <a:rPr lang="es-ES" dirty="0"/>
              <a:t> </a:t>
            </a:r>
            <a:r>
              <a:rPr lang="es-ES" dirty="0" err="1"/>
              <a:t>d'entreprise</a:t>
            </a:r>
            <a:r>
              <a:rPr lang="es-ES" dirty="0"/>
              <a:t> </a:t>
            </a:r>
            <a:endParaRPr dirty="0"/>
          </a:p>
        </p:txBody>
      </p:sp>
      <p:sp>
        <p:nvSpPr>
          <p:cNvPr id="183" name="Google Shape;183;g2908720cbad_0_68"/>
          <p:cNvSpPr txBox="1">
            <a:spLocks noGrp="1"/>
          </p:cNvSpPr>
          <p:nvPr>
            <p:ph type="body" idx="3"/>
          </p:nvPr>
        </p:nvSpPr>
        <p:spPr>
          <a:xfrm>
            <a:off x="5183188" y="457201"/>
            <a:ext cx="6597008"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s-ES" sz="1700" b="1" dirty="0" err="1">
                <a:solidFill>
                  <a:srgbClr val="1B193E"/>
                </a:solidFill>
              </a:rPr>
              <a:t>Amélioration</a:t>
            </a:r>
            <a:r>
              <a:rPr lang="es-ES" sz="1700" b="1" dirty="0">
                <a:solidFill>
                  <a:srgbClr val="1B193E"/>
                </a:solidFill>
              </a:rPr>
              <a:t> continue </a:t>
            </a:r>
            <a:r>
              <a:rPr lang="es-ES" sz="1700" dirty="0">
                <a:solidFill>
                  <a:srgbClr val="1B193E"/>
                </a:solidFill>
              </a:rPr>
              <a:t>: Le </a:t>
            </a:r>
            <a:r>
              <a:rPr lang="es-ES" sz="1700" dirty="0" err="1">
                <a:solidFill>
                  <a:srgbClr val="1B193E"/>
                </a:solidFill>
              </a:rPr>
              <a:t>contrôle</a:t>
            </a:r>
            <a:r>
              <a:rPr lang="es-ES" sz="1700" dirty="0">
                <a:solidFill>
                  <a:srgbClr val="1B193E"/>
                </a:solidFill>
              </a:rPr>
              <a:t> et </a:t>
            </a:r>
            <a:r>
              <a:rPr lang="es-ES" sz="1700" dirty="0" err="1">
                <a:solidFill>
                  <a:srgbClr val="1B193E"/>
                </a:solidFill>
              </a:rPr>
              <a:t>l'évaluation</a:t>
            </a:r>
            <a:r>
              <a:rPr lang="es-ES" sz="1700" dirty="0">
                <a:solidFill>
                  <a:srgbClr val="1B193E"/>
                </a:solidFill>
              </a:rPr>
              <a:t> </a:t>
            </a:r>
            <a:r>
              <a:rPr lang="es-ES" sz="1700" dirty="0" err="1">
                <a:solidFill>
                  <a:srgbClr val="1B193E"/>
                </a:solidFill>
              </a:rPr>
              <a:t>continus</a:t>
            </a:r>
            <a:r>
              <a:rPr lang="es-ES" sz="1700" dirty="0">
                <a:solidFill>
                  <a:srgbClr val="1B193E"/>
                </a:solidFill>
              </a:rPr>
              <a:t> des </a:t>
            </a:r>
            <a:r>
              <a:rPr lang="es-ES" sz="1700" dirty="0" err="1">
                <a:solidFill>
                  <a:srgbClr val="1B193E"/>
                </a:solidFill>
              </a:rPr>
              <a:t>processus</a:t>
            </a:r>
            <a:r>
              <a:rPr lang="es-ES" sz="1700" dirty="0">
                <a:solidFill>
                  <a:srgbClr val="1B193E"/>
                </a:solidFill>
              </a:rPr>
              <a:t> et des </a:t>
            </a:r>
            <a:r>
              <a:rPr lang="es-ES" sz="1700" dirty="0" err="1">
                <a:solidFill>
                  <a:srgbClr val="1B193E"/>
                </a:solidFill>
              </a:rPr>
              <a:t>résultats</a:t>
            </a:r>
            <a:r>
              <a:rPr lang="es-ES" sz="1700" dirty="0">
                <a:solidFill>
                  <a:srgbClr val="1B193E"/>
                </a:solidFill>
              </a:rPr>
              <a:t> de </a:t>
            </a:r>
            <a:r>
              <a:rPr lang="es-ES" sz="1700" dirty="0" err="1">
                <a:solidFill>
                  <a:srgbClr val="1B193E"/>
                </a:solidFill>
              </a:rPr>
              <a:t>l'entreprise</a:t>
            </a:r>
            <a:r>
              <a:rPr lang="es-ES" sz="1700" dirty="0">
                <a:solidFill>
                  <a:srgbClr val="1B193E"/>
                </a:solidFill>
              </a:rPr>
              <a:t> à </a:t>
            </a:r>
            <a:r>
              <a:rPr lang="es-ES" sz="1700" dirty="0" err="1">
                <a:solidFill>
                  <a:srgbClr val="1B193E"/>
                </a:solidFill>
              </a:rPr>
              <a:t>l'aide</a:t>
            </a:r>
            <a:r>
              <a:rPr lang="es-ES" sz="1700" dirty="0">
                <a:solidFill>
                  <a:srgbClr val="1B193E"/>
                </a:solidFill>
              </a:rPr>
              <a:t> de </a:t>
            </a:r>
            <a:r>
              <a:rPr lang="es-ES" sz="1700" dirty="0" err="1">
                <a:solidFill>
                  <a:srgbClr val="1B193E"/>
                </a:solidFill>
              </a:rPr>
              <a:t>données</a:t>
            </a:r>
            <a:r>
              <a:rPr lang="es-ES" sz="1700" dirty="0">
                <a:solidFill>
                  <a:srgbClr val="1B193E"/>
                </a:solidFill>
              </a:rPr>
              <a:t>, </a:t>
            </a:r>
            <a:r>
              <a:rPr lang="es-ES" sz="1700" dirty="0" err="1">
                <a:solidFill>
                  <a:srgbClr val="1B193E"/>
                </a:solidFill>
              </a:rPr>
              <a:t>dans</a:t>
            </a:r>
            <a:r>
              <a:rPr lang="es-ES" sz="1700" dirty="0">
                <a:solidFill>
                  <a:srgbClr val="1B193E"/>
                </a:solidFill>
              </a:rPr>
              <a:t> le </a:t>
            </a:r>
            <a:r>
              <a:rPr lang="es-ES" sz="1700" dirty="0" err="1">
                <a:solidFill>
                  <a:srgbClr val="1B193E"/>
                </a:solidFill>
              </a:rPr>
              <a:t>but</a:t>
            </a:r>
            <a:r>
              <a:rPr lang="es-ES" sz="1700" dirty="0">
                <a:solidFill>
                  <a:srgbClr val="1B193E"/>
                </a:solidFill>
              </a:rPr>
              <a:t> </a:t>
            </a:r>
            <a:r>
              <a:rPr lang="es-ES" sz="1700" dirty="0" err="1">
                <a:solidFill>
                  <a:srgbClr val="1B193E"/>
                </a:solidFill>
              </a:rPr>
              <a:t>d'optimiser</a:t>
            </a:r>
            <a:r>
              <a:rPr lang="es-ES" sz="1700" dirty="0">
                <a:solidFill>
                  <a:srgbClr val="1B193E"/>
                </a:solidFill>
              </a:rPr>
              <a:t> les performances, de </a:t>
            </a:r>
            <a:r>
              <a:rPr lang="es-ES" sz="1700" dirty="0" err="1">
                <a:solidFill>
                  <a:srgbClr val="1B193E"/>
                </a:solidFill>
              </a:rPr>
              <a:t>réduire</a:t>
            </a:r>
            <a:r>
              <a:rPr lang="es-ES" sz="1700" dirty="0">
                <a:solidFill>
                  <a:srgbClr val="1B193E"/>
                </a:solidFill>
              </a:rPr>
              <a:t> les </a:t>
            </a:r>
            <a:r>
              <a:rPr lang="es-ES" sz="1700" dirty="0" err="1">
                <a:solidFill>
                  <a:srgbClr val="1B193E"/>
                </a:solidFill>
              </a:rPr>
              <a:t>inefficacités</a:t>
            </a:r>
            <a:r>
              <a:rPr lang="es-ES" sz="1700" dirty="0">
                <a:solidFill>
                  <a:srgbClr val="1B193E"/>
                </a:solidFill>
              </a:rPr>
              <a:t> et </a:t>
            </a:r>
            <a:r>
              <a:rPr lang="es-ES" sz="1700" dirty="0" err="1">
                <a:solidFill>
                  <a:srgbClr val="1B193E"/>
                </a:solidFill>
              </a:rPr>
              <a:t>d'identifier</a:t>
            </a:r>
            <a:r>
              <a:rPr lang="es-ES" sz="1700" dirty="0">
                <a:solidFill>
                  <a:srgbClr val="1B193E"/>
                </a:solidFill>
              </a:rPr>
              <a:t> les </a:t>
            </a:r>
            <a:r>
              <a:rPr lang="es-ES" sz="1700" dirty="0" err="1">
                <a:solidFill>
                  <a:srgbClr val="1B193E"/>
                </a:solidFill>
              </a:rPr>
              <a:t>opportunités</a:t>
            </a:r>
            <a:r>
              <a:rPr lang="es-ES" sz="1700" dirty="0">
                <a:solidFill>
                  <a:srgbClr val="1B193E"/>
                </a:solidFill>
              </a:rPr>
              <a:t> de </a:t>
            </a:r>
            <a:r>
              <a:rPr lang="es-ES" sz="1700" dirty="0" err="1">
                <a:solidFill>
                  <a:srgbClr val="1B193E"/>
                </a:solidFill>
              </a:rPr>
              <a:t>croissance</a:t>
            </a:r>
            <a:r>
              <a:rPr lang="es-ES" sz="1700" dirty="0">
                <a:solidFill>
                  <a:srgbClr val="1B193E"/>
                </a:solidFill>
              </a:rPr>
              <a:t>.</a:t>
            </a:r>
            <a:endParaRPr sz="1700" dirty="0">
              <a:solidFill>
                <a:srgbClr val="1B193E"/>
              </a:solidFill>
            </a:endParaRPr>
          </a:p>
          <a:p>
            <a:pPr marL="0" lvl="0" indent="0" algn="l" rtl="0">
              <a:lnSpc>
                <a:spcPct val="100000"/>
              </a:lnSpc>
              <a:spcBef>
                <a:spcPts val="0"/>
              </a:spcBef>
              <a:spcAft>
                <a:spcPts val="0"/>
              </a:spcAft>
              <a:buNone/>
            </a:pPr>
            <a:endParaRPr sz="1700" dirty="0">
              <a:solidFill>
                <a:srgbClr val="1B193E"/>
              </a:solidFill>
            </a:endParaRPr>
          </a:p>
          <a:p>
            <a:pPr marL="0" lvl="0" indent="0" algn="l" rtl="0">
              <a:lnSpc>
                <a:spcPct val="100000"/>
              </a:lnSpc>
              <a:spcBef>
                <a:spcPts val="0"/>
              </a:spcBef>
              <a:spcAft>
                <a:spcPts val="0"/>
              </a:spcAft>
              <a:buNone/>
            </a:pPr>
            <a:r>
              <a:rPr lang="es-ES" sz="1700" b="1" dirty="0">
                <a:solidFill>
                  <a:srgbClr val="1B193E"/>
                </a:solidFill>
              </a:rPr>
              <a:t>La </a:t>
            </a:r>
            <a:r>
              <a:rPr lang="es-ES" sz="1700" b="1" dirty="0" err="1">
                <a:solidFill>
                  <a:srgbClr val="1B193E"/>
                </a:solidFill>
              </a:rPr>
              <a:t>personnalisation</a:t>
            </a:r>
            <a:r>
              <a:rPr lang="es-ES" sz="1700" b="1" dirty="0">
                <a:solidFill>
                  <a:srgbClr val="1B193E"/>
                </a:solidFill>
              </a:rPr>
              <a:t> </a:t>
            </a:r>
            <a:r>
              <a:rPr lang="es-ES" sz="1700" dirty="0">
                <a:solidFill>
                  <a:srgbClr val="1B193E"/>
                </a:solidFill>
              </a:rPr>
              <a:t>: </a:t>
            </a:r>
            <a:r>
              <a:rPr lang="es-ES" sz="1700" dirty="0" err="1">
                <a:solidFill>
                  <a:srgbClr val="1B193E"/>
                </a:solidFill>
              </a:rPr>
              <a:t>Exploitation</a:t>
            </a:r>
            <a:r>
              <a:rPr lang="es-ES" sz="1700" dirty="0">
                <a:solidFill>
                  <a:srgbClr val="1B193E"/>
                </a:solidFill>
              </a:rPr>
              <a:t> des </a:t>
            </a:r>
            <a:r>
              <a:rPr lang="es-ES" sz="1700" dirty="0" err="1">
                <a:solidFill>
                  <a:srgbClr val="1B193E"/>
                </a:solidFill>
              </a:rPr>
              <a:t>données</a:t>
            </a:r>
            <a:r>
              <a:rPr lang="es-ES" sz="1700" dirty="0">
                <a:solidFill>
                  <a:srgbClr val="1B193E"/>
                </a:solidFill>
              </a:rPr>
              <a:t> des </a:t>
            </a:r>
            <a:r>
              <a:rPr lang="es-ES" sz="1700" dirty="0" err="1">
                <a:solidFill>
                  <a:srgbClr val="1B193E"/>
                </a:solidFill>
              </a:rPr>
              <a:t>clients</a:t>
            </a:r>
            <a:r>
              <a:rPr lang="es-ES" sz="1700" dirty="0">
                <a:solidFill>
                  <a:srgbClr val="1B193E"/>
                </a:solidFill>
              </a:rPr>
              <a:t> </a:t>
            </a:r>
            <a:r>
              <a:rPr lang="es-ES" sz="1700" dirty="0" err="1">
                <a:solidFill>
                  <a:srgbClr val="1B193E"/>
                </a:solidFill>
              </a:rPr>
              <a:t>pour</a:t>
            </a:r>
            <a:r>
              <a:rPr lang="es-ES" sz="1700" dirty="0">
                <a:solidFill>
                  <a:srgbClr val="1B193E"/>
                </a:solidFill>
              </a:rPr>
              <a:t> </a:t>
            </a:r>
            <a:r>
              <a:rPr lang="es-ES" sz="1700" dirty="0" err="1">
                <a:solidFill>
                  <a:srgbClr val="1B193E"/>
                </a:solidFill>
              </a:rPr>
              <a:t>créer</a:t>
            </a:r>
            <a:r>
              <a:rPr lang="es-ES" sz="1700" dirty="0">
                <a:solidFill>
                  <a:srgbClr val="1B193E"/>
                </a:solidFill>
              </a:rPr>
              <a:t> des </a:t>
            </a:r>
            <a:r>
              <a:rPr lang="es-ES" sz="1700" dirty="0" err="1">
                <a:solidFill>
                  <a:srgbClr val="1B193E"/>
                </a:solidFill>
              </a:rPr>
              <a:t>expériences</a:t>
            </a:r>
            <a:r>
              <a:rPr lang="es-ES" sz="1700" dirty="0">
                <a:solidFill>
                  <a:srgbClr val="1B193E"/>
                </a:solidFill>
              </a:rPr>
              <a:t> et des </a:t>
            </a:r>
            <a:r>
              <a:rPr lang="es-ES" sz="1700" dirty="0" err="1">
                <a:solidFill>
                  <a:srgbClr val="1B193E"/>
                </a:solidFill>
              </a:rPr>
              <a:t>offres</a:t>
            </a:r>
            <a:r>
              <a:rPr lang="es-ES" sz="1700" dirty="0">
                <a:solidFill>
                  <a:srgbClr val="1B193E"/>
                </a:solidFill>
              </a:rPr>
              <a:t> </a:t>
            </a:r>
            <a:r>
              <a:rPr lang="es-ES" sz="1700" dirty="0" err="1">
                <a:solidFill>
                  <a:srgbClr val="1B193E"/>
                </a:solidFill>
              </a:rPr>
              <a:t>personnalisées</a:t>
            </a:r>
            <a:r>
              <a:rPr lang="es-ES" sz="1700" dirty="0">
                <a:solidFill>
                  <a:srgbClr val="1B193E"/>
                </a:solidFill>
              </a:rPr>
              <a:t>, </a:t>
            </a:r>
            <a:r>
              <a:rPr lang="es-ES" sz="1700" dirty="0" err="1">
                <a:solidFill>
                  <a:srgbClr val="1B193E"/>
                </a:solidFill>
              </a:rPr>
              <a:t>telles</a:t>
            </a:r>
            <a:r>
              <a:rPr lang="es-ES" sz="1700" dirty="0">
                <a:solidFill>
                  <a:srgbClr val="1B193E"/>
                </a:solidFill>
              </a:rPr>
              <a:t> que des </a:t>
            </a:r>
            <a:r>
              <a:rPr lang="es-ES" sz="1700" dirty="0" err="1">
                <a:solidFill>
                  <a:srgbClr val="1B193E"/>
                </a:solidFill>
              </a:rPr>
              <a:t>campagnes</a:t>
            </a:r>
            <a:r>
              <a:rPr lang="es-ES" sz="1700" dirty="0">
                <a:solidFill>
                  <a:srgbClr val="1B193E"/>
                </a:solidFill>
              </a:rPr>
              <a:t> de marketing </a:t>
            </a:r>
            <a:r>
              <a:rPr lang="es-ES" sz="1700" dirty="0" err="1">
                <a:solidFill>
                  <a:srgbClr val="1B193E"/>
                </a:solidFill>
              </a:rPr>
              <a:t>ciblées</a:t>
            </a:r>
            <a:r>
              <a:rPr lang="es-ES" sz="1700" dirty="0">
                <a:solidFill>
                  <a:srgbClr val="1B193E"/>
                </a:solidFill>
              </a:rPr>
              <a:t> </a:t>
            </a:r>
            <a:r>
              <a:rPr lang="es-ES" sz="1700" dirty="0" err="1">
                <a:solidFill>
                  <a:srgbClr val="1B193E"/>
                </a:solidFill>
              </a:rPr>
              <a:t>ou</a:t>
            </a:r>
            <a:r>
              <a:rPr lang="es-ES" sz="1700" dirty="0">
                <a:solidFill>
                  <a:srgbClr val="1B193E"/>
                </a:solidFill>
              </a:rPr>
              <a:t> des </a:t>
            </a:r>
            <a:r>
              <a:rPr lang="es-ES" sz="1700" dirty="0" err="1">
                <a:solidFill>
                  <a:srgbClr val="1B193E"/>
                </a:solidFill>
              </a:rPr>
              <a:t>recommandations</a:t>
            </a:r>
            <a:r>
              <a:rPr lang="es-ES" sz="1700" dirty="0">
                <a:solidFill>
                  <a:srgbClr val="1B193E"/>
                </a:solidFill>
              </a:rPr>
              <a:t> de </a:t>
            </a:r>
            <a:r>
              <a:rPr lang="es-ES" sz="1700" dirty="0" err="1">
                <a:solidFill>
                  <a:srgbClr val="1B193E"/>
                </a:solidFill>
              </a:rPr>
              <a:t>produits</a:t>
            </a:r>
            <a:r>
              <a:rPr lang="es-ES" sz="1700" dirty="0">
                <a:solidFill>
                  <a:srgbClr val="1B193E"/>
                </a:solidFill>
              </a:rPr>
              <a:t> sur mesure.</a:t>
            </a:r>
            <a:endParaRPr sz="1700" dirty="0">
              <a:solidFill>
                <a:srgbClr val="1B193E"/>
              </a:solidFill>
            </a:endParaRPr>
          </a:p>
          <a:p>
            <a:pPr marL="0" lvl="0" indent="0" algn="l" rtl="0">
              <a:lnSpc>
                <a:spcPct val="100000"/>
              </a:lnSpc>
              <a:spcBef>
                <a:spcPts val="0"/>
              </a:spcBef>
              <a:spcAft>
                <a:spcPts val="0"/>
              </a:spcAft>
              <a:buNone/>
            </a:pPr>
            <a:endParaRPr sz="1700" dirty="0">
              <a:solidFill>
                <a:srgbClr val="1B193E"/>
              </a:solidFill>
            </a:endParaRPr>
          </a:p>
          <a:p>
            <a:pPr marL="0" lvl="0" indent="0" algn="l" rtl="0">
              <a:lnSpc>
                <a:spcPct val="100000"/>
              </a:lnSpc>
              <a:spcBef>
                <a:spcPts val="0"/>
              </a:spcBef>
              <a:spcAft>
                <a:spcPts val="0"/>
              </a:spcAft>
              <a:buNone/>
            </a:pPr>
            <a:r>
              <a:rPr lang="es-ES" sz="1700" b="1" dirty="0" err="1">
                <a:solidFill>
                  <a:srgbClr val="1B193E"/>
                </a:solidFill>
              </a:rPr>
              <a:t>Atténuation</a:t>
            </a:r>
            <a:r>
              <a:rPr lang="es-ES" sz="1700" b="1" dirty="0">
                <a:solidFill>
                  <a:srgbClr val="1B193E"/>
                </a:solidFill>
              </a:rPr>
              <a:t> des risques </a:t>
            </a:r>
            <a:r>
              <a:rPr lang="es-ES" sz="1700" dirty="0">
                <a:solidFill>
                  <a:srgbClr val="1B193E"/>
                </a:solidFill>
              </a:rPr>
              <a:t>: </a:t>
            </a:r>
            <a:r>
              <a:rPr lang="es-ES" sz="1700" dirty="0" err="1">
                <a:solidFill>
                  <a:srgbClr val="1B193E"/>
                </a:solidFill>
              </a:rPr>
              <a:t>Évaluer</a:t>
            </a:r>
            <a:r>
              <a:rPr lang="es-ES" sz="1700" dirty="0">
                <a:solidFill>
                  <a:srgbClr val="1B193E"/>
                </a:solidFill>
              </a:rPr>
              <a:t> et </a:t>
            </a:r>
            <a:r>
              <a:rPr lang="es-ES" sz="1700" dirty="0" err="1">
                <a:solidFill>
                  <a:srgbClr val="1B193E"/>
                </a:solidFill>
              </a:rPr>
              <a:t>gérer</a:t>
            </a:r>
            <a:r>
              <a:rPr lang="es-ES" sz="1700" dirty="0">
                <a:solidFill>
                  <a:srgbClr val="1B193E"/>
                </a:solidFill>
              </a:rPr>
              <a:t> les risques </a:t>
            </a:r>
            <a:r>
              <a:rPr lang="es-ES" sz="1700" dirty="0" err="1">
                <a:solidFill>
                  <a:srgbClr val="1B193E"/>
                </a:solidFill>
              </a:rPr>
              <a:t>commerciaux</a:t>
            </a:r>
            <a:r>
              <a:rPr lang="es-ES" sz="1700" dirty="0">
                <a:solidFill>
                  <a:srgbClr val="1B193E"/>
                </a:solidFill>
              </a:rPr>
              <a:t> en </a:t>
            </a:r>
            <a:r>
              <a:rPr lang="es-ES" sz="1700" dirty="0" err="1">
                <a:solidFill>
                  <a:srgbClr val="1B193E"/>
                </a:solidFill>
              </a:rPr>
              <a:t>analysant</a:t>
            </a:r>
            <a:r>
              <a:rPr lang="es-ES" sz="1700" dirty="0">
                <a:solidFill>
                  <a:srgbClr val="1B193E"/>
                </a:solidFill>
              </a:rPr>
              <a:t> les </a:t>
            </a:r>
            <a:r>
              <a:rPr lang="es-ES" sz="1700" dirty="0" err="1">
                <a:solidFill>
                  <a:srgbClr val="1B193E"/>
                </a:solidFill>
              </a:rPr>
              <a:t>données</a:t>
            </a:r>
            <a:r>
              <a:rPr lang="es-ES" sz="1700" dirty="0">
                <a:solidFill>
                  <a:srgbClr val="1B193E"/>
                </a:solidFill>
              </a:rPr>
              <a:t> </a:t>
            </a:r>
            <a:r>
              <a:rPr lang="es-ES" sz="1700" dirty="0" err="1">
                <a:solidFill>
                  <a:srgbClr val="1B193E"/>
                </a:solidFill>
              </a:rPr>
              <a:t>afin</a:t>
            </a:r>
            <a:r>
              <a:rPr lang="es-ES" sz="1700" dirty="0">
                <a:solidFill>
                  <a:srgbClr val="1B193E"/>
                </a:solidFill>
              </a:rPr>
              <a:t> </a:t>
            </a:r>
            <a:r>
              <a:rPr lang="es-ES" sz="1700" dirty="0" err="1">
                <a:solidFill>
                  <a:srgbClr val="1B193E"/>
                </a:solidFill>
              </a:rPr>
              <a:t>d'identifier</a:t>
            </a:r>
            <a:r>
              <a:rPr lang="es-ES" sz="1700" dirty="0">
                <a:solidFill>
                  <a:srgbClr val="1B193E"/>
                </a:solidFill>
              </a:rPr>
              <a:t> les </a:t>
            </a:r>
            <a:r>
              <a:rPr lang="es-ES" sz="1700" dirty="0" err="1">
                <a:solidFill>
                  <a:srgbClr val="1B193E"/>
                </a:solidFill>
              </a:rPr>
              <a:t>menaces</a:t>
            </a:r>
            <a:r>
              <a:rPr lang="es-ES" sz="1700" dirty="0">
                <a:solidFill>
                  <a:srgbClr val="1B193E"/>
                </a:solidFill>
              </a:rPr>
              <a:t> et les </a:t>
            </a:r>
            <a:r>
              <a:rPr lang="es-ES" sz="1700" dirty="0" err="1">
                <a:solidFill>
                  <a:srgbClr val="1B193E"/>
                </a:solidFill>
              </a:rPr>
              <a:t>vulnérabilités</a:t>
            </a:r>
            <a:r>
              <a:rPr lang="es-ES" sz="1700" dirty="0">
                <a:solidFill>
                  <a:srgbClr val="1B193E"/>
                </a:solidFill>
              </a:rPr>
              <a:t> </a:t>
            </a:r>
            <a:r>
              <a:rPr lang="es-ES" sz="1700" dirty="0" err="1">
                <a:solidFill>
                  <a:srgbClr val="1B193E"/>
                </a:solidFill>
              </a:rPr>
              <a:t>potentielles</a:t>
            </a:r>
            <a:r>
              <a:rPr lang="es-ES" sz="1700" dirty="0">
                <a:solidFill>
                  <a:srgbClr val="1B193E"/>
                </a:solidFill>
              </a:rPr>
              <a:t>.</a:t>
            </a:r>
            <a:endParaRPr sz="1700" dirty="0">
              <a:solidFill>
                <a:srgbClr val="1B193E"/>
              </a:solidFill>
            </a:endParaRPr>
          </a:p>
          <a:p>
            <a:pPr marL="0" lvl="0" indent="0" algn="l" rtl="0">
              <a:lnSpc>
                <a:spcPct val="100000"/>
              </a:lnSpc>
              <a:spcBef>
                <a:spcPts val="0"/>
              </a:spcBef>
              <a:spcAft>
                <a:spcPts val="0"/>
              </a:spcAft>
              <a:buNone/>
            </a:pPr>
            <a:endParaRPr sz="1700" dirty="0">
              <a:solidFill>
                <a:srgbClr val="1B193E"/>
              </a:solidFill>
            </a:endParaRPr>
          </a:p>
          <a:p>
            <a:pPr marL="0" lvl="0" indent="0" algn="l" rtl="0">
              <a:lnSpc>
                <a:spcPct val="100000"/>
              </a:lnSpc>
              <a:spcBef>
                <a:spcPts val="0"/>
              </a:spcBef>
              <a:spcAft>
                <a:spcPts val="0"/>
              </a:spcAft>
              <a:buNone/>
            </a:pPr>
            <a:r>
              <a:rPr lang="es-ES" sz="1700" b="1" dirty="0">
                <a:solidFill>
                  <a:srgbClr val="1B193E"/>
                </a:solidFill>
              </a:rPr>
              <a:t>Mesures de performance </a:t>
            </a:r>
            <a:r>
              <a:rPr lang="es-ES" sz="1700" dirty="0">
                <a:solidFill>
                  <a:srgbClr val="1B193E"/>
                </a:solidFill>
              </a:rPr>
              <a:t>: </a:t>
            </a:r>
            <a:r>
              <a:rPr lang="es-ES" sz="1700" dirty="0" err="1">
                <a:solidFill>
                  <a:srgbClr val="1B193E"/>
                </a:solidFill>
              </a:rPr>
              <a:t>Établir</a:t>
            </a:r>
            <a:r>
              <a:rPr lang="es-ES" sz="1700" dirty="0">
                <a:solidFill>
                  <a:srgbClr val="1B193E"/>
                </a:solidFill>
              </a:rPr>
              <a:t> des </a:t>
            </a:r>
            <a:r>
              <a:rPr lang="es-ES" sz="1700" dirty="0" err="1">
                <a:solidFill>
                  <a:srgbClr val="1B193E"/>
                </a:solidFill>
              </a:rPr>
              <a:t>indicateurs</a:t>
            </a:r>
            <a:r>
              <a:rPr lang="es-ES" sz="1700" dirty="0">
                <a:solidFill>
                  <a:srgbClr val="1B193E"/>
                </a:solidFill>
              </a:rPr>
              <a:t> </a:t>
            </a:r>
            <a:r>
              <a:rPr lang="es-ES" sz="1700" dirty="0" err="1">
                <a:solidFill>
                  <a:srgbClr val="1B193E"/>
                </a:solidFill>
              </a:rPr>
              <a:t>clés</a:t>
            </a:r>
            <a:r>
              <a:rPr lang="es-ES" sz="1700" dirty="0">
                <a:solidFill>
                  <a:srgbClr val="1B193E"/>
                </a:solidFill>
              </a:rPr>
              <a:t> de performance (ICP) et </a:t>
            </a:r>
            <a:r>
              <a:rPr lang="es-ES" sz="1700" dirty="0" err="1">
                <a:solidFill>
                  <a:srgbClr val="1B193E"/>
                </a:solidFill>
              </a:rPr>
              <a:t>utiliser</a:t>
            </a:r>
            <a:r>
              <a:rPr lang="es-ES" sz="1700" dirty="0">
                <a:solidFill>
                  <a:srgbClr val="1B193E"/>
                </a:solidFill>
              </a:rPr>
              <a:t> des </a:t>
            </a:r>
            <a:r>
              <a:rPr lang="es-ES" sz="1700" dirty="0" err="1">
                <a:solidFill>
                  <a:srgbClr val="1B193E"/>
                </a:solidFill>
              </a:rPr>
              <a:t>données</a:t>
            </a:r>
            <a:r>
              <a:rPr lang="es-ES" sz="1700" dirty="0">
                <a:solidFill>
                  <a:srgbClr val="1B193E"/>
                </a:solidFill>
              </a:rPr>
              <a:t> </a:t>
            </a:r>
            <a:r>
              <a:rPr lang="es-ES" sz="1700" dirty="0" err="1">
                <a:solidFill>
                  <a:srgbClr val="1B193E"/>
                </a:solidFill>
              </a:rPr>
              <a:t>pour</a:t>
            </a:r>
            <a:r>
              <a:rPr lang="es-ES" sz="1700" dirty="0">
                <a:solidFill>
                  <a:srgbClr val="1B193E"/>
                </a:solidFill>
              </a:rPr>
              <a:t> </a:t>
            </a:r>
            <a:r>
              <a:rPr lang="es-ES" sz="1700" dirty="0" err="1">
                <a:solidFill>
                  <a:srgbClr val="1B193E"/>
                </a:solidFill>
              </a:rPr>
              <a:t>suivre</a:t>
            </a:r>
            <a:r>
              <a:rPr lang="es-ES" sz="1700" dirty="0">
                <a:solidFill>
                  <a:srgbClr val="1B193E"/>
                </a:solidFill>
              </a:rPr>
              <a:t> les </a:t>
            </a:r>
            <a:r>
              <a:rPr lang="es-ES" sz="1700" dirty="0" err="1">
                <a:solidFill>
                  <a:srgbClr val="1B193E"/>
                </a:solidFill>
              </a:rPr>
              <a:t>progrès</a:t>
            </a:r>
            <a:r>
              <a:rPr lang="es-ES" sz="1700" dirty="0">
                <a:solidFill>
                  <a:srgbClr val="1B193E"/>
                </a:solidFill>
              </a:rPr>
              <a:t>, </a:t>
            </a:r>
            <a:r>
              <a:rPr lang="es-ES" sz="1700" dirty="0" err="1">
                <a:solidFill>
                  <a:srgbClr val="1B193E"/>
                </a:solidFill>
              </a:rPr>
              <a:t>mesurer</a:t>
            </a:r>
            <a:r>
              <a:rPr lang="es-ES" sz="1700" dirty="0">
                <a:solidFill>
                  <a:srgbClr val="1B193E"/>
                </a:solidFill>
              </a:rPr>
              <a:t> le </a:t>
            </a:r>
            <a:r>
              <a:rPr lang="es-ES" sz="1700" dirty="0" err="1">
                <a:solidFill>
                  <a:srgbClr val="1B193E"/>
                </a:solidFill>
              </a:rPr>
              <a:t>succès</a:t>
            </a:r>
            <a:r>
              <a:rPr lang="es-ES" sz="1700" dirty="0">
                <a:solidFill>
                  <a:srgbClr val="1B193E"/>
                </a:solidFill>
              </a:rPr>
              <a:t> et </a:t>
            </a:r>
            <a:r>
              <a:rPr lang="es-ES" sz="1700" dirty="0" err="1">
                <a:solidFill>
                  <a:srgbClr val="1B193E"/>
                </a:solidFill>
              </a:rPr>
              <a:t>fixer</a:t>
            </a:r>
            <a:r>
              <a:rPr lang="es-ES" sz="1700" dirty="0">
                <a:solidFill>
                  <a:srgbClr val="1B193E"/>
                </a:solidFill>
              </a:rPr>
              <a:t> des </a:t>
            </a:r>
            <a:r>
              <a:rPr lang="es-ES" sz="1700" dirty="0" err="1">
                <a:solidFill>
                  <a:srgbClr val="1B193E"/>
                </a:solidFill>
              </a:rPr>
              <a:t>repères</a:t>
            </a:r>
            <a:r>
              <a:rPr lang="es-ES" sz="1700" dirty="0">
                <a:solidFill>
                  <a:srgbClr val="1B193E"/>
                </a:solidFill>
              </a:rPr>
              <a:t> </a:t>
            </a:r>
            <a:r>
              <a:rPr lang="es-ES" sz="1700" dirty="0" err="1">
                <a:solidFill>
                  <a:srgbClr val="1B193E"/>
                </a:solidFill>
              </a:rPr>
              <a:t>pour</a:t>
            </a:r>
            <a:r>
              <a:rPr lang="es-ES" sz="1700" dirty="0">
                <a:solidFill>
                  <a:srgbClr val="1B193E"/>
                </a:solidFill>
              </a:rPr>
              <a:t> </a:t>
            </a:r>
            <a:r>
              <a:rPr lang="es-ES" sz="1700" dirty="0" err="1">
                <a:solidFill>
                  <a:srgbClr val="1B193E"/>
                </a:solidFill>
              </a:rPr>
              <a:t>l'amélioration</a:t>
            </a:r>
            <a:r>
              <a:rPr lang="es-ES" sz="1700" dirty="0">
                <a:solidFill>
                  <a:srgbClr val="1B193E"/>
                </a:solidFill>
              </a:rPr>
              <a:t>.</a:t>
            </a:r>
            <a:endParaRPr sz="1700" dirty="0">
              <a:solidFill>
                <a:srgbClr val="1B193E"/>
              </a:solidFill>
            </a:endParaRPr>
          </a:p>
          <a:p>
            <a:pPr marL="0" lvl="0" indent="0" algn="l" rtl="0">
              <a:lnSpc>
                <a:spcPct val="100000"/>
              </a:lnSpc>
              <a:spcBef>
                <a:spcPts val="0"/>
              </a:spcBef>
              <a:spcAft>
                <a:spcPts val="0"/>
              </a:spcAft>
              <a:buNone/>
            </a:pPr>
            <a:endParaRPr sz="1700" dirty="0">
              <a:solidFill>
                <a:srgbClr val="1B193E"/>
              </a:solidFill>
            </a:endParaRPr>
          </a:p>
          <a:p>
            <a:pPr marL="0" lvl="0" indent="0" algn="l" rtl="0">
              <a:lnSpc>
                <a:spcPct val="100000"/>
              </a:lnSpc>
              <a:spcBef>
                <a:spcPts val="0"/>
              </a:spcBef>
              <a:spcAft>
                <a:spcPts val="0"/>
              </a:spcAft>
              <a:buNone/>
            </a:pPr>
            <a:r>
              <a:rPr lang="es-ES" sz="1700" b="1" dirty="0" err="1">
                <a:solidFill>
                  <a:srgbClr val="1B193E"/>
                </a:solidFill>
              </a:rPr>
              <a:t>Adaptabilité</a:t>
            </a:r>
            <a:r>
              <a:rPr lang="es-ES" sz="1700" b="1" dirty="0">
                <a:solidFill>
                  <a:srgbClr val="1B193E"/>
                </a:solidFill>
              </a:rPr>
              <a:t> </a:t>
            </a:r>
            <a:r>
              <a:rPr lang="es-ES" sz="1700" dirty="0">
                <a:solidFill>
                  <a:srgbClr val="1B193E"/>
                </a:solidFill>
              </a:rPr>
              <a:t>: Faire </a:t>
            </a:r>
            <a:r>
              <a:rPr lang="es-ES" sz="1700" dirty="0" err="1">
                <a:solidFill>
                  <a:srgbClr val="1B193E"/>
                </a:solidFill>
              </a:rPr>
              <a:t>preuve</a:t>
            </a:r>
            <a:r>
              <a:rPr lang="es-ES" sz="1700" dirty="0">
                <a:solidFill>
                  <a:srgbClr val="1B193E"/>
                </a:solidFill>
              </a:rPr>
              <a:t> </a:t>
            </a:r>
            <a:r>
              <a:rPr lang="es-ES" sz="1700" dirty="0" err="1">
                <a:solidFill>
                  <a:srgbClr val="1B193E"/>
                </a:solidFill>
              </a:rPr>
              <a:t>d'agilité</a:t>
            </a:r>
            <a:r>
              <a:rPr lang="es-ES" sz="1700" dirty="0">
                <a:solidFill>
                  <a:srgbClr val="1B193E"/>
                </a:solidFill>
              </a:rPr>
              <a:t> et de </a:t>
            </a:r>
            <a:r>
              <a:rPr lang="es-ES" sz="1700" dirty="0" err="1">
                <a:solidFill>
                  <a:srgbClr val="1B193E"/>
                </a:solidFill>
              </a:rPr>
              <a:t>réactivité</a:t>
            </a:r>
            <a:r>
              <a:rPr lang="es-ES" sz="1700" dirty="0">
                <a:solidFill>
                  <a:srgbClr val="1B193E"/>
                </a:solidFill>
              </a:rPr>
              <a:t> </a:t>
            </a:r>
            <a:r>
              <a:rPr lang="es-ES" sz="1700" dirty="0" err="1">
                <a:solidFill>
                  <a:srgbClr val="1B193E"/>
                </a:solidFill>
              </a:rPr>
              <a:t>face</a:t>
            </a:r>
            <a:r>
              <a:rPr lang="es-ES" sz="1700" dirty="0">
                <a:solidFill>
                  <a:srgbClr val="1B193E"/>
                </a:solidFill>
              </a:rPr>
              <a:t> à </a:t>
            </a:r>
            <a:r>
              <a:rPr lang="es-ES" sz="1700" dirty="0" err="1">
                <a:solidFill>
                  <a:srgbClr val="1B193E"/>
                </a:solidFill>
              </a:rPr>
              <a:t>l'évolution</a:t>
            </a:r>
            <a:r>
              <a:rPr lang="es-ES" sz="1700" dirty="0">
                <a:solidFill>
                  <a:srgbClr val="1B193E"/>
                </a:solidFill>
              </a:rPr>
              <a:t> des </a:t>
            </a:r>
            <a:r>
              <a:rPr lang="es-ES" sz="1700" dirty="0" err="1">
                <a:solidFill>
                  <a:srgbClr val="1B193E"/>
                </a:solidFill>
              </a:rPr>
              <a:t>conditions</a:t>
            </a:r>
            <a:r>
              <a:rPr lang="es-ES" sz="1700" dirty="0">
                <a:solidFill>
                  <a:srgbClr val="1B193E"/>
                </a:solidFill>
              </a:rPr>
              <a:t> du marché et des </a:t>
            </a:r>
            <a:r>
              <a:rPr lang="es-ES" sz="1700" dirty="0" err="1">
                <a:solidFill>
                  <a:srgbClr val="1B193E"/>
                </a:solidFill>
              </a:rPr>
              <a:t>préférences</a:t>
            </a:r>
            <a:r>
              <a:rPr lang="es-ES" sz="1700" dirty="0">
                <a:solidFill>
                  <a:srgbClr val="1B193E"/>
                </a:solidFill>
              </a:rPr>
              <a:t> des </a:t>
            </a:r>
            <a:r>
              <a:rPr lang="es-ES" sz="1700" dirty="0" err="1">
                <a:solidFill>
                  <a:srgbClr val="1B193E"/>
                </a:solidFill>
              </a:rPr>
              <a:t>clients</a:t>
            </a:r>
            <a:r>
              <a:rPr lang="es-ES" sz="1700" dirty="0">
                <a:solidFill>
                  <a:srgbClr val="1B193E"/>
                </a:solidFill>
              </a:rPr>
              <a:t> sur la base de </a:t>
            </a:r>
            <a:r>
              <a:rPr lang="es-ES" sz="1700" dirty="0" err="1">
                <a:solidFill>
                  <a:srgbClr val="1B193E"/>
                </a:solidFill>
              </a:rPr>
              <a:t>données</a:t>
            </a:r>
            <a:r>
              <a:rPr lang="es-ES" sz="1700" dirty="0">
                <a:solidFill>
                  <a:srgbClr val="1B193E"/>
                </a:solidFill>
              </a:rPr>
              <a:t>, ce qui </a:t>
            </a:r>
            <a:r>
              <a:rPr lang="es-ES" sz="1700" dirty="0" err="1">
                <a:solidFill>
                  <a:srgbClr val="1B193E"/>
                </a:solidFill>
              </a:rPr>
              <a:t>permet</a:t>
            </a:r>
            <a:r>
              <a:rPr lang="es-ES" sz="1700" dirty="0">
                <a:solidFill>
                  <a:srgbClr val="1B193E"/>
                </a:solidFill>
              </a:rPr>
              <a:t> </a:t>
            </a:r>
            <a:r>
              <a:rPr lang="es-ES" sz="1700" dirty="0" err="1">
                <a:solidFill>
                  <a:srgbClr val="1B193E"/>
                </a:solidFill>
              </a:rPr>
              <a:t>d'ajuster</a:t>
            </a:r>
            <a:r>
              <a:rPr lang="es-ES" sz="1700" dirty="0">
                <a:solidFill>
                  <a:srgbClr val="1B193E"/>
                </a:solidFill>
              </a:rPr>
              <a:t> </a:t>
            </a:r>
            <a:r>
              <a:rPr lang="es-ES" sz="1700" dirty="0" err="1">
                <a:solidFill>
                  <a:srgbClr val="1B193E"/>
                </a:solidFill>
              </a:rPr>
              <a:t>rapidement</a:t>
            </a:r>
            <a:r>
              <a:rPr lang="es-ES" sz="1700" dirty="0">
                <a:solidFill>
                  <a:srgbClr val="1B193E"/>
                </a:solidFill>
              </a:rPr>
              <a:t> les </a:t>
            </a:r>
            <a:r>
              <a:rPr lang="es-ES" sz="1700" dirty="0" err="1">
                <a:solidFill>
                  <a:srgbClr val="1B193E"/>
                </a:solidFill>
              </a:rPr>
              <a:t>stratégies</a:t>
            </a:r>
            <a:r>
              <a:rPr lang="es-ES" sz="1700" dirty="0">
                <a:solidFill>
                  <a:srgbClr val="1B193E"/>
                </a:solidFill>
              </a:rPr>
              <a:t> </a:t>
            </a:r>
            <a:r>
              <a:rPr lang="es-ES" sz="1700" dirty="0" err="1">
                <a:solidFill>
                  <a:srgbClr val="1B193E"/>
                </a:solidFill>
              </a:rPr>
              <a:t>commerciales</a:t>
            </a:r>
            <a:r>
              <a:rPr lang="es-ES" sz="1700" dirty="0">
                <a:solidFill>
                  <a:srgbClr val="1B193E"/>
                </a:solidFill>
              </a:rPr>
              <a:t>.</a:t>
            </a:r>
            <a:endParaRPr sz="1700" dirty="0">
              <a:solidFill>
                <a:srgbClr val="1B193E"/>
              </a:solidFill>
            </a:endParaRPr>
          </a:p>
          <a:p>
            <a:pPr marL="0" lvl="0" indent="0" algn="l" rtl="0">
              <a:lnSpc>
                <a:spcPct val="90000"/>
              </a:lnSpc>
              <a:spcBef>
                <a:spcPts val="0"/>
              </a:spcBef>
              <a:spcAft>
                <a:spcPts val="0"/>
              </a:spcAft>
              <a:buClr>
                <a:srgbClr val="1B193E"/>
              </a:buClr>
              <a:buSzPts val="2400"/>
              <a:buNone/>
            </a:pPr>
            <a:endParaRPr sz="22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24fa24adeb2_0_14"/>
          <p:cNvSpPr txBox="1">
            <a:spLocks noGrp="1"/>
          </p:cNvSpPr>
          <p:nvPr>
            <p:ph type="body" idx="1"/>
          </p:nvPr>
        </p:nvSpPr>
        <p:spPr>
          <a:xfrm>
            <a:off x="7869108" y="1976426"/>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dirty="0"/>
              <a:t>2. </a:t>
            </a:r>
            <a:r>
              <a:rPr lang="es-ES" dirty="0" err="1"/>
              <a:t>Comment</a:t>
            </a:r>
            <a:r>
              <a:rPr lang="es-ES" dirty="0"/>
              <a:t> </a:t>
            </a:r>
            <a:r>
              <a:rPr lang="es-ES" dirty="0" err="1"/>
              <a:t>gérer</a:t>
            </a:r>
            <a:r>
              <a:rPr lang="es-ES" dirty="0"/>
              <a:t> une </a:t>
            </a:r>
            <a:r>
              <a:rPr lang="es-ES" dirty="0" err="1"/>
              <a:t>entreprise</a:t>
            </a:r>
            <a:r>
              <a:rPr lang="es-ES" dirty="0"/>
              <a:t> </a:t>
            </a:r>
            <a:r>
              <a:rPr lang="es-ES" dirty="0" err="1"/>
              <a:t>axée</a:t>
            </a:r>
            <a:r>
              <a:rPr lang="es-ES" dirty="0"/>
              <a:t> sur les </a:t>
            </a:r>
            <a:r>
              <a:rPr lang="es-ES" dirty="0" err="1"/>
              <a:t>données</a:t>
            </a:r>
            <a:r>
              <a:rPr lang="es-ES" dirty="0"/>
              <a:t> et </a:t>
            </a:r>
            <a:r>
              <a:rPr lang="es-ES" dirty="0" err="1"/>
              <a:t>quel</a:t>
            </a:r>
            <a:r>
              <a:rPr lang="es-ES" dirty="0"/>
              <a:t> en </a:t>
            </a:r>
            <a:r>
              <a:rPr lang="es-ES" dirty="0" err="1"/>
              <a:t>est</a:t>
            </a:r>
            <a:r>
              <a:rPr lang="es-ES" dirty="0"/>
              <a:t> </a:t>
            </a:r>
            <a:r>
              <a:rPr lang="es-ES" dirty="0" err="1"/>
              <a:t>l'impact</a:t>
            </a:r>
            <a:r>
              <a:rPr lang="es-ES" dirty="0"/>
              <a:t> ? </a:t>
            </a:r>
            <a:endParaRPr dirty="0"/>
          </a:p>
        </p:txBody>
      </p:sp>
      <p:sp>
        <p:nvSpPr>
          <p:cNvPr id="189" name="Google Shape;189;g24fa24adeb2_0_14"/>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dirty="0"/>
              <a:t> 2.2 Choix des </a:t>
            </a:r>
            <a:r>
              <a:rPr lang="es-ES" dirty="0" err="1"/>
              <a:t>indicateurs</a:t>
            </a:r>
            <a:r>
              <a:rPr lang="es-ES" dirty="0"/>
              <a:t> </a:t>
            </a:r>
            <a:r>
              <a:rPr lang="es-ES" dirty="0" err="1"/>
              <a:t>pour</a:t>
            </a:r>
            <a:r>
              <a:rPr lang="es-ES" dirty="0"/>
              <a:t> le </a:t>
            </a:r>
            <a:r>
              <a:rPr lang="es-ES" dirty="0" err="1"/>
              <a:t>suivi</a:t>
            </a:r>
            <a:r>
              <a:rPr lang="es-ES" dirty="0"/>
              <a:t> des </a:t>
            </a:r>
            <a:r>
              <a:rPr lang="es-ES" dirty="0" err="1"/>
              <a:t>activités</a:t>
            </a:r>
            <a:r>
              <a:rPr lang="es-ES" dirty="0"/>
              <a:t> </a:t>
            </a:r>
            <a:r>
              <a:rPr lang="es-ES" dirty="0" err="1"/>
              <a:t>basées</a:t>
            </a:r>
            <a:r>
              <a:rPr lang="es-ES" dirty="0"/>
              <a:t> sur les </a:t>
            </a:r>
            <a:r>
              <a:rPr lang="es-ES" dirty="0" err="1"/>
              <a:t>données</a:t>
            </a:r>
            <a:r>
              <a:rPr lang="es-ES" dirty="0"/>
              <a:t>  </a:t>
            </a:r>
            <a:endParaRPr dirty="0"/>
          </a:p>
          <a:p>
            <a:pPr marL="0" lvl="0" indent="0" algn="r" rtl="0">
              <a:lnSpc>
                <a:spcPct val="90000"/>
              </a:lnSpc>
              <a:spcBef>
                <a:spcPts val="1000"/>
              </a:spcBef>
              <a:spcAft>
                <a:spcPts val="0"/>
              </a:spcAft>
              <a:buClr>
                <a:srgbClr val="F5F5F5"/>
              </a:buClr>
              <a:buSzPts val="2000"/>
              <a:buNone/>
            </a:pPr>
            <a:endParaRPr dirty="0"/>
          </a:p>
        </p:txBody>
      </p:sp>
      <p:sp>
        <p:nvSpPr>
          <p:cNvPr id="190" name="Google Shape;190;g24fa24adeb2_0_14"/>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s-ES"/>
              <a:t>La sélection des bons </a:t>
            </a:r>
            <a:r>
              <a:rPr lang="es-ES" b="1"/>
              <a:t>indicateurs </a:t>
            </a:r>
            <a:r>
              <a:rPr lang="es-ES"/>
              <a:t>à suivre dans une entreprise axée sur les données est cruciale pour mesurer efficacement les performances et prendre des décisions éclairées. </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s-ES"/>
              <a:t>Les indicateurs spécifiques que vous choisirez dépendront des objectifs de votre entreprise, de votre secteur d'activité et des données dont vous disposez. Voici dix étapes pour vous aider à sélectionner les indicateurs appropriés :</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Clr>
                <a:srgbClr val="1B193E"/>
              </a:buClr>
              <a:buSzPts val="2400"/>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2908720cbad_0_76"/>
          <p:cNvSpPr txBox="1">
            <a:spLocks noGrp="1"/>
          </p:cNvSpPr>
          <p:nvPr>
            <p:ph type="body" idx="1"/>
          </p:nvPr>
        </p:nvSpPr>
        <p:spPr>
          <a:xfrm>
            <a:off x="7869108" y="1893363"/>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dirty="0"/>
              <a:t>2. </a:t>
            </a:r>
            <a:r>
              <a:rPr lang="es-ES" dirty="0" err="1"/>
              <a:t>Comment</a:t>
            </a:r>
            <a:r>
              <a:rPr lang="es-ES" dirty="0"/>
              <a:t> </a:t>
            </a:r>
            <a:r>
              <a:rPr lang="es-ES" dirty="0" err="1"/>
              <a:t>gérer</a:t>
            </a:r>
            <a:r>
              <a:rPr lang="es-ES" dirty="0"/>
              <a:t> une </a:t>
            </a:r>
            <a:r>
              <a:rPr lang="es-ES" dirty="0" err="1"/>
              <a:t>entreprise</a:t>
            </a:r>
            <a:r>
              <a:rPr lang="es-ES" dirty="0"/>
              <a:t> </a:t>
            </a:r>
            <a:r>
              <a:rPr lang="es-ES" dirty="0" err="1"/>
              <a:t>axée</a:t>
            </a:r>
            <a:r>
              <a:rPr lang="es-ES" dirty="0"/>
              <a:t> sur les </a:t>
            </a:r>
            <a:r>
              <a:rPr lang="es-ES" dirty="0" err="1"/>
              <a:t>données</a:t>
            </a:r>
            <a:r>
              <a:rPr lang="es-ES" dirty="0"/>
              <a:t> et </a:t>
            </a:r>
            <a:r>
              <a:rPr lang="es-ES" dirty="0" err="1"/>
              <a:t>quel</a:t>
            </a:r>
            <a:r>
              <a:rPr lang="es-ES" dirty="0"/>
              <a:t> en </a:t>
            </a:r>
            <a:r>
              <a:rPr lang="es-ES" dirty="0" err="1"/>
              <a:t>est</a:t>
            </a:r>
            <a:r>
              <a:rPr lang="es-ES" dirty="0"/>
              <a:t> </a:t>
            </a:r>
            <a:r>
              <a:rPr lang="es-ES" dirty="0" err="1"/>
              <a:t>l'impact</a:t>
            </a:r>
            <a:r>
              <a:rPr lang="es-ES" dirty="0"/>
              <a:t> ? </a:t>
            </a:r>
            <a:endParaRPr dirty="0"/>
          </a:p>
        </p:txBody>
      </p:sp>
      <p:sp>
        <p:nvSpPr>
          <p:cNvPr id="196" name="Google Shape;196;g2908720cbad_0_76"/>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a:t> 2.2 Choix des indicateurs pour le suivi des activités basées sur les données  </a:t>
            </a:r>
            <a:endParaRPr/>
          </a:p>
          <a:p>
            <a:pPr marL="0" lvl="0" indent="0" algn="r" rtl="0">
              <a:lnSpc>
                <a:spcPct val="90000"/>
              </a:lnSpc>
              <a:spcBef>
                <a:spcPts val="1000"/>
              </a:spcBef>
              <a:spcAft>
                <a:spcPts val="0"/>
              </a:spcAft>
              <a:buClr>
                <a:srgbClr val="F5F5F5"/>
              </a:buClr>
              <a:buSzPts val="2000"/>
              <a:buNone/>
            </a:pPr>
            <a:endParaRPr/>
          </a:p>
        </p:txBody>
      </p:sp>
      <p:sp>
        <p:nvSpPr>
          <p:cNvPr id="197" name="Google Shape;197;g2908720cbad_0_76"/>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457200" lvl="0" indent="-419100" algn="l" rtl="0">
              <a:lnSpc>
                <a:spcPct val="90000"/>
              </a:lnSpc>
              <a:spcBef>
                <a:spcPts val="0"/>
              </a:spcBef>
              <a:spcAft>
                <a:spcPts val="0"/>
              </a:spcAft>
              <a:buSzPts val="3000"/>
              <a:buAutoNum type="arabicPeriod"/>
            </a:pPr>
            <a:r>
              <a:rPr lang="es-ES" sz="2800" dirty="0" err="1"/>
              <a:t>Définir</a:t>
            </a:r>
            <a:r>
              <a:rPr lang="es-ES" sz="2800" dirty="0"/>
              <a:t> les </a:t>
            </a:r>
            <a:r>
              <a:rPr lang="es-ES" sz="2800" dirty="0" err="1"/>
              <a:t>objectifs</a:t>
            </a:r>
            <a:r>
              <a:rPr lang="es-ES" sz="2800" dirty="0"/>
              <a:t> de </a:t>
            </a:r>
            <a:r>
              <a:rPr lang="es-ES" sz="2800" dirty="0" err="1"/>
              <a:t>l'entreprise</a:t>
            </a:r>
            <a:endParaRPr sz="2800" dirty="0"/>
          </a:p>
          <a:p>
            <a:pPr marL="457200" lvl="0" indent="-419100" algn="l" rtl="0">
              <a:lnSpc>
                <a:spcPct val="90000"/>
              </a:lnSpc>
              <a:spcBef>
                <a:spcPts val="0"/>
              </a:spcBef>
              <a:spcAft>
                <a:spcPts val="0"/>
              </a:spcAft>
              <a:buSzPts val="3000"/>
              <a:buAutoNum type="arabicPeriod"/>
            </a:pPr>
            <a:r>
              <a:rPr lang="es-ES" sz="2800" dirty="0" err="1"/>
              <a:t>Comprendre</a:t>
            </a:r>
            <a:r>
              <a:rPr lang="es-ES" sz="2800" dirty="0"/>
              <a:t> vos </a:t>
            </a:r>
            <a:r>
              <a:rPr lang="es-ES" sz="2800" dirty="0" err="1"/>
              <a:t>domaines</a:t>
            </a:r>
            <a:r>
              <a:rPr lang="es-ES" sz="2800" dirty="0"/>
              <a:t> de performance </a:t>
            </a:r>
            <a:r>
              <a:rPr lang="es-ES" sz="2800" dirty="0" err="1"/>
              <a:t>clés</a:t>
            </a:r>
            <a:endParaRPr sz="2800" dirty="0"/>
          </a:p>
          <a:p>
            <a:pPr marL="457200" lvl="0" indent="-419100" algn="l" rtl="0">
              <a:lnSpc>
                <a:spcPct val="90000"/>
              </a:lnSpc>
              <a:spcBef>
                <a:spcPts val="0"/>
              </a:spcBef>
              <a:spcAft>
                <a:spcPts val="0"/>
              </a:spcAft>
              <a:buSzPts val="3000"/>
              <a:buAutoNum type="arabicPeriod"/>
            </a:pPr>
            <a:r>
              <a:rPr lang="es-ES" sz="2800" dirty="0" err="1"/>
              <a:t>Identifier</a:t>
            </a:r>
            <a:r>
              <a:rPr lang="es-ES" sz="2800" dirty="0"/>
              <a:t> les </a:t>
            </a:r>
            <a:r>
              <a:rPr lang="es-ES" sz="2800" dirty="0" err="1"/>
              <a:t>indicateurs</a:t>
            </a:r>
            <a:r>
              <a:rPr lang="es-ES" sz="2800" dirty="0"/>
              <a:t> </a:t>
            </a:r>
            <a:r>
              <a:rPr lang="es-ES" sz="2800" dirty="0" err="1"/>
              <a:t>clés</a:t>
            </a:r>
            <a:r>
              <a:rPr lang="es-ES" sz="2800" dirty="0"/>
              <a:t> de performance (ICP)</a:t>
            </a:r>
            <a:endParaRPr sz="2800" dirty="0"/>
          </a:p>
          <a:p>
            <a:pPr marL="457200" lvl="0" indent="-419100" algn="l" rtl="0">
              <a:lnSpc>
                <a:spcPct val="90000"/>
              </a:lnSpc>
              <a:spcBef>
                <a:spcPts val="0"/>
              </a:spcBef>
              <a:spcAft>
                <a:spcPts val="0"/>
              </a:spcAft>
              <a:buSzPts val="3000"/>
              <a:buAutoNum type="arabicPeriod"/>
            </a:pPr>
            <a:r>
              <a:rPr lang="es-ES" sz="2800" dirty="0" err="1"/>
              <a:t>Fixer</a:t>
            </a:r>
            <a:r>
              <a:rPr lang="es-ES" sz="2800" dirty="0"/>
              <a:t> des </a:t>
            </a:r>
            <a:r>
              <a:rPr lang="es-ES" sz="2800" dirty="0" err="1"/>
              <a:t>priorités</a:t>
            </a:r>
            <a:r>
              <a:rPr lang="es-ES" sz="2800" dirty="0"/>
              <a:t> </a:t>
            </a:r>
            <a:r>
              <a:rPr lang="es-ES" sz="2800" dirty="0" err="1"/>
              <a:t>pour</a:t>
            </a:r>
            <a:r>
              <a:rPr lang="es-ES" sz="2800" dirty="0"/>
              <a:t> les </a:t>
            </a:r>
            <a:r>
              <a:rPr lang="es-ES" sz="2800" dirty="0" err="1"/>
              <a:t>indicateurs</a:t>
            </a:r>
            <a:r>
              <a:rPr lang="es-ES" sz="2800" dirty="0"/>
              <a:t> de performance </a:t>
            </a:r>
            <a:r>
              <a:rPr lang="es-ES" sz="2800" dirty="0" err="1"/>
              <a:t>clés</a:t>
            </a:r>
            <a:endParaRPr sz="2800" dirty="0"/>
          </a:p>
          <a:p>
            <a:pPr marL="457200" lvl="0" indent="-419100" algn="l" rtl="0">
              <a:lnSpc>
                <a:spcPct val="90000"/>
              </a:lnSpc>
              <a:spcBef>
                <a:spcPts val="0"/>
              </a:spcBef>
              <a:spcAft>
                <a:spcPts val="0"/>
              </a:spcAft>
              <a:buSzPts val="3000"/>
              <a:buAutoNum type="arabicPeriod"/>
            </a:pPr>
            <a:r>
              <a:rPr lang="es-ES" sz="2800" dirty="0"/>
              <a:t>Garantir la </a:t>
            </a:r>
            <a:r>
              <a:rPr lang="es-ES" sz="2800" dirty="0" err="1"/>
              <a:t>disponibilité</a:t>
            </a:r>
            <a:r>
              <a:rPr lang="es-ES" sz="2800" dirty="0"/>
              <a:t> des </a:t>
            </a:r>
            <a:r>
              <a:rPr lang="es-ES" sz="2800" dirty="0" err="1"/>
              <a:t>données</a:t>
            </a:r>
            <a:endParaRPr sz="2800" dirty="0"/>
          </a:p>
          <a:p>
            <a:pPr marL="457200" lvl="0" indent="-419100" algn="l" rtl="0">
              <a:lnSpc>
                <a:spcPct val="90000"/>
              </a:lnSpc>
              <a:spcBef>
                <a:spcPts val="0"/>
              </a:spcBef>
              <a:spcAft>
                <a:spcPts val="0"/>
              </a:spcAft>
              <a:buSzPts val="3000"/>
              <a:buAutoNum type="arabicPeriod"/>
            </a:pPr>
            <a:r>
              <a:rPr lang="es-ES" sz="2800" dirty="0" err="1"/>
              <a:t>Fixer</a:t>
            </a:r>
            <a:r>
              <a:rPr lang="es-ES" sz="2800" dirty="0"/>
              <a:t> des </a:t>
            </a:r>
            <a:r>
              <a:rPr lang="es-ES" sz="2800" dirty="0" err="1"/>
              <a:t>objectifs</a:t>
            </a:r>
            <a:endParaRPr sz="2800" dirty="0"/>
          </a:p>
          <a:p>
            <a:pPr marL="457200" lvl="0" indent="-419100" algn="l" rtl="0">
              <a:lnSpc>
                <a:spcPct val="90000"/>
              </a:lnSpc>
              <a:spcBef>
                <a:spcPts val="0"/>
              </a:spcBef>
              <a:spcAft>
                <a:spcPts val="0"/>
              </a:spcAft>
              <a:buSzPts val="3000"/>
              <a:buAutoNum type="arabicPeriod"/>
            </a:pPr>
            <a:r>
              <a:rPr lang="es-ES" sz="2800" dirty="0" err="1"/>
              <a:t>Contrôler</a:t>
            </a:r>
            <a:r>
              <a:rPr lang="es-ES" sz="2800" dirty="0"/>
              <a:t> </a:t>
            </a:r>
            <a:r>
              <a:rPr lang="es-ES" sz="2800" dirty="0" err="1"/>
              <a:t>régulièrement</a:t>
            </a:r>
            <a:endParaRPr sz="2800" dirty="0"/>
          </a:p>
          <a:p>
            <a:pPr marL="457200" lvl="0" indent="-419100" algn="l" rtl="0">
              <a:lnSpc>
                <a:spcPct val="90000"/>
              </a:lnSpc>
              <a:spcBef>
                <a:spcPts val="0"/>
              </a:spcBef>
              <a:spcAft>
                <a:spcPts val="0"/>
              </a:spcAft>
              <a:buSzPts val="3000"/>
              <a:buAutoNum type="arabicPeriod"/>
            </a:pPr>
            <a:r>
              <a:rPr lang="es-ES" sz="2800" dirty="0" err="1"/>
              <a:t>Utiliser</a:t>
            </a:r>
            <a:r>
              <a:rPr lang="es-ES" sz="2800" dirty="0"/>
              <a:t> les </a:t>
            </a:r>
            <a:r>
              <a:rPr lang="es-ES" sz="2800" dirty="0" err="1"/>
              <a:t>données</a:t>
            </a:r>
            <a:r>
              <a:rPr lang="es-ES" sz="2800" dirty="0"/>
              <a:t> </a:t>
            </a:r>
            <a:r>
              <a:rPr lang="es-ES" sz="2800" dirty="0" err="1"/>
              <a:t>pour</a:t>
            </a:r>
            <a:r>
              <a:rPr lang="es-ES" sz="2800" dirty="0"/>
              <a:t> </a:t>
            </a:r>
            <a:r>
              <a:rPr lang="es-ES" sz="2800" dirty="0" err="1"/>
              <a:t>orienter</a:t>
            </a:r>
            <a:r>
              <a:rPr lang="es-ES" sz="2800" dirty="0"/>
              <a:t> la </a:t>
            </a:r>
            <a:r>
              <a:rPr lang="es-ES" sz="2800" dirty="0" err="1"/>
              <a:t>prise</a:t>
            </a:r>
            <a:r>
              <a:rPr lang="es-ES" sz="2800" dirty="0"/>
              <a:t> de </a:t>
            </a:r>
            <a:r>
              <a:rPr lang="es-ES" sz="2800" dirty="0" err="1"/>
              <a:t>décision</a:t>
            </a:r>
            <a:endParaRPr sz="2800" dirty="0"/>
          </a:p>
          <a:p>
            <a:pPr marL="457200" lvl="0" indent="-419100" algn="l" rtl="0">
              <a:lnSpc>
                <a:spcPct val="90000"/>
              </a:lnSpc>
              <a:spcBef>
                <a:spcPts val="0"/>
              </a:spcBef>
              <a:spcAft>
                <a:spcPts val="0"/>
              </a:spcAft>
              <a:buSzPts val="3000"/>
              <a:buAutoNum type="arabicPeriod"/>
            </a:pPr>
            <a:r>
              <a:rPr lang="es-ES" sz="2800" dirty="0" err="1"/>
              <a:t>S'adapter</a:t>
            </a:r>
            <a:r>
              <a:rPr lang="es-ES" sz="2800" dirty="0"/>
              <a:t> </a:t>
            </a:r>
            <a:r>
              <a:rPr lang="es-ES" sz="2800" dirty="0" err="1"/>
              <a:t>au</a:t>
            </a:r>
            <a:r>
              <a:rPr lang="es-ES" sz="2800" dirty="0"/>
              <a:t> </a:t>
            </a:r>
            <a:r>
              <a:rPr lang="es-ES" sz="2800" dirty="0" err="1"/>
              <a:t>besoin</a:t>
            </a:r>
            <a:endParaRPr sz="2800" dirty="0"/>
          </a:p>
          <a:p>
            <a:pPr marL="457200" lvl="0" indent="-419100" algn="l" rtl="0">
              <a:lnSpc>
                <a:spcPct val="90000"/>
              </a:lnSpc>
              <a:spcBef>
                <a:spcPts val="0"/>
              </a:spcBef>
              <a:spcAft>
                <a:spcPts val="0"/>
              </a:spcAft>
              <a:buSzPts val="3000"/>
              <a:buAutoNum type="arabicPeriod"/>
            </a:pPr>
            <a:r>
              <a:rPr lang="es-ES" sz="2800" dirty="0" err="1"/>
              <a:t>Communiquer</a:t>
            </a:r>
            <a:r>
              <a:rPr lang="es-ES" sz="2800" dirty="0"/>
              <a:t> et </a:t>
            </a:r>
            <a:r>
              <a:rPr lang="es-ES" sz="2800" dirty="0" err="1"/>
              <a:t>s'aligner</a:t>
            </a:r>
            <a:endParaRPr sz="2800" dirty="0"/>
          </a:p>
          <a:p>
            <a:pPr marL="0" lvl="0" indent="0" algn="l" rtl="0">
              <a:lnSpc>
                <a:spcPct val="90000"/>
              </a:lnSpc>
              <a:spcBef>
                <a:spcPts val="0"/>
              </a:spcBef>
              <a:spcAft>
                <a:spcPts val="0"/>
              </a:spcAft>
              <a:buClr>
                <a:srgbClr val="1B193E"/>
              </a:buClr>
              <a:buSzPts val="24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g24fa24adeb2_0_24"/>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a:t>3. Outils numériques pour la planification d'entreprise</a:t>
            </a:r>
            <a:endParaRPr/>
          </a:p>
        </p:txBody>
      </p:sp>
      <p:sp>
        <p:nvSpPr>
          <p:cNvPr id="203" name="Google Shape;203;g24fa24adeb2_0_24"/>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a:t>3.1. Outils numériques pour la gestion  </a:t>
            </a:r>
            <a:endParaRPr/>
          </a:p>
        </p:txBody>
      </p:sp>
      <p:sp>
        <p:nvSpPr>
          <p:cNvPr id="204" name="Google Shape;204;g24fa24adeb2_0_24"/>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s-ES" sz="2000"/>
              <a:t>Les outils numériques de gestion sont devenus indispensables pour rationaliser les processus, améliorer l'efficacité et prendre des décisions fondées sur des données dans divers aspects de la gestion d'entreprise et de projet. Voici quelques outils numériques et solutions logicielles couramment utilisés dans le domaine de la gestion :</a:t>
            </a:r>
            <a:endParaRPr sz="2000"/>
          </a:p>
        </p:txBody>
      </p:sp>
      <p:graphicFrame>
        <p:nvGraphicFramePr>
          <p:cNvPr id="205" name="Google Shape;205;g24fa24adeb2_0_24"/>
          <p:cNvGraphicFramePr/>
          <p:nvPr>
            <p:extLst>
              <p:ext uri="{D42A27DB-BD31-4B8C-83A1-F6EECF244321}">
                <p14:modId xmlns:p14="http://schemas.microsoft.com/office/powerpoint/2010/main" val="4128702838"/>
              </p:ext>
            </p:extLst>
          </p:nvPr>
        </p:nvGraphicFramePr>
        <p:xfrm>
          <a:off x="5049125" y="2727758"/>
          <a:ext cx="7062450" cy="2986830"/>
        </p:xfrm>
        <a:graphic>
          <a:graphicData uri="http://schemas.openxmlformats.org/drawingml/2006/table">
            <a:tbl>
              <a:tblPr>
                <a:noFill/>
                <a:tableStyleId>{7DC42985-79A0-4316-946B-CC4AED469DBA}</a:tableStyleId>
              </a:tblPr>
              <a:tblGrid>
                <a:gridCol w="4426875">
                  <a:extLst>
                    <a:ext uri="{9D8B030D-6E8A-4147-A177-3AD203B41FA5}">
                      <a16:colId xmlns:a16="http://schemas.microsoft.com/office/drawing/2014/main" val="20000"/>
                    </a:ext>
                  </a:extLst>
                </a:gridCol>
                <a:gridCol w="2635575">
                  <a:extLst>
                    <a:ext uri="{9D8B030D-6E8A-4147-A177-3AD203B41FA5}">
                      <a16:colId xmlns:a16="http://schemas.microsoft.com/office/drawing/2014/main" val="20001"/>
                    </a:ext>
                  </a:extLst>
                </a:gridCol>
              </a:tblGrid>
              <a:tr h="363225">
                <a:tc>
                  <a:txBody>
                    <a:bodyPr/>
                    <a:lstStyle/>
                    <a:p>
                      <a:pPr marL="0" lvl="0" indent="0" algn="l" rtl="0">
                        <a:spcBef>
                          <a:spcPts val="0"/>
                        </a:spcBef>
                        <a:spcAft>
                          <a:spcPts val="0"/>
                        </a:spcAft>
                        <a:buNone/>
                      </a:pPr>
                      <a:r>
                        <a:rPr lang="es-ES" dirty="0" err="1"/>
                        <a:t>Gestion</a:t>
                      </a:r>
                      <a:r>
                        <a:rPr lang="es-ES" dirty="0"/>
                        <a:t> de </a:t>
                      </a:r>
                      <a:r>
                        <a:rPr lang="es-ES" dirty="0" err="1"/>
                        <a:t>projet</a:t>
                      </a:r>
                      <a:r>
                        <a:rPr lang="es-ES" dirty="0"/>
                        <a:t> </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Trello, Asana</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r h="211325">
                <a:tc>
                  <a:txBody>
                    <a:bodyPr/>
                    <a:lstStyle/>
                    <a:p>
                      <a:pPr marL="0" lvl="0" indent="0" algn="l" rtl="0">
                        <a:spcBef>
                          <a:spcPts val="0"/>
                        </a:spcBef>
                        <a:spcAft>
                          <a:spcPts val="0"/>
                        </a:spcAft>
                        <a:buNone/>
                      </a:pPr>
                      <a:r>
                        <a:rPr lang="es-ES"/>
                        <a:t>Applis de tâches et de listes de choses à faire</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Todoist, MIcrosoft To do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r h="211325">
                <a:tc>
                  <a:txBody>
                    <a:bodyPr/>
                    <a:lstStyle/>
                    <a:p>
                      <a:pPr marL="0" lvl="0" indent="0" algn="l" rtl="0">
                        <a:spcBef>
                          <a:spcPts val="0"/>
                        </a:spcBef>
                        <a:spcAft>
                          <a:spcPts val="0"/>
                        </a:spcAft>
                        <a:buNone/>
                      </a:pPr>
                      <a:r>
                        <a:rPr lang="es-ES"/>
                        <a:t>Outils de collaboration et de communication</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Slack, Microsoft Teams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2"/>
                  </a:ext>
                </a:extLst>
              </a:tr>
              <a:tr h="211325">
                <a:tc>
                  <a:txBody>
                    <a:bodyPr/>
                    <a:lstStyle/>
                    <a:p>
                      <a:pPr marL="0" lvl="0" indent="0" algn="l" rtl="0">
                        <a:spcBef>
                          <a:spcPts val="0"/>
                        </a:spcBef>
                        <a:spcAft>
                          <a:spcPts val="0"/>
                        </a:spcAft>
                        <a:buNone/>
                      </a:pPr>
                      <a:r>
                        <a:rPr lang="es-ES"/>
                        <a:t>Gestion de la relation client (CRM)</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Salesforce, Hubspot</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r h="211325">
                <a:tc>
                  <a:txBody>
                    <a:bodyPr/>
                    <a:lstStyle/>
                    <a:p>
                      <a:pPr marL="0" lvl="0" indent="0" algn="l" rtl="0">
                        <a:spcBef>
                          <a:spcPts val="0"/>
                        </a:spcBef>
                        <a:spcAft>
                          <a:spcPts val="0"/>
                        </a:spcAft>
                        <a:buNone/>
                      </a:pPr>
                      <a:r>
                        <a:rPr lang="es-ES"/>
                        <a:t>Outils d'analyse et de visualisation des données</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Tableau, Google Analytic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4"/>
                  </a:ext>
                </a:extLst>
              </a:tr>
              <a:tr h="211325">
                <a:tc>
                  <a:txBody>
                    <a:bodyPr/>
                    <a:lstStyle/>
                    <a:p>
                      <a:pPr marL="0" lvl="0" indent="0" algn="l" rtl="0">
                        <a:spcBef>
                          <a:spcPts val="0"/>
                        </a:spcBef>
                        <a:spcAft>
                          <a:spcPts val="0"/>
                        </a:spcAft>
                        <a:buNone/>
                      </a:pPr>
                      <a:r>
                        <a:rPr lang="es-ES"/>
                        <a:t>Outils de planification de projet et diagramme de Gantt</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Microsoft Project, Smartsheets </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5"/>
                  </a:ext>
                </a:extLst>
              </a:tr>
              <a:tr h="211325">
                <a:tc>
                  <a:txBody>
                    <a:bodyPr/>
                    <a:lstStyle/>
                    <a:p>
                      <a:pPr marL="0" lvl="0" indent="0" algn="l" rtl="0">
                        <a:spcBef>
                          <a:spcPts val="0"/>
                        </a:spcBef>
                        <a:spcAft>
                          <a:spcPts val="0"/>
                        </a:spcAft>
                        <a:buNone/>
                      </a:pPr>
                      <a:r>
                        <a:rPr lang="es-ES"/>
                        <a:t>Logiciels financiers et comptables</a:t>
                      </a:r>
                      <a:endParaRPr/>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dirty="0" err="1"/>
                        <a:t>Quickbox</a:t>
                      </a:r>
                      <a:r>
                        <a:rPr lang="es-ES" dirty="0"/>
                        <a:t>, </a:t>
                      </a:r>
                      <a:r>
                        <a:rPr lang="es-ES" dirty="0" err="1"/>
                        <a:t>Xero</a:t>
                      </a:r>
                      <a:r>
                        <a:rPr lang="es-ES" dirty="0"/>
                        <a:t> </a:t>
                      </a:r>
                      <a:endParaRPr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g2908720cbad_0_30"/>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a:t>3. Outils numériques pour la planification d'entreprise</a:t>
            </a:r>
            <a:endParaRPr/>
          </a:p>
        </p:txBody>
      </p:sp>
      <p:sp>
        <p:nvSpPr>
          <p:cNvPr id="211" name="Google Shape;211;g2908720cbad_0_30"/>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a:t>3.1. Outils numériques pour la gestion  </a:t>
            </a:r>
            <a:endParaRPr/>
          </a:p>
        </p:txBody>
      </p:sp>
      <p:graphicFrame>
        <p:nvGraphicFramePr>
          <p:cNvPr id="212" name="Google Shape;212;g2908720cbad_0_30"/>
          <p:cNvGraphicFramePr/>
          <p:nvPr/>
        </p:nvGraphicFramePr>
        <p:xfrm>
          <a:off x="5007950" y="1786350"/>
          <a:ext cx="6988250" cy="2407770"/>
        </p:xfrm>
        <a:graphic>
          <a:graphicData uri="http://schemas.openxmlformats.org/drawingml/2006/table">
            <a:tbl>
              <a:tblPr>
                <a:noFill/>
                <a:tableStyleId>{7DC42985-79A0-4316-946B-CC4AED469DBA}</a:tableStyleId>
              </a:tblPr>
              <a:tblGrid>
                <a:gridCol w="3918775">
                  <a:extLst>
                    <a:ext uri="{9D8B030D-6E8A-4147-A177-3AD203B41FA5}">
                      <a16:colId xmlns:a16="http://schemas.microsoft.com/office/drawing/2014/main" val="20000"/>
                    </a:ext>
                  </a:extLst>
                </a:gridCol>
                <a:gridCol w="3069475">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s-ES"/>
                        <a:t>Outils de gestion des ressources humaines et des employés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BambooHR, Workday</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s-ES"/>
                        <a:t>Gestion des stocks et de la chaîne d'approvisionnement</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Inventaire Zoho, SAP ERP</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s-ES"/>
                        <a:t>Gestion des dossiers et des documents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Google drive, Dropbox business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s-ES"/>
                        <a:t>Outils de suivi du temps et de productivité</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Toggl, RescueTime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s-ES"/>
                        <a:t>Logiciel d'automatisation du marketing</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HubSpot Marketing Hub, Mailchimp</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g24fa24adeb2_0_30"/>
          <p:cNvSpPr txBox="1">
            <a:spLocks noGrp="1"/>
          </p:cNvSpPr>
          <p:nvPr>
            <p:ph type="body" idx="1"/>
          </p:nvPr>
        </p:nvSpPr>
        <p:spPr>
          <a:xfrm>
            <a:off x="7869108" y="211709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spcBef>
                <a:spcPts val="0"/>
              </a:spcBef>
              <a:spcAft>
                <a:spcPts val="0"/>
              </a:spcAft>
              <a:buClr>
                <a:srgbClr val="F5F5F5"/>
              </a:buClr>
              <a:buSzPts val="2200"/>
              <a:buNone/>
            </a:pPr>
            <a:r>
              <a:rPr lang="es-ES" dirty="0"/>
              <a:t>3. </a:t>
            </a:r>
            <a:r>
              <a:rPr lang="es-ES" dirty="0" err="1"/>
              <a:t>Outils</a:t>
            </a:r>
            <a:r>
              <a:rPr lang="es-ES" dirty="0"/>
              <a:t> numériques </a:t>
            </a:r>
            <a:r>
              <a:rPr lang="es-ES" dirty="0" err="1"/>
              <a:t>pour</a:t>
            </a:r>
            <a:r>
              <a:rPr lang="es-ES" dirty="0"/>
              <a:t> la </a:t>
            </a:r>
            <a:r>
              <a:rPr lang="es-ES" dirty="0" err="1"/>
              <a:t>planification</a:t>
            </a:r>
            <a:r>
              <a:rPr lang="es-ES" dirty="0"/>
              <a:t> </a:t>
            </a:r>
            <a:r>
              <a:rPr lang="es-ES" dirty="0" err="1"/>
              <a:t>d'entreprise</a:t>
            </a:r>
            <a:endParaRPr dirty="0"/>
          </a:p>
          <a:p>
            <a:pPr marL="0" lvl="0" indent="0" algn="r" rtl="0">
              <a:lnSpc>
                <a:spcPct val="90000"/>
              </a:lnSpc>
              <a:spcBef>
                <a:spcPts val="0"/>
              </a:spcBef>
              <a:spcAft>
                <a:spcPts val="0"/>
              </a:spcAft>
              <a:buClr>
                <a:srgbClr val="F5F5F5"/>
              </a:buClr>
              <a:buSzPts val="2200"/>
              <a:buNone/>
            </a:pPr>
            <a:r>
              <a:rPr lang="es-ES" dirty="0"/>
              <a:t> </a:t>
            </a:r>
            <a:endParaRPr dirty="0"/>
          </a:p>
        </p:txBody>
      </p:sp>
      <p:sp>
        <p:nvSpPr>
          <p:cNvPr id="218" name="Google Shape;218;g24fa24adeb2_0_30"/>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a:t> 3.2. Outils numériques pour communiquer et collaborer  </a:t>
            </a:r>
            <a:endParaRPr/>
          </a:p>
          <a:p>
            <a:pPr marL="0" lvl="0" indent="0" algn="r" rtl="0">
              <a:lnSpc>
                <a:spcPct val="90000"/>
              </a:lnSpc>
              <a:spcBef>
                <a:spcPts val="1000"/>
              </a:spcBef>
              <a:spcAft>
                <a:spcPts val="0"/>
              </a:spcAft>
              <a:buClr>
                <a:srgbClr val="F5F5F5"/>
              </a:buClr>
              <a:buSzPts val="2000"/>
              <a:buNone/>
            </a:pPr>
            <a:endParaRPr/>
          </a:p>
        </p:txBody>
      </p:sp>
      <p:sp>
        <p:nvSpPr>
          <p:cNvPr id="219" name="Google Shape;219;g24fa24adeb2_0_30"/>
          <p:cNvSpPr txBox="1">
            <a:spLocks noGrp="1"/>
          </p:cNvSpPr>
          <p:nvPr>
            <p:ph type="body" idx="3"/>
          </p:nvPr>
        </p:nvSpPr>
        <p:spPr>
          <a:xfrm>
            <a:off x="554477" y="457201"/>
            <a:ext cx="6721811"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s-ES" sz="1200" b="1" dirty="0"/>
              <a:t>Une </a:t>
            </a:r>
            <a:r>
              <a:rPr lang="es-ES" sz="1200" b="1" dirty="0" err="1"/>
              <a:t>communication</a:t>
            </a:r>
            <a:r>
              <a:rPr lang="es-ES" sz="1200" b="1" dirty="0"/>
              <a:t> et une </a:t>
            </a:r>
            <a:r>
              <a:rPr lang="es-ES" sz="1200" b="1" dirty="0" err="1"/>
              <a:t>collaboration</a:t>
            </a:r>
            <a:r>
              <a:rPr lang="es-ES" sz="1200" b="1" dirty="0"/>
              <a:t> </a:t>
            </a:r>
            <a:r>
              <a:rPr lang="es-ES" sz="1200" dirty="0" err="1"/>
              <a:t>efficaces</a:t>
            </a:r>
            <a:r>
              <a:rPr lang="es-ES" sz="1200" dirty="0"/>
              <a:t> </a:t>
            </a:r>
            <a:r>
              <a:rPr lang="es-ES" sz="1200" dirty="0" err="1"/>
              <a:t>sont</a:t>
            </a:r>
            <a:r>
              <a:rPr lang="es-ES" sz="1200" dirty="0"/>
              <a:t> </a:t>
            </a:r>
            <a:r>
              <a:rPr lang="es-ES" sz="1200" dirty="0" err="1"/>
              <a:t>essentielles</a:t>
            </a:r>
            <a:r>
              <a:rPr lang="es-ES" sz="1200" dirty="0"/>
              <a:t> </a:t>
            </a:r>
            <a:r>
              <a:rPr lang="es-ES" sz="1200" dirty="0" err="1"/>
              <a:t>pour</a:t>
            </a:r>
            <a:r>
              <a:rPr lang="es-ES" sz="1200" dirty="0"/>
              <a:t> que les </a:t>
            </a:r>
            <a:r>
              <a:rPr lang="es-ES" sz="1200" dirty="0" err="1"/>
              <a:t>entreprises</a:t>
            </a:r>
            <a:r>
              <a:rPr lang="es-ES" sz="1200" dirty="0"/>
              <a:t> et les </a:t>
            </a:r>
            <a:r>
              <a:rPr lang="es-ES" sz="1200" dirty="0" err="1"/>
              <a:t>équipes</a:t>
            </a:r>
            <a:r>
              <a:rPr lang="es-ES" sz="1200" dirty="0"/>
              <a:t> </a:t>
            </a:r>
            <a:r>
              <a:rPr lang="es-ES" sz="1200" dirty="0" err="1"/>
              <a:t>puissent</a:t>
            </a:r>
            <a:r>
              <a:rPr lang="es-ES" sz="1200" dirty="0"/>
              <a:t> </a:t>
            </a:r>
            <a:r>
              <a:rPr lang="es-ES" sz="1200" dirty="0" err="1"/>
              <a:t>travailler</a:t>
            </a:r>
            <a:r>
              <a:rPr lang="es-ES" sz="1200" dirty="0"/>
              <a:t> </a:t>
            </a:r>
            <a:r>
              <a:rPr lang="es-ES" sz="1200" dirty="0" err="1"/>
              <a:t>efficacement</a:t>
            </a:r>
            <a:r>
              <a:rPr lang="es-ES" sz="1200" dirty="0"/>
              <a:t>, en </a:t>
            </a:r>
            <a:r>
              <a:rPr lang="es-ES" sz="1200" dirty="0" err="1"/>
              <a:t>particulier</a:t>
            </a:r>
            <a:r>
              <a:rPr lang="es-ES" sz="1200" dirty="0"/>
              <a:t> à </a:t>
            </a:r>
            <a:r>
              <a:rPr lang="es-ES" sz="1200" dirty="0" err="1"/>
              <a:t>l'ère</a:t>
            </a:r>
            <a:r>
              <a:rPr lang="es-ES" sz="1200" dirty="0"/>
              <a:t> du numérique. </a:t>
            </a:r>
            <a:r>
              <a:rPr lang="es-ES" sz="1200" dirty="0" err="1"/>
              <a:t>Voici</a:t>
            </a:r>
            <a:r>
              <a:rPr lang="es-ES" sz="1200" dirty="0"/>
              <a:t> </a:t>
            </a:r>
            <a:r>
              <a:rPr lang="es-ES" sz="1200" dirty="0" err="1"/>
              <a:t>quelques</a:t>
            </a:r>
            <a:r>
              <a:rPr lang="es-ES" sz="1200" dirty="0"/>
              <a:t> : </a:t>
            </a:r>
            <a:endParaRPr sz="1200" dirty="0"/>
          </a:p>
          <a:p>
            <a:pPr marL="0" lvl="0" indent="0" algn="l" rtl="0">
              <a:lnSpc>
                <a:spcPct val="90000"/>
              </a:lnSpc>
              <a:spcBef>
                <a:spcPts val="0"/>
              </a:spcBef>
              <a:spcAft>
                <a:spcPts val="0"/>
              </a:spcAft>
              <a:buNone/>
            </a:pPr>
            <a:endParaRPr sz="1200" dirty="0"/>
          </a:p>
          <a:p>
            <a:pPr marL="0" lvl="0" indent="0" algn="l" rtl="0">
              <a:lnSpc>
                <a:spcPct val="100000"/>
              </a:lnSpc>
              <a:spcBef>
                <a:spcPts val="0"/>
              </a:spcBef>
              <a:spcAft>
                <a:spcPts val="0"/>
              </a:spcAft>
              <a:buNone/>
            </a:pPr>
            <a:r>
              <a:rPr lang="es-ES" sz="1200" b="1" dirty="0">
                <a:solidFill>
                  <a:srgbClr val="1B193E"/>
                </a:solidFill>
              </a:rPr>
              <a:t>1. </a:t>
            </a:r>
            <a:r>
              <a:rPr lang="es-ES" sz="1200" b="1" dirty="0" err="1">
                <a:solidFill>
                  <a:srgbClr val="1B193E"/>
                </a:solidFill>
              </a:rPr>
              <a:t>Slack</a:t>
            </a:r>
            <a:r>
              <a:rPr lang="es-ES" sz="1200" b="1" dirty="0">
                <a:solidFill>
                  <a:srgbClr val="1B193E"/>
                </a:solidFill>
              </a:rPr>
              <a:t> </a:t>
            </a:r>
            <a:r>
              <a:rPr lang="es-ES" sz="1200" dirty="0">
                <a:solidFill>
                  <a:srgbClr val="1B193E"/>
                </a:solidFill>
              </a:rPr>
              <a:t>: Une </a:t>
            </a:r>
            <a:r>
              <a:rPr lang="es-ES" sz="1200" dirty="0" err="1">
                <a:solidFill>
                  <a:srgbClr val="1B193E"/>
                </a:solidFill>
              </a:rPr>
              <a:t>plateforme</a:t>
            </a:r>
            <a:r>
              <a:rPr lang="es-ES" sz="1200" dirty="0">
                <a:solidFill>
                  <a:srgbClr val="1B193E"/>
                </a:solidFill>
              </a:rPr>
              <a:t> de </a:t>
            </a:r>
            <a:r>
              <a:rPr lang="es-ES" sz="1200" dirty="0" err="1">
                <a:solidFill>
                  <a:srgbClr val="1B193E"/>
                </a:solidFill>
              </a:rPr>
              <a:t>messagerie</a:t>
            </a:r>
            <a:r>
              <a:rPr lang="es-ES" sz="1200" dirty="0">
                <a:solidFill>
                  <a:srgbClr val="1B193E"/>
                </a:solidFill>
              </a:rPr>
              <a:t> </a:t>
            </a:r>
            <a:r>
              <a:rPr lang="es-ES" sz="1200" dirty="0" err="1">
                <a:solidFill>
                  <a:srgbClr val="1B193E"/>
                </a:solidFill>
              </a:rPr>
              <a:t>pour</a:t>
            </a:r>
            <a:r>
              <a:rPr lang="es-ES" sz="1200" dirty="0">
                <a:solidFill>
                  <a:srgbClr val="1B193E"/>
                </a:solidFill>
              </a:rPr>
              <a:t> la </a:t>
            </a:r>
            <a:r>
              <a:rPr lang="es-ES" sz="1200" dirty="0" err="1">
                <a:solidFill>
                  <a:srgbClr val="1B193E"/>
                </a:solidFill>
              </a:rPr>
              <a:t>communication</a:t>
            </a:r>
            <a:r>
              <a:rPr lang="es-ES" sz="1200" dirty="0">
                <a:solidFill>
                  <a:srgbClr val="1B193E"/>
                </a:solidFill>
              </a:rPr>
              <a:t> </a:t>
            </a:r>
            <a:r>
              <a:rPr lang="es-ES" sz="1200" dirty="0" err="1">
                <a:solidFill>
                  <a:srgbClr val="1B193E"/>
                </a:solidFill>
              </a:rPr>
              <a:t>d'équipe</a:t>
            </a:r>
            <a:r>
              <a:rPr lang="es-ES" sz="1200" dirty="0">
                <a:solidFill>
                  <a:srgbClr val="1B193E"/>
                </a:solidFill>
              </a:rPr>
              <a:t> en </a:t>
            </a:r>
            <a:r>
              <a:rPr lang="es-ES" sz="1200" dirty="0" err="1">
                <a:solidFill>
                  <a:srgbClr val="1B193E"/>
                </a:solidFill>
              </a:rPr>
              <a:t>temps</a:t>
            </a:r>
            <a:r>
              <a:rPr lang="es-ES" sz="1200" dirty="0">
                <a:solidFill>
                  <a:srgbClr val="1B193E"/>
                </a:solidFill>
              </a:rPr>
              <a:t> </a:t>
            </a:r>
            <a:r>
              <a:rPr lang="es-ES" sz="1200" dirty="0" err="1">
                <a:solidFill>
                  <a:srgbClr val="1B193E"/>
                </a:solidFill>
              </a:rPr>
              <a:t>réel</a:t>
            </a:r>
            <a:r>
              <a:rPr lang="es-ES" sz="1200" dirty="0">
                <a:solidFill>
                  <a:srgbClr val="1B193E"/>
                </a:solidFill>
              </a:rPr>
              <a:t>. Elle </a:t>
            </a:r>
            <a:r>
              <a:rPr lang="es-ES" sz="1200" dirty="0" err="1">
                <a:solidFill>
                  <a:srgbClr val="1B193E"/>
                </a:solidFill>
              </a:rPr>
              <a:t>prend</a:t>
            </a:r>
            <a:r>
              <a:rPr lang="es-ES" sz="1200" dirty="0">
                <a:solidFill>
                  <a:srgbClr val="1B193E"/>
                </a:solidFill>
              </a:rPr>
              <a:t> en </a:t>
            </a:r>
            <a:r>
              <a:rPr lang="es-ES" sz="1200" dirty="0" err="1">
                <a:solidFill>
                  <a:srgbClr val="1B193E"/>
                </a:solidFill>
              </a:rPr>
              <a:t>charge</a:t>
            </a:r>
            <a:r>
              <a:rPr lang="es-ES" sz="1200" dirty="0">
                <a:solidFill>
                  <a:srgbClr val="1B193E"/>
                </a:solidFill>
              </a:rPr>
              <a:t> les </a:t>
            </a:r>
            <a:r>
              <a:rPr lang="es-ES" sz="1200" dirty="0" err="1">
                <a:solidFill>
                  <a:srgbClr val="1B193E"/>
                </a:solidFill>
              </a:rPr>
              <a:t>canaux</a:t>
            </a:r>
            <a:r>
              <a:rPr lang="es-ES" sz="1200" dirty="0">
                <a:solidFill>
                  <a:srgbClr val="1B193E"/>
                </a:solidFill>
              </a:rPr>
              <a:t>, les </a:t>
            </a:r>
            <a:r>
              <a:rPr lang="es-ES" sz="1200" dirty="0" err="1">
                <a:solidFill>
                  <a:srgbClr val="1B193E"/>
                </a:solidFill>
              </a:rPr>
              <a:t>messages</a:t>
            </a:r>
            <a:r>
              <a:rPr lang="es-ES" sz="1200" dirty="0">
                <a:solidFill>
                  <a:srgbClr val="1B193E"/>
                </a:solidFill>
              </a:rPr>
              <a:t> </a:t>
            </a:r>
            <a:r>
              <a:rPr lang="es-ES" sz="1200" dirty="0" err="1">
                <a:solidFill>
                  <a:srgbClr val="1B193E"/>
                </a:solidFill>
              </a:rPr>
              <a:t>directs</a:t>
            </a:r>
            <a:r>
              <a:rPr lang="es-ES" sz="1200" dirty="0">
                <a:solidFill>
                  <a:srgbClr val="1B193E"/>
                </a:solidFill>
              </a:rPr>
              <a:t>, le </a:t>
            </a:r>
            <a:r>
              <a:rPr lang="es-ES" sz="1200" dirty="0" err="1">
                <a:solidFill>
                  <a:srgbClr val="1B193E"/>
                </a:solidFill>
              </a:rPr>
              <a:t>partage</a:t>
            </a:r>
            <a:r>
              <a:rPr lang="es-ES" sz="1200" dirty="0">
                <a:solidFill>
                  <a:srgbClr val="1B193E"/>
                </a:solidFill>
              </a:rPr>
              <a:t> de </a:t>
            </a:r>
            <a:r>
              <a:rPr lang="es-ES" sz="1200" dirty="0" err="1">
                <a:solidFill>
                  <a:srgbClr val="1B193E"/>
                </a:solidFill>
              </a:rPr>
              <a:t>fichiers</a:t>
            </a:r>
            <a:r>
              <a:rPr lang="es-ES" sz="1200" dirty="0">
                <a:solidFill>
                  <a:srgbClr val="1B193E"/>
                </a:solidFill>
              </a:rPr>
              <a:t> et les </a:t>
            </a:r>
            <a:r>
              <a:rPr lang="es-ES" sz="1200" dirty="0" err="1">
                <a:solidFill>
                  <a:srgbClr val="1B193E"/>
                </a:solidFill>
              </a:rPr>
              <a:t>intégrations</a:t>
            </a:r>
            <a:r>
              <a:rPr lang="es-ES" sz="1200" dirty="0">
                <a:solidFill>
                  <a:srgbClr val="1B193E"/>
                </a:solidFill>
              </a:rPr>
              <a:t> </a:t>
            </a:r>
            <a:r>
              <a:rPr lang="es-ES" sz="1200" dirty="0" err="1">
                <a:solidFill>
                  <a:srgbClr val="1B193E"/>
                </a:solidFill>
              </a:rPr>
              <a:t>avec</a:t>
            </a:r>
            <a:r>
              <a:rPr lang="es-ES" sz="1200" dirty="0">
                <a:solidFill>
                  <a:srgbClr val="1B193E"/>
                </a:solidFill>
              </a:rPr>
              <a:t> </a:t>
            </a:r>
            <a:r>
              <a:rPr lang="es-ES" sz="1200" dirty="0" err="1">
                <a:solidFill>
                  <a:srgbClr val="1B193E"/>
                </a:solidFill>
              </a:rPr>
              <a:t>divers</a:t>
            </a:r>
            <a:r>
              <a:rPr lang="es-ES" sz="1200" dirty="0">
                <a:solidFill>
                  <a:srgbClr val="1B193E"/>
                </a:solidFill>
              </a:rPr>
              <a:t> </a:t>
            </a:r>
            <a:r>
              <a:rPr lang="es-ES" sz="1200" dirty="0" err="1">
                <a:solidFill>
                  <a:srgbClr val="1B193E"/>
                </a:solidFill>
              </a:rPr>
              <a:t>autres</a:t>
            </a:r>
            <a:r>
              <a:rPr lang="es-ES" sz="1200" dirty="0">
                <a:solidFill>
                  <a:srgbClr val="1B193E"/>
                </a:solidFill>
              </a:rPr>
              <a:t> </a:t>
            </a:r>
            <a:r>
              <a:rPr lang="es-ES" sz="1200" dirty="0" err="1">
                <a:solidFill>
                  <a:srgbClr val="1B193E"/>
                </a:solidFill>
              </a:rPr>
              <a:t>outils</a:t>
            </a:r>
            <a:r>
              <a:rPr lang="es-ES" sz="1200" dirty="0">
                <a:solidFill>
                  <a:srgbClr val="1B193E"/>
                </a:solidFill>
              </a:rPr>
              <a:t> et </a:t>
            </a:r>
            <a:r>
              <a:rPr lang="es-ES" sz="1200" dirty="0" err="1">
                <a:solidFill>
                  <a:srgbClr val="1B193E"/>
                </a:solidFill>
              </a:rPr>
              <a:t>services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2. Microsoft </a:t>
            </a:r>
            <a:r>
              <a:rPr lang="es-ES" sz="1200" b="1" dirty="0" err="1">
                <a:solidFill>
                  <a:srgbClr val="1B193E"/>
                </a:solidFill>
              </a:rPr>
              <a:t>Teams</a:t>
            </a:r>
            <a:r>
              <a:rPr lang="es-ES" sz="1200" b="1" dirty="0">
                <a:solidFill>
                  <a:srgbClr val="1B193E"/>
                </a:solidFill>
              </a:rPr>
              <a:t> </a:t>
            </a:r>
            <a:r>
              <a:rPr lang="es-ES" sz="1200" dirty="0">
                <a:solidFill>
                  <a:srgbClr val="1B193E"/>
                </a:solidFill>
              </a:rPr>
              <a:t>: </a:t>
            </a:r>
            <a:r>
              <a:rPr lang="es-ES" sz="1200" dirty="0" err="1">
                <a:solidFill>
                  <a:srgbClr val="1B193E"/>
                </a:solidFill>
              </a:rPr>
              <a:t>Partie</a:t>
            </a:r>
            <a:r>
              <a:rPr lang="es-ES" sz="1200" dirty="0">
                <a:solidFill>
                  <a:srgbClr val="1B193E"/>
                </a:solidFill>
              </a:rPr>
              <a:t> </a:t>
            </a:r>
            <a:r>
              <a:rPr lang="es-ES" sz="1200" dirty="0" err="1">
                <a:solidFill>
                  <a:srgbClr val="1B193E"/>
                </a:solidFill>
              </a:rPr>
              <a:t>intégrante</a:t>
            </a:r>
            <a:r>
              <a:rPr lang="es-ES" sz="1200" dirty="0">
                <a:solidFill>
                  <a:srgbClr val="1B193E"/>
                </a:solidFill>
              </a:rPr>
              <a:t> de la suite Microsoft 365, </a:t>
            </a:r>
            <a:r>
              <a:rPr lang="es-ES" sz="1200" dirty="0" err="1">
                <a:solidFill>
                  <a:srgbClr val="1B193E"/>
                </a:solidFill>
              </a:rPr>
              <a:t>Teams</a:t>
            </a:r>
            <a:r>
              <a:rPr lang="es-ES" sz="1200" dirty="0">
                <a:solidFill>
                  <a:srgbClr val="1B193E"/>
                </a:solidFill>
              </a:rPr>
              <a:t> </a:t>
            </a:r>
            <a:r>
              <a:rPr lang="es-ES" sz="1200" dirty="0" err="1">
                <a:solidFill>
                  <a:srgbClr val="1B193E"/>
                </a:solidFill>
              </a:rPr>
              <a:t>offre</a:t>
            </a:r>
            <a:r>
              <a:rPr lang="es-ES" sz="1200" dirty="0">
                <a:solidFill>
                  <a:srgbClr val="1B193E"/>
                </a:solidFill>
              </a:rPr>
              <a:t> des </a:t>
            </a:r>
            <a:r>
              <a:rPr lang="es-ES" sz="1200" dirty="0" err="1">
                <a:solidFill>
                  <a:srgbClr val="1B193E"/>
                </a:solidFill>
              </a:rPr>
              <a:t>fonctions</a:t>
            </a:r>
            <a:r>
              <a:rPr lang="es-ES" sz="1200" dirty="0">
                <a:solidFill>
                  <a:srgbClr val="1B193E"/>
                </a:solidFill>
              </a:rPr>
              <a:t> de chat, de </a:t>
            </a:r>
            <a:r>
              <a:rPr lang="es-ES" sz="1200" dirty="0" err="1">
                <a:solidFill>
                  <a:srgbClr val="1B193E"/>
                </a:solidFill>
              </a:rPr>
              <a:t>vidéoconférence</a:t>
            </a:r>
            <a:r>
              <a:rPr lang="es-ES" sz="1200" dirty="0">
                <a:solidFill>
                  <a:srgbClr val="1B193E"/>
                </a:solidFill>
              </a:rPr>
              <a:t>, de </a:t>
            </a:r>
            <a:r>
              <a:rPr lang="es-ES" sz="1200" dirty="0" err="1">
                <a:solidFill>
                  <a:srgbClr val="1B193E"/>
                </a:solidFill>
              </a:rPr>
              <a:t>partage</a:t>
            </a:r>
            <a:r>
              <a:rPr lang="es-ES" sz="1200" dirty="0">
                <a:solidFill>
                  <a:srgbClr val="1B193E"/>
                </a:solidFill>
              </a:rPr>
              <a:t> de </a:t>
            </a:r>
            <a:r>
              <a:rPr lang="es-ES" sz="1200" dirty="0" err="1">
                <a:solidFill>
                  <a:srgbClr val="1B193E"/>
                </a:solidFill>
              </a:rPr>
              <a:t>fichiers</a:t>
            </a:r>
            <a:r>
              <a:rPr lang="es-ES" sz="1200" dirty="0">
                <a:solidFill>
                  <a:srgbClr val="1B193E"/>
                </a:solidFill>
              </a:rPr>
              <a:t> et </a:t>
            </a:r>
            <a:r>
              <a:rPr lang="es-ES" sz="1200" dirty="0" err="1">
                <a:solidFill>
                  <a:srgbClr val="1B193E"/>
                </a:solidFill>
              </a:rPr>
              <a:t>d'intégration</a:t>
            </a:r>
            <a:r>
              <a:rPr lang="es-ES" sz="1200" dirty="0">
                <a:solidFill>
                  <a:srgbClr val="1B193E"/>
                </a:solidFill>
              </a:rPr>
              <a:t> </a:t>
            </a:r>
            <a:r>
              <a:rPr lang="es-ES" sz="1200" dirty="0" err="1">
                <a:solidFill>
                  <a:srgbClr val="1B193E"/>
                </a:solidFill>
              </a:rPr>
              <a:t>avec</a:t>
            </a:r>
            <a:r>
              <a:rPr lang="es-ES" sz="1200" dirty="0">
                <a:solidFill>
                  <a:srgbClr val="1B193E"/>
                </a:solidFill>
              </a:rPr>
              <a:t> les apps Microsoft Office.</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3. Zoom </a:t>
            </a:r>
            <a:r>
              <a:rPr lang="es-ES" sz="1200" dirty="0">
                <a:solidFill>
                  <a:srgbClr val="1B193E"/>
                </a:solidFill>
              </a:rPr>
              <a:t>: un </a:t>
            </a:r>
            <a:r>
              <a:rPr lang="es-ES" sz="1200" dirty="0" err="1">
                <a:solidFill>
                  <a:srgbClr val="1B193E"/>
                </a:solidFill>
              </a:rPr>
              <a:t>outil</a:t>
            </a:r>
            <a:r>
              <a:rPr lang="es-ES" sz="1200" dirty="0">
                <a:solidFill>
                  <a:srgbClr val="1B193E"/>
                </a:solidFill>
              </a:rPr>
              <a:t> de </a:t>
            </a:r>
            <a:r>
              <a:rPr lang="es-ES" sz="1200" dirty="0" err="1">
                <a:solidFill>
                  <a:srgbClr val="1B193E"/>
                </a:solidFill>
              </a:rPr>
              <a:t>vidéoconférence</a:t>
            </a:r>
            <a:r>
              <a:rPr lang="es-ES" sz="1200" dirty="0">
                <a:solidFill>
                  <a:srgbClr val="1B193E"/>
                </a:solidFill>
              </a:rPr>
              <a:t> </a:t>
            </a:r>
            <a:r>
              <a:rPr lang="es-ES" sz="1200" dirty="0" err="1">
                <a:solidFill>
                  <a:srgbClr val="1B193E"/>
                </a:solidFill>
              </a:rPr>
              <a:t>largement</a:t>
            </a:r>
            <a:r>
              <a:rPr lang="es-ES" sz="1200" dirty="0">
                <a:solidFill>
                  <a:srgbClr val="1B193E"/>
                </a:solidFill>
              </a:rPr>
              <a:t> </a:t>
            </a:r>
            <a:r>
              <a:rPr lang="es-ES" sz="1200" dirty="0" err="1">
                <a:solidFill>
                  <a:srgbClr val="1B193E"/>
                </a:solidFill>
              </a:rPr>
              <a:t>utilisé</a:t>
            </a:r>
            <a:r>
              <a:rPr lang="es-ES" sz="1200" dirty="0">
                <a:solidFill>
                  <a:srgbClr val="1B193E"/>
                </a:solidFill>
              </a:rPr>
              <a:t> </a:t>
            </a:r>
            <a:r>
              <a:rPr lang="es-ES" sz="1200" dirty="0" err="1">
                <a:solidFill>
                  <a:srgbClr val="1B193E"/>
                </a:solidFill>
              </a:rPr>
              <a:t>pour</a:t>
            </a:r>
            <a:r>
              <a:rPr lang="es-ES" sz="1200" dirty="0">
                <a:solidFill>
                  <a:srgbClr val="1B193E"/>
                </a:solidFill>
              </a:rPr>
              <a:t> </a:t>
            </a:r>
            <a:r>
              <a:rPr lang="es-ES" sz="1200" dirty="0" err="1">
                <a:solidFill>
                  <a:srgbClr val="1B193E"/>
                </a:solidFill>
              </a:rPr>
              <a:t>organiser</a:t>
            </a:r>
            <a:r>
              <a:rPr lang="es-ES" sz="1200" dirty="0">
                <a:solidFill>
                  <a:srgbClr val="1B193E"/>
                </a:solidFill>
              </a:rPr>
              <a:t> des </a:t>
            </a:r>
            <a:r>
              <a:rPr lang="es-ES" sz="1200" dirty="0" err="1">
                <a:solidFill>
                  <a:srgbClr val="1B193E"/>
                </a:solidFill>
              </a:rPr>
              <a:t>réunions</a:t>
            </a:r>
            <a:r>
              <a:rPr lang="es-ES" sz="1200" dirty="0">
                <a:solidFill>
                  <a:srgbClr val="1B193E"/>
                </a:solidFill>
              </a:rPr>
              <a:t>, des </a:t>
            </a:r>
            <a:r>
              <a:rPr lang="es-ES" sz="1200" dirty="0" err="1">
                <a:solidFill>
                  <a:srgbClr val="1B193E"/>
                </a:solidFill>
              </a:rPr>
              <a:t>webinaires</a:t>
            </a:r>
            <a:r>
              <a:rPr lang="es-ES" sz="1200" dirty="0">
                <a:solidFill>
                  <a:srgbClr val="1B193E"/>
                </a:solidFill>
              </a:rPr>
              <a:t> et des </a:t>
            </a:r>
            <a:r>
              <a:rPr lang="es-ES" sz="1200" dirty="0" err="1">
                <a:solidFill>
                  <a:srgbClr val="1B193E"/>
                </a:solidFill>
              </a:rPr>
              <a:t>événements</a:t>
            </a:r>
            <a:r>
              <a:rPr lang="es-ES" sz="1200" dirty="0">
                <a:solidFill>
                  <a:srgbClr val="1B193E"/>
                </a:solidFill>
              </a:rPr>
              <a:t> </a:t>
            </a:r>
            <a:r>
              <a:rPr lang="es-ES" sz="1200" dirty="0" err="1">
                <a:solidFill>
                  <a:srgbClr val="1B193E"/>
                </a:solidFill>
              </a:rPr>
              <a:t>virtuels</a:t>
            </a:r>
            <a:r>
              <a:rPr lang="es-ES" sz="1200" dirty="0">
                <a:solidFill>
                  <a:srgbClr val="1B193E"/>
                </a:solidFill>
              </a:rPr>
              <a:t>. </a:t>
            </a:r>
            <a:r>
              <a:rPr lang="es-ES" sz="1200" dirty="0" err="1">
                <a:solidFill>
                  <a:srgbClr val="1B193E"/>
                </a:solidFill>
              </a:rPr>
              <a:t>Il</a:t>
            </a:r>
            <a:r>
              <a:rPr lang="es-ES" sz="1200" dirty="0">
                <a:solidFill>
                  <a:srgbClr val="1B193E"/>
                </a:solidFill>
              </a:rPr>
              <a:t> </a:t>
            </a:r>
            <a:r>
              <a:rPr lang="es-ES" sz="1200" dirty="0" err="1">
                <a:solidFill>
                  <a:srgbClr val="1B193E"/>
                </a:solidFill>
              </a:rPr>
              <a:t>comprend</a:t>
            </a:r>
            <a:r>
              <a:rPr lang="es-ES" sz="1200" dirty="0">
                <a:solidFill>
                  <a:srgbClr val="1B193E"/>
                </a:solidFill>
              </a:rPr>
              <a:t> </a:t>
            </a:r>
            <a:r>
              <a:rPr lang="es-ES" sz="1200" dirty="0" err="1">
                <a:solidFill>
                  <a:srgbClr val="1B193E"/>
                </a:solidFill>
              </a:rPr>
              <a:t>également</a:t>
            </a:r>
            <a:r>
              <a:rPr lang="es-ES" sz="1200" dirty="0">
                <a:solidFill>
                  <a:srgbClr val="1B193E"/>
                </a:solidFill>
              </a:rPr>
              <a:t> des </a:t>
            </a:r>
            <a:r>
              <a:rPr lang="es-ES" sz="1200" dirty="0" err="1">
                <a:solidFill>
                  <a:srgbClr val="1B193E"/>
                </a:solidFill>
              </a:rPr>
              <a:t>fonctions</a:t>
            </a:r>
            <a:r>
              <a:rPr lang="es-ES" sz="1200" dirty="0">
                <a:solidFill>
                  <a:srgbClr val="1B193E"/>
                </a:solidFill>
              </a:rPr>
              <a:t> de chat et de </a:t>
            </a:r>
            <a:r>
              <a:rPr lang="es-ES" sz="1200" dirty="0" err="1">
                <a:solidFill>
                  <a:srgbClr val="1B193E"/>
                </a:solidFill>
              </a:rPr>
              <a:t>partage</a:t>
            </a:r>
            <a:r>
              <a:rPr lang="es-ES" sz="1200" dirty="0">
                <a:solidFill>
                  <a:srgbClr val="1B193E"/>
                </a:solidFill>
              </a:rPr>
              <a:t> </a:t>
            </a:r>
            <a:r>
              <a:rPr lang="es-ES" sz="1200" dirty="0" err="1">
                <a:solidFill>
                  <a:srgbClr val="1B193E"/>
                </a:solidFill>
              </a:rPr>
              <a:t>d'écran</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4. Google </a:t>
            </a:r>
            <a:r>
              <a:rPr lang="es-ES" sz="1200" b="1" dirty="0" err="1">
                <a:solidFill>
                  <a:srgbClr val="1B193E"/>
                </a:solidFill>
              </a:rPr>
              <a:t>Workspace</a:t>
            </a:r>
            <a:r>
              <a:rPr lang="es-ES" sz="1200" b="1" dirty="0">
                <a:solidFill>
                  <a:srgbClr val="1B193E"/>
                </a:solidFill>
              </a:rPr>
              <a:t> </a:t>
            </a:r>
            <a:r>
              <a:rPr lang="es-ES" sz="1200" dirty="0">
                <a:solidFill>
                  <a:srgbClr val="1B193E"/>
                </a:solidFill>
              </a:rPr>
              <a:t>(</a:t>
            </a:r>
            <a:r>
              <a:rPr lang="es-ES" sz="1200" dirty="0" err="1">
                <a:solidFill>
                  <a:srgbClr val="1B193E"/>
                </a:solidFill>
              </a:rPr>
              <a:t>anciennement</a:t>
            </a:r>
            <a:r>
              <a:rPr lang="es-ES" sz="1200" dirty="0">
                <a:solidFill>
                  <a:srgbClr val="1B193E"/>
                </a:solidFill>
              </a:rPr>
              <a:t> G Suite) : Suite </a:t>
            </a:r>
            <a:r>
              <a:rPr lang="es-ES" sz="1200" dirty="0" err="1">
                <a:solidFill>
                  <a:srgbClr val="1B193E"/>
                </a:solidFill>
              </a:rPr>
              <a:t>d'outils</a:t>
            </a:r>
            <a:r>
              <a:rPr lang="es-ES" sz="1200" dirty="0">
                <a:solidFill>
                  <a:srgbClr val="1B193E"/>
                </a:solidFill>
              </a:rPr>
              <a:t> de </a:t>
            </a:r>
            <a:r>
              <a:rPr lang="es-ES" sz="1200" dirty="0" err="1">
                <a:solidFill>
                  <a:srgbClr val="1B193E"/>
                </a:solidFill>
              </a:rPr>
              <a:t>collaboration</a:t>
            </a:r>
            <a:r>
              <a:rPr lang="es-ES" sz="1200" dirty="0">
                <a:solidFill>
                  <a:srgbClr val="1B193E"/>
                </a:solidFill>
              </a:rPr>
              <a:t> et de </a:t>
            </a:r>
            <a:r>
              <a:rPr lang="es-ES" sz="1200" dirty="0" err="1">
                <a:solidFill>
                  <a:srgbClr val="1B193E"/>
                </a:solidFill>
              </a:rPr>
              <a:t>productivité</a:t>
            </a:r>
            <a:r>
              <a:rPr lang="es-ES" sz="1200" dirty="0">
                <a:solidFill>
                  <a:srgbClr val="1B193E"/>
                </a:solidFill>
              </a:rPr>
              <a:t> de Google, </a:t>
            </a:r>
            <a:r>
              <a:rPr lang="es-ES" sz="1200" dirty="0" err="1">
                <a:solidFill>
                  <a:srgbClr val="1B193E"/>
                </a:solidFill>
              </a:rPr>
              <a:t>comprenant</a:t>
            </a:r>
            <a:r>
              <a:rPr lang="es-ES" sz="1200" dirty="0">
                <a:solidFill>
                  <a:srgbClr val="1B193E"/>
                </a:solidFill>
              </a:rPr>
              <a:t> Gmail, Google Drive, Google </a:t>
            </a:r>
            <a:r>
              <a:rPr lang="es-ES" sz="1200" dirty="0" err="1">
                <a:solidFill>
                  <a:srgbClr val="1B193E"/>
                </a:solidFill>
              </a:rPr>
              <a:t>Docs</a:t>
            </a:r>
            <a:r>
              <a:rPr lang="es-ES" sz="1200" dirty="0">
                <a:solidFill>
                  <a:srgbClr val="1B193E"/>
                </a:solidFill>
              </a:rPr>
              <a:t>, Google </a:t>
            </a:r>
            <a:r>
              <a:rPr lang="es-ES" sz="1200" dirty="0" err="1">
                <a:solidFill>
                  <a:srgbClr val="1B193E"/>
                </a:solidFill>
              </a:rPr>
              <a:t>Sheets</a:t>
            </a:r>
            <a:r>
              <a:rPr lang="es-ES" sz="1200" dirty="0">
                <a:solidFill>
                  <a:srgbClr val="1B193E"/>
                </a:solidFill>
              </a:rPr>
              <a:t> et Google </a:t>
            </a:r>
            <a:r>
              <a:rPr lang="es-ES" sz="1200" dirty="0" err="1">
                <a:solidFill>
                  <a:srgbClr val="1B193E"/>
                </a:solidFill>
              </a:rPr>
              <a:t>Meet</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5. Asana </a:t>
            </a:r>
            <a:r>
              <a:rPr lang="es-ES" sz="1200" dirty="0">
                <a:solidFill>
                  <a:srgbClr val="1B193E"/>
                </a:solidFill>
              </a:rPr>
              <a:t>: Un </a:t>
            </a:r>
            <a:r>
              <a:rPr lang="es-ES" sz="1200" dirty="0" err="1">
                <a:solidFill>
                  <a:srgbClr val="1B193E"/>
                </a:solidFill>
              </a:rPr>
              <a:t>outil</a:t>
            </a:r>
            <a:r>
              <a:rPr lang="es-ES" sz="1200" dirty="0">
                <a:solidFill>
                  <a:srgbClr val="1B193E"/>
                </a:solidFill>
              </a:rPr>
              <a:t> de </a:t>
            </a:r>
            <a:r>
              <a:rPr lang="es-ES" sz="1200" dirty="0" err="1">
                <a:solidFill>
                  <a:srgbClr val="1B193E"/>
                </a:solidFill>
              </a:rPr>
              <a:t>gestion</a:t>
            </a:r>
            <a:r>
              <a:rPr lang="es-ES" sz="1200" dirty="0">
                <a:solidFill>
                  <a:srgbClr val="1B193E"/>
                </a:solidFill>
              </a:rPr>
              <a:t> de </a:t>
            </a:r>
            <a:r>
              <a:rPr lang="es-ES" sz="1200" dirty="0" err="1">
                <a:solidFill>
                  <a:srgbClr val="1B193E"/>
                </a:solidFill>
              </a:rPr>
              <a:t>projets</a:t>
            </a:r>
            <a:r>
              <a:rPr lang="es-ES" sz="1200" dirty="0">
                <a:solidFill>
                  <a:srgbClr val="1B193E"/>
                </a:solidFill>
              </a:rPr>
              <a:t> et de </a:t>
            </a:r>
            <a:r>
              <a:rPr lang="es-ES" sz="1200" dirty="0" err="1">
                <a:solidFill>
                  <a:srgbClr val="1B193E"/>
                </a:solidFill>
              </a:rPr>
              <a:t>tâches</a:t>
            </a:r>
            <a:r>
              <a:rPr lang="es-ES" sz="1200" dirty="0">
                <a:solidFill>
                  <a:srgbClr val="1B193E"/>
                </a:solidFill>
              </a:rPr>
              <a:t> qui </a:t>
            </a:r>
            <a:r>
              <a:rPr lang="es-ES" sz="1200" dirty="0" err="1">
                <a:solidFill>
                  <a:srgbClr val="1B193E"/>
                </a:solidFill>
              </a:rPr>
              <a:t>comprend</a:t>
            </a:r>
            <a:r>
              <a:rPr lang="es-ES" sz="1200" dirty="0">
                <a:solidFill>
                  <a:srgbClr val="1B193E"/>
                </a:solidFill>
              </a:rPr>
              <a:t> </a:t>
            </a:r>
            <a:r>
              <a:rPr lang="es-ES" sz="1200" dirty="0" err="1">
                <a:solidFill>
                  <a:srgbClr val="1B193E"/>
                </a:solidFill>
              </a:rPr>
              <a:t>également</a:t>
            </a:r>
            <a:r>
              <a:rPr lang="es-ES" sz="1200" dirty="0">
                <a:solidFill>
                  <a:srgbClr val="1B193E"/>
                </a:solidFill>
              </a:rPr>
              <a:t> des </a:t>
            </a:r>
            <a:r>
              <a:rPr lang="es-ES" sz="1200" dirty="0" err="1">
                <a:solidFill>
                  <a:srgbClr val="1B193E"/>
                </a:solidFill>
              </a:rPr>
              <a:t>fonctionnalités</a:t>
            </a:r>
            <a:r>
              <a:rPr lang="es-ES" sz="1200" dirty="0">
                <a:solidFill>
                  <a:srgbClr val="1B193E"/>
                </a:solidFill>
              </a:rPr>
              <a:t> de </a:t>
            </a:r>
            <a:r>
              <a:rPr lang="es-ES" sz="1200" dirty="0" err="1">
                <a:solidFill>
                  <a:srgbClr val="1B193E"/>
                </a:solidFill>
              </a:rPr>
              <a:t>collaboration</a:t>
            </a:r>
            <a:r>
              <a:rPr lang="es-ES" sz="1200" dirty="0">
                <a:solidFill>
                  <a:srgbClr val="1B193E"/>
                </a:solidFill>
              </a:rPr>
              <a:t> et de </a:t>
            </a:r>
            <a:r>
              <a:rPr lang="es-ES" sz="1200" dirty="0" err="1">
                <a:solidFill>
                  <a:srgbClr val="1B193E"/>
                </a:solidFill>
              </a:rPr>
              <a:t>communication</a:t>
            </a:r>
            <a:r>
              <a:rPr lang="es-ES" sz="1200" dirty="0">
                <a:solidFill>
                  <a:srgbClr val="1B193E"/>
                </a:solidFill>
              </a:rPr>
              <a:t> </a:t>
            </a:r>
            <a:r>
              <a:rPr lang="es-ES" sz="1200" dirty="0" err="1">
                <a:solidFill>
                  <a:srgbClr val="1B193E"/>
                </a:solidFill>
              </a:rPr>
              <a:t>au</a:t>
            </a:r>
            <a:r>
              <a:rPr lang="es-ES" sz="1200" dirty="0">
                <a:solidFill>
                  <a:srgbClr val="1B193E"/>
                </a:solidFill>
              </a:rPr>
              <a:t> </a:t>
            </a:r>
            <a:r>
              <a:rPr lang="es-ES" sz="1200" dirty="0" err="1">
                <a:solidFill>
                  <a:srgbClr val="1B193E"/>
                </a:solidFill>
              </a:rPr>
              <a:t>sein</a:t>
            </a:r>
            <a:r>
              <a:rPr lang="es-ES" sz="1200" dirty="0">
                <a:solidFill>
                  <a:srgbClr val="1B193E"/>
                </a:solidFill>
              </a:rPr>
              <a:t> de </a:t>
            </a:r>
            <a:r>
              <a:rPr lang="es-ES" sz="1200" dirty="0" err="1">
                <a:solidFill>
                  <a:srgbClr val="1B193E"/>
                </a:solidFill>
              </a:rPr>
              <a:t>l'équipe</a:t>
            </a:r>
            <a:r>
              <a:rPr lang="es-ES" sz="1200" dirty="0">
                <a:solidFill>
                  <a:srgbClr val="1B193E"/>
                </a:solidFill>
              </a:rPr>
              <a:t>, </a:t>
            </a:r>
            <a:r>
              <a:rPr lang="es-ES" sz="1200" dirty="0" err="1">
                <a:solidFill>
                  <a:srgbClr val="1B193E"/>
                </a:solidFill>
              </a:rPr>
              <a:t>aidant</a:t>
            </a:r>
            <a:r>
              <a:rPr lang="es-ES" sz="1200" dirty="0">
                <a:solidFill>
                  <a:srgbClr val="1B193E"/>
                </a:solidFill>
              </a:rPr>
              <a:t> les </a:t>
            </a:r>
            <a:r>
              <a:rPr lang="es-ES" sz="1200" dirty="0" err="1">
                <a:solidFill>
                  <a:srgbClr val="1B193E"/>
                </a:solidFill>
              </a:rPr>
              <a:t>équipes</a:t>
            </a:r>
            <a:r>
              <a:rPr lang="es-ES" sz="1200" dirty="0">
                <a:solidFill>
                  <a:srgbClr val="1B193E"/>
                </a:solidFill>
              </a:rPr>
              <a:t> à </a:t>
            </a:r>
            <a:r>
              <a:rPr lang="es-ES" sz="1200" dirty="0" err="1">
                <a:solidFill>
                  <a:srgbClr val="1B193E"/>
                </a:solidFill>
              </a:rPr>
              <a:t>rester</a:t>
            </a:r>
            <a:r>
              <a:rPr lang="es-ES" sz="1200" dirty="0">
                <a:solidFill>
                  <a:srgbClr val="1B193E"/>
                </a:solidFill>
              </a:rPr>
              <a:t> </a:t>
            </a:r>
            <a:r>
              <a:rPr lang="es-ES" sz="1200" dirty="0" err="1">
                <a:solidFill>
                  <a:srgbClr val="1B193E"/>
                </a:solidFill>
              </a:rPr>
              <a:t>organisées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6. Trello </a:t>
            </a:r>
            <a:r>
              <a:rPr lang="es-ES" sz="1200" dirty="0">
                <a:solidFill>
                  <a:srgbClr val="1B193E"/>
                </a:solidFill>
              </a:rPr>
              <a:t>: Un </a:t>
            </a:r>
            <a:r>
              <a:rPr lang="es-ES" sz="1200" dirty="0" err="1">
                <a:solidFill>
                  <a:srgbClr val="1B193E"/>
                </a:solidFill>
              </a:rPr>
              <a:t>outil</a:t>
            </a:r>
            <a:r>
              <a:rPr lang="es-ES" sz="1200" dirty="0">
                <a:solidFill>
                  <a:srgbClr val="1B193E"/>
                </a:solidFill>
              </a:rPr>
              <a:t> </a:t>
            </a:r>
            <a:r>
              <a:rPr lang="es-ES" sz="1200" dirty="0" err="1">
                <a:solidFill>
                  <a:srgbClr val="1B193E"/>
                </a:solidFill>
              </a:rPr>
              <a:t>visuel</a:t>
            </a:r>
            <a:r>
              <a:rPr lang="es-ES" sz="1200" dirty="0">
                <a:solidFill>
                  <a:srgbClr val="1B193E"/>
                </a:solidFill>
              </a:rPr>
              <a:t> de </a:t>
            </a:r>
            <a:r>
              <a:rPr lang="es-ES" sz="1200" dirty="0" err="1">
                <a:solidFill>
                  <a:srgbClr val="1B193E"/>
                </a:solidFill>
              </a:rPr>
              <a:t>gestion</a:t>
            </a:r>
            <a:r>
              <a:rPr lang="es-ES" sz="1200" dirty="0">
                <a:solidFill>
                  <a:srgbClr val="1B193E"/>
                </a:solidFill>
              </a:rPr>
              <a:t> de </a:t>
            </a:r>
            <a:r>
              <a:rPr lang="es-ES" sz="1200" dirty="0" err="1">
                <a:solidFill>
                  <a:srgbClr val="1B193E"/>
                </a:solidFill>
              </a:rPr>
              <a:t>projet</a:t>
            </a:r>
            <a:r>
              <a:rPr lang="es-ES" sz="1200" dirty="0">
                <a:solidFill>
                  <a:srgbClr val="1B193E"/>
                </a:solidFill>
              </a:rPr>
              <a:t> qui </a:t>
            </a:r>
            <a:r>
              <a:rPr lang="es-ES" sz="1200" dirty="0" err="1">
                <a:solidFill>
                  <a:srgbClr val="1B193E"/>
                </a:solidFill>
              </a:rPr>
              <a:t>utilise</a:t>
            </a:r>
            <a:r>
              <a:rPr lang="es-ES" sz="1200" dirty="0">
                <a:solidFill>
                  <a:srgbClr val="1B193E"/>
                </a:solidFill>
              </a:rPr>
              <a:t> des </a:t>
            </a:r>
            <a:r>
              <a:rPr lang="es-ES" sz="1200" dirty="0" err="1">
                <a:solidFill>
                  <a:srgbClr val="1B193E"/>
                </a:solidFill>
              </a:rPr>
              <a:t>tableaux</a:t>
            </a:r>
            <a:r>
              <a:rPr lang="es-ES" sz="1200" dirty="0">
                <a:solidFill>
                  <a:srgbClr val="1B193E"/>
                </a:solidFill>
              </a:rPr>
              <a:t>, des listes et des </a:t>
            </a:r>
            <a:r>
              <a:rPr lang="es-ES" sz="1200" dirty="0" err="1">
                <a:solidFill>
                  <a:srgbClr val="1B193E"/>
                </a:solidFill>
              </a:rPr>
              <a:t>cartes</a:t>
            </a:r>
            <a:r>
              <a:rPr lang="es-ES" sz="1200" dirty="0">
                <a:solidFill>
                  <a:srgbClr val="1B193E"/>
                </a:solidFill>
              </a:rPr>
              <a:t> </a:t>
            </a:r>
            <a:r>
              <a:rPr lang="es-ES" sz="1200" dirty="0" err="1">
                <a:solidFill>
                  <a:srgbClr val="1B193E"/>
                </a:solidFill>
              </a:rPr>
              <a:t>pour</a:t>
            </a:r>
            <a:r>
              <a:rPr lang="es-ES" sz="1200" dirty="0">
                <a:solidFill>
                  <a:srgbClr val="1B193E"/>
                </a:solidFill>
              </a:rPr>
              <a:t> </a:t>
            </a:r>
            <a:r>
              <a:rPr lang="es-ES" sz="1200" dirty="0" err="1">
                <a:solidFill>
                  <a:srgbClr val="1B193E"/>
                </a:solidFill>
              </a:rPr>
              <a:t>aider</a:t>
            </a:r>
            <a:r>
              <a:rPr lang="es-ES" sz="1200" dirty="0">
                <a:solidFill>
                  <a:srgbClr val="1B193E"/>
                </a:solidFill>
              </a:rPr>
              <a:t> les </a:t>
            </a:r>
            <a:r>
              <a:rPr lang="es-ES" sz="1200" dirty="0" err="1">
                <a:solidFill>
                  <a:srgbClr val="1B193E"/>
                </a:solidFill>
              </a:rPr>
              <a:t>équipes</a:t>
            </a:r>
            <a:r>
              <a:rPr lang="es-ES" sz="1200" dirty="0">
                <a:solidFill>
                  <a:srgbClr val="1B193E"/>
                </a:solidFill>
              </a:rPr>
              <a:t> à </a:t>
            </a:r>
            <a:r>
              <a:rPr lang="es-ES" sz="1200" dirty="0" err="1">
                <a:solidFill>
                  <a:srgbClr val="1B193E"/>
                </a:solidFill>
              </a:rPr>
              <a:t>gérer</a:t>
            </a:r>
            <a:r>
              <a:rPr lang="es-ES" sz="1200" dirty="0">
                <a:solidFill>
                  <a:srgbClr val="1B193E"/>
                </a:solidFill>
              </a:rPr>
              <a:t> les </a:t>
            </a:r>
            <a:r>
              <a:rPr lang="es-ES" sz="1200" dirty="0" err="1">
                <a:solidFill>
                  <a:srgbClr val="1B193E"/>
                </a:solidFill>
              </a:rPr>
              <a:t>tâches</a:t>
            </a:r>
            <a:r>
              <a:rPr lang="es-ES" sz="1200" dirty="0">
                <a:solidFill>
                  <a:srgbClr val="1B193E"/>
                </a:solidFill>
              </a:rPr>
              <a:t> et les </a:t>
            </a:r>
            <a:r>
              <a:rPr lang="es-ES" sz="1200" dirty="0" err="1">
                <a:solidFill>
                  <a:srgbClr val="1B193E"/>
                </a:solidFill>
              </a:rPr>
              <a:t>projets</a:t>
            </a:r>
            <a:r>
              <a:rPr lang="es-ES" sz="1200" dirty="0">
                <a:solidFill>
                  <a:srgbClr val="1B193E"/>
                </a:solidFill>
              </a:rPr>
              <a:t> en </a:t>
            </a:r>
            <a:r>
              <a:rPr lang="es-ES" sz="1200" dirty="0" err="1">
                <a:solidFill>
                  <a:srgbClr val="1B193E"/>
                </a:solidFill>
              </a:rPr>
              <a:t>collaboration</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7. </a:t>
            </a:r>
            <a:r>
              <a:rPr lang="es-ES" sz="1200" b="1" dirty="0" err="1">
                <a:solidFill>
                  <a:srgbClr val="1B193E"/>
                </a:solidFill>
              </a:rPr>
              <a:t>Notion</a:t>
            </a:r>
            <a:r>
              <a:rPr lang="es-ES" sz="1200" b="1" dirty="0">
                <a:solidFill>
                  <a:srgbClr val="1B193E"/>
                </a:solidFill>
              </a:rPr>
              <a:t> </a:t>
            </a:r>
            <a:r>
              <a:rPr lang="es-ES" sz="1200" dirty="0">
                <a:solidFill>
                  <a:srgbClr val="1B193E"/>
                </a:solidFill>
              </a:rPr>
              <a:t>: Un </a:t>
            </a:r>
            <a:r>
              <a:rPr lang="es-ES" sz="1200" dirty="0" err="1">
                <a:solidFill>
                  <a:srgbClr val="1B193E"/>
                </a:solidFill>
              </a:rPr>
              <a:t>outil</a:t>
            </a:r>
            <a:r>
              <a:rPr lang="es-ES" sz="1200" dirty="0">
                <a:solidFill>
                  <a:srgbClr val="1B193E"/>
                </a:solidFill>
              </a:rPr>
              <a:t> de </a:t>
            </a:r>
            <a:r>
              <a:rPr lang="es-ES" sz="1200" dirty="0" err="1">
                <a:solidFill>
                  <a:srgbClr val="1B193E"/>
                </a:solidFill>
              </a:rPr>
              <a:t>travail</a:t>
            </a:r>
            <a:r>
              <a:rPr lang="es-ES" sz="1200" dirty="0">
                <a:solidFill>
                  <a:srgbClr val="1B193E"/>
                </a:solidFill>
              </a:rPr>
              <a:t> </a:t>
            </a:r>
            <a:r>
              <a:rPr lang="es-ES" sz="1200" dirty="0" err="1">
                <a:solidFill>
                  <a:srgbClr val="1B193E"/>
                </a:solidFill>
              </a:rPr>
              <a:t>polyvalent</a:t>
            </a:r>
            <a:r>
              <a:rPr lang="es-ES" sz="1200" dirty="0">
                <a:solidFill>
                  <a:srgbClr val="1B193E"/>
                </a:solidFill>
              </a:rPr>
              <a:t> qui combine des </a:t>
            </a:r>
            <a:r>
              <a:rPr lang="es-ES" sz="1200" dirty="0" err="1">
                <a:solidFill>
                  <a:srgbClr val="1B193E"/>
                </a:solidFill>
              </a:rPr>
              <a:t>fonctions</a:t>
            </a:r>
            <a:r>
              <a:rPr lang="es-ES" sz="1200" dirty="0">
                <a:solidFill>
                  <a:srgbClr val="1B193E"/>
                </a:solidFill>
              </a:rPr>
              <a:t> de </a:t>
            </a:r>
            <a:r>
              <a:rPr lang="es-ES" sz="1200" dirty="0" err="1">
                <a:solidFill>
                  <a:srgbClr val="1B193E"/>
                </a:solidFill>
              </a:rPr>
              <a:t>prise</a:t>
            </a:r>
            <a:r>
              <a:rPr lang="es-ES" sz="1200" dirty="0">
                <a:solidFill>
                  <a:srgbClr val="1B193E"/>
                </a:solidFill>
              </a:rPr>
              <a:t> de notes, de </a:t>
            </a:r>
            <a:r>
              <a:rPr lang="es-ES" sz="1200" dirty="0" err="1">
                <a:solidFill>
                  <a:srgbClr val="1B193E"/>
                </a:solidFill>
              </a:rPr>
              <a:t>gestion</a:t>
            </a:r>
            <a:r>
              <a:rPr lang="es-ES" sz="1200" dirty="0">
                <a:solidFill>
                  <a:srgbClr val="1B193E"/>
                </a:solidFill>
              </a:rPr>
              <a:t> de </a:t>
            </a:r>
            <a:r>
              <a:rPr lang="es-ES" sz="1200" dirty="0" err="1">
                <a:solidFill>
                  <a:srgbClr val="1B193E"/>
                </a:solidFill>
              </a:rPr>
              <a:t>projet</a:t>
            </a:r>
            <a:r>
              <a:rPr lang="es-ES" sz="1200" dirty="0">
                <a:solidFill>
                  <a:srgbClr val="1B193E"/>
                </a:solidFill>
              </a:rPr>
              <a:t> et de </a:t>
            </a:r>
            <a:r>
              <a:rPr lang="es-ES" sz="1200" dirty="0" err="1">
                <a:solidFill>
                  <a:srgbClr val="1B193E"/>
                </a:solidFill>
              </a:rPr>
              <a:t>collaboration</a:t>
            </a:r>
            <a:r>
              <a:rPr lang="es-ES" sz="1200" dirty="0">
                <a:solidFill>
                  <a:srgbClr val="1B193E"/>
                </a:solidFill>
              </a:rPr>
              <a:t>. </a:t>
            </a:r>
            <a:r>
              <a:rPr lang="es-ES" sz="1200" dirty="0" err="1">
                <a:solidFill>
                  <a:srgbClr val="1B193E"/>
                </a:solidFill>
              </a:rPr>
              <a:t>Il</a:t>
            </a:r>
            <a:r>
              <a:rPr lang="es-ES" sz="1200" dirty="0">
                <a:solidFill>
                  <a:srgbClr val="1B193E"/>
                </a:solidFill>
              </a:rPr>
              <a:t> </a:t>
            </a:r>
            <a:r>
              <a:rPr lang="es-ES" sz="1200" dirty="0" err="1">
                <a:solidFill>
                  <a:srgbClr val="1B193E"/>
                </a:solidFill>
              </a:rPr>
              <a:t>permet</a:t>
            </a:r>
            <a:r>
              <a:rPr lang="es-ES" sz="1200" dirty="0">
                <a:solidFill>
                  <a:srgbClr val="1B193E"/>
                </a:solidFill>
              </a:rPr>
              <a:t> </a:t>
            </a:r>
            <a:r>
              <a:rPr lang="es-ES" sz="1200" dirty="0" err="1">
                <a:solidFill>
                  <a:srgbClr val="1B193E"/>
                </a:solidFill>
              </a:rPr>
              <a:t>aux</a:t>
            </a:r>
            <a:r>
              <a:rPr lang="es-ES" sz="1200" dirty="0">
                <a:solidFill>
                  <a:srgbClr val="1B193E"/>
                </a:solidFill>
              </a:rPr>
              <a:t> </a:t>
            </a:r>
            <a:r>
              <a:rPr lang="es-ES" sz="1200" dirty="0" err="1">
                <a:solidFill>
                  <a:srgbClr val="1B193E"/>
                </a:solidFill>
              </a:rPr>
              <a:t>équipes</a:t>
            </a:r>
            <a:r>
              <a:rPr lang="es-ES" sz="1200" dirty="0">
                <a:solidFill>
                  <a:srgbClr val="1B193E"/>
                </a:solidFill>
              </a:rPr>
              <a:t> de </a:t>
            </a:r>
            <a:r>
              <a:rPr lang="es-ES" sz="1200" dirty="0" err="1">
                <a:solidFill>
                  <a:srgbClr val="1B193E"/>
                </a:solidFill>
              </a:rPr>
              <a:t>créer</a:t>
            </a:r>
            <a:r>
              <a:rPr lang="es-ES" sz="1200" dirty="0">
                <a:solidFill>
                  <a:srgbClr val="1B193E"/>
                </a:solidFill>
              </a:rPr>
              <a:t> des wikis, des bases de </a:t>
            </a:r>
            <a:r>
              <a:rPr lang="es-ES" sz="1200" dirty="0" err="1">
                <a:solidFill>
                  <a:srgbClr val="1B193E"/>
                </a:solidFill>
              </a:rPr>
              <a:t>données</a:t>
            </a:r>
            <a:r>
              <a:rPr lang="es-ES" sz="1200" dirty="0">
                <a:solidFill>
                  <a:srgbClr val="1B193E"/>
                </a:solidFill>
              </a:rPr>
              <a:t>, etc.</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8. </a:t>
            </a:r>
            <a:r>
              <a:rPr lang="es-ES" sz="1200" b="1" dirty="0" err="1">
                <a:solidFill>
                  <a:srgbClr val="1B193E"/>
                </a:solidFill>
              </a:rPr>
              <a:t>Basecamp</a:t>
            </a:r>
            <a:r>
              <a:rPr lang="es-ES" sz="1200" b="1" dirty="0">
                <a:solidFill>
                  <a:srgbClr val="1B193E"/>
                </a:solidFill>
              </a:rPr>
              <a:t> </a:t>
            </a:r>
            <a:r>
              <a:rPr lang="es-ES" sz="1200" dirty="0">
                <a:solidFill>
                  <a:srgbClr val="1B193E"/>
                </a:solidFill>
              </a:rPr>
              <a:t>: Un </a:t>
            </a:r>
            <a:r>
              <a:rPr lang="es-ES" sz="1200" dirty="0" err="1">
                <a:solidFill>
                  <a:srgbClr val="1B193E"/>
                </a:solidFill>
              </a:rPr>
              <a:t>outil</a:t>
            </a:r>
            <a:r>
              <a:rPr lang="es-ES" sz="1200" dirty="0">
                <a:solidFill>
                  <a:srgbClr val="1B193E"/>
                </a:solidFill>
              </a:rPr>
              <a:t> de </a:t>
            </a:r>
            <a:r>
              <a:rPr lang="es-ES" sz="1200" dirty="0" err="1">
                <a:solidFill>
                  <a:srgbClr val="1B193E"/>
                </a:solidFill>
              </a:rPr>
              <a:t>gestion</a:t>
            </a:r>
            <a:r>
              <a:rPr lang="es-ES" sz="1200" dirty="0">
                <a:solidFill>
                  <a:srgbClr val="1B193E"/>
                </a:solidFill>
              </a:rPr>
              <a:t> de </a:t>
            </a:r>
            <a:r>
              <a:rPr lang="es-ES" sz="1200" dirty="0" err="1">
                <a:solidFill>
                  <a:srgbClr val="1B193E"/>
                </a:solidFill>
              </a:rPr>
              <a:t>projet</a:t>
            </a:r>
            <a:r>
              <a:rPr lang="es-ES" sz="1200" dirty="0">
                <a:solidFill>
                  <a:srgbClr val="1B193E"/>
                </a:solidFill>
              </a:rPr>
              <a:t> et de </a:t>
            </a:r>
            <a:r>
              <a:rPr lang="es-ES" sz="1200" dirty="0" err="1">
                <a:solidFill>
                  <a:srgbClr val="1B193E"/>
                </a:solidFill>
              </a:rPr>
              <a:t>collaboration</a:t>
            </a:r>
            <a:r>
              <a:rPr lang="es-ES" sz="1200" dirty="0">
                <a:solidFill>
                  <a:srgbClr val="1B193E"/>
                </a:solidFill>
              </a:rPr>
              <a:t> </a:t>
            </a:r>
            <a:r>
              <a:rPr lang="es-ES" sz="1200" dirty="0" err="1">
                <a:solidFill>
                  <a:srgbClr val="1B193E"/>
                </a:solidFill>
              </a:rPr>
              <a:t>d'équipe</a:t>
            </a:r>
            <a:r>
              <a:rPr lang="es-ES" sz="1200" dirty="0">
                <a:solidFill>
                  <a:srgbClr val="1B193E"/>
                </a:solidFill>
              </a:rPr>
              <a:t> </a:t>
            </a:r>
            <a:r>
              <a:rPr lang="es-ES" sz="1200" dirty="0" err="1">
                <a:solidFill>
                  <a:srgbClr val="1B193E"/>
                </a:solidFill>
              </a:rPr>
              <a:t>avec</a:t>
            </a:r>
            <a:r>
              <a:rPr lang="es-ES" sz="1200" dirty="0">
                <a:solidFill>
                  <a:srgbClr val="1B193E"/>
                </a:solidFill>
              </a:rPr>
              <a:t> des </a:t>
            </a:r>
            <a:r>
              <a:rPr lang="es-ES" sz="1200" dirty="0" err="1">
                <a:solidFill>
                  <a:srgbClr val="1B193E"/>
                </a:solidFill>
              </a:rPr>
              <a:t>fonctionnalités</a:t>
            </a:r>
            <a:r>
              <a:rPr lang="es-ES" sz="1200" dirty="0">
                <a:solidFill>
                  <a:srgbClr val="1B193E"/>
                </a:solidFill>
              </a:rPr>
              <a:t> </a:t>
            </a:r>
            <a:r>
              <a:rPr lang="es-ES" sz="1200" dirty="0" err="1">
                <a:solidFill>
                  <a:srgbClr val="1B193E"/>
                </a:solidFill>
              </a:rPr>
              <a:t>telles</a:t>
            </a:r>
            <a:r>
              <a:rPr lang="es-ES" sz="1200" dirty="0">
                <a:solidFill>
                  <a:srgbClr val="1B193E"/>
                </a:solidFill>
              </a:rPr>
              <a:t> que les listes de </a:t>
            </a:r>
            <a:r>
              <a:rPr lang="es-ES" sz="1200" dirty="0" err="1">
                <a:solidFill>
                  <a:srgbClr val="1B193E"/>
                </a:solidFill>
              </a:rPr>
              <a:t>tâches</a:t>
            </a:r>
            <a:r>
              <a:rPr lang="es-ES" sz="1200" dirty="0">
                <a:solidFill>
                  <a:srgbClr val="1B193E"/>
                </a:solidFill>
              </a:rPr>
              <a:t>, le </a:t>
            </a:r>
            <a:r>
              <a:rPr lang="es-ES" sz="1200" dirty="0" err="1">
                <a:solidFill>
                  <a:srgbClr val="1B193E"/>
                </a:solidFill>
              </a:rPr>
              <a:t>partage</a:t>
            </a:r>
            <a:r>
              <a:rPr lang="es-ES" sz="1200" dirty="0">
                <a:solidFill>
                  <a:srgbClr val="1B193E"/>
                </a:solidFill>
              </a:rPr>
              <a:t> de </a:t>
            </a:r>
            <a:r>
              <a:rPr lang="es-ES" sz="1200" dirty="0" err="1">
                <a:solidFill>
                  <a:srgbClr val="1B193E"/>
                </a:solidFill>
              </a:rPr>
              <a:t>fichiers</a:t>
            </a:r>
            <a:r>
              <a:rPr lang="es-ES" sz="1200" dirty="0">
                <a:solidFill>
                  <a:srgbClr val="1B193E"/>
                </a:solidFill>
              </a:rPr>
              <a:t>, les </a:t>
            </a:r>
            <a:r>
              <a:rPr lang="es-ES" sz="1200" dirty="0" err="1">
                <a:solidFill>
                  <a:srgbClr val="1B193E"/>
                </a:solidFill>
              </a:rPr>
              <a:t>tableaux</a:t>
            </a:r>
            <a:r>
              <a:rPr lang="es-ES" sz="1200" dirty="0">
                <a:solidFill>
                  <a:srgbClr val="1B193E"/>
                </a:solidFill>
              </a:rPr>
              <a:t> </a:t>
            </a:r>
            <a:r>
              <a:rPr lang="es-ES" sz="1200" dirty="0" err="1">
                <a:solidFill>
                  <a:srgbClr val="1B193E"/>
                </a:solidFill>
              </a:rPr>
              <a:t>d'affichage</a:t>
            </a:r>
            <a:r>
              <a:rPr lang="es-ES" sz="1200" dirty="0">
                <a:solidFill>
                  <a:srgbClr val="1B193E"/>
                </a:solidFill>
              </a:rPr>
              <a:t> et la </a:t>
            </a:r>
            <a:r>
              <a:rPr lang="es-ES" sz="1200" dirty="0" err="1">
                <a:solidFill>
                  <a:srgbClr val="1B193E"/>
                </a:solidFill>
              </a:rPr>
              <a:t>planification</a:t>
            </a:r>
            <a:r>
              <a:rPr lang="es-ES" sz="1200" dirty="0">
                <a:solidFill>
                  <a:srgbClr val="1B193E"/>
                </a:solidFill>
              </a:rPr>
              <a:t>.</a:t>
            </a:r>
            <a:endParaRPr sz="1200" dirty="0">
              <a:solidFill>
                <a:srgbClr val="1B193E"/>
              </a:solidFill>
            </a:endParaRPr>
          </a:p>
          <a:p>
            <a:pPr marL="0" lvl="0" indent="0" algn="l" rtl="0">
              <a:lnSpc>
                <a:spcPct val="90000"/>
              </a:lnSpc>
              <a:spcBef>
                <a:spcPts val="0"/>
              </a:spcBef>
              <a:spcAft>
                <a:spcPts val="0"/>
              </a:spcAft>
              <a:buNone/>
            </a:pPr>
            <a:endParaRPr sz="1200"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Clr>
                <a:srgbClr val="1B193E"/>
              </a:buClr>
              <a:buSzPts val="2400"/>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g2908720cbad_0_86"/>
          <p:cNvSpPr txBox="1">
            <a:spLocks noGrp="1"/>
          </p:cNvSpPr>
          <p:nvPr>
            <p:ph type="body" idx="1"/>
          </p:nvPr>
        </p:nvSpPr>
        <p:spPr>
          <a:xfrm>
            <a:off x="7869108" y="2141796"/>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spcBef>
                <a:spcPts val="0"/>
              </a:spcBef>
              <a:spcAft>
                <a:spcPts val="0"/>
              </a:spcAft>
              <a:buClr>
                <a:srgbClr val="F5F5F5"/>
              </a:buClr>
              <a:buSzPts val="2200"/>
              <a:buNone/>
            </a:pPr>
            <a:r>
              <a:rPr lang="es-ES" dirty="0"/>
              <a:t>3. </a:t>
            </a:r>
            <a:r>
              <a:rPr lang="es-ES" dirty="0" err="1"/>
              <a:t>Outils</a:t>
            </a:r>
            <a:r>
              <a:rPr lang="es-ES" dirty="0"/>
              <a:t> numériques </a:t>
            </a:r>
            <a:r>
              <a:rPr lang="es-ES" dirty="0" err="1"/>
              <a:t>pour</a:t>
            </a:r>
            <a:r>
              <a:rPr lang="es-ES" dirty="0"/>
              <a:t> la </a:t>
            </a:r>
            <a:r>
              <a:rPr lang="es-ES" dirty="0" err="1"/>
              <a:t>planification</a:t>
            </a:r>
            <a:r>
              <a:rPr lang="es-ES" dirty="0"/>
              <a:t> </a:t>
            </a:r>
            <a:r>
              <a:rPr lang="es-ES" dirty="0" err="1"/>
              <a:t>d'entreprise</a:t>
            </a:r>
            <a:endParaRPr dirty="0"/>
          </a:p>
          <a:p>
            <a:pPr marL="0" lvl="0" indent="0" algn="r" rtl="0">
              <a:lnSpc>
                <a:spcPct val="90000"/>
              </a:lnSpc>
              <a:spcBef>
                <a:spcPts val="0"/>
              </a:spcBef>
              <a:spcAft>
                <a:spcPts val="0"/>
              </a:spcAft>
              <a:buClr>
                <a:srgbClr val="F5F5F5"/>
              </a:buClr>
              <a:buSzPts val="2200"/>
              <a:buNone/>
            </a:pPr>
            <a:r>
              <a:rPr lang="es-ES" dirty="0"/>
              <a:t> </a:t>
            </a:r>
            <a:endParaRPr dirty="0"/>
          </a:p>
        </p:txBody>
      </p:sp>
      <p:sp>
        <p:nvSpPr>
          <p:cNvPr id="225" name="Google Shape;225;g2908720cbad_0_86"/>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5F5F5"/>
              </a:buClr>
              <a:buSzPts val="2000"/>
              <a:buNone/>
            </a:pPr>
            <a:r>
              <a:rPr lang="es-ES"/>
              <a:t> 3.2. Outils numériques pour communiquer et collaborer  </a:t>
            </a:r>
            <a:endParaRPr/>
          </a:p>
          <a:p>
            <a:pPr marL="0" lvl="0" indent="0" algn="r" rtl="0">
              <a:lnSpc>
                <a:spcPct val="90000"/>
              </a:lnSpc>
              <a:spcBef>
                <a:spcPts val="1000"/>
              </a:spcBef>
              <a:spcAft>
                <a:spcPts val="0"/>
              </a:spcAft>
              <a:buClr>
                <a:srgbClr val="F5F5F5"/>
              </a:buClr>
              <a:buSzPts val="2000"/>
              <a:buNone/>
            </a:pPr>
            <a:endParaRPr/>
          </a:p>
        </p:txBody>
      </p:sp>
      <p:sp>
        <p:nvSpPr>
          <p:cNvPr id="226" name="Google Shape;226;g2908720cbad_0_86"/>
          <p:cNvSpPr txBox="1">
            <a:spLocks noGrp="1"/>
          </p:cNvSpPr>
          <p:nvPr>
            <p:ph type="body" idx="3"/>
          </p:nvPr>
        </p:nvSpPr>
        <p:spPr>
          <a:xfrm>
            <a:off x="330742" y="727050"/>
            <a:ext cx="6935820"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s-ES" sz="1200" b="1" dirty="0">
                <a:solidFill>
                  <a:srgbClr val="1B193E"/>
                </a:solidFill>
              </a:rPr>
              <a:t>9. Miro </a:t>
            </a:r>
            <a:r>
              <a:rPr lang="es-ES" sz="1200" dirty="0">
                <a:solidFill>
                  <a:srgbClr val="1B193E"/>
                </a:solidFill>
              </a:rPr>
              <a:t>: Un </a:t>
            </a:r>
            <a:r>
              <a:rPr lang="es-ES" sz="1200" dirty="0" err="1">
                <a:solidFill>
                  <a:srgbClr val="1B193E"/>
                </a:solidFill>
              </a:rPr>
              <a:t>tableau</a:t>
            </a:r>
            <a:r>
              <a:rPr lang="es-ES" sz="1200" dirty="0">
                <a:solidFill>
                  <a:srgbClr val="1B193E"/>
                </a:solidFill>
              </a:rPr>
              <a:t> </a:t>
            </a:r>
            <a:r>
              <a:rPr lang="es-ES" sz="1200" dirty="0" err="1">
                <a:solidFill>
                  <a:srgbClr val="1B193E"/>
                </a:solidFill>
              </a:rPr>
              <a:t>blanc</a:t>
            </a:r>
            <a:r>
              <a:rPr lang="es-ES" sz="1200" dirty="0">
                <a:solidFill>
                  <a:srgbClr val="1B193E"/>
                </a:solidFill>
              </a:rPr>
              <a:t> </a:t>
            </a:r>
            <a:r>
              <a:rPr lang="es-ES" sz="1200" dirty="0" err="1">
                <a:solidFill>
                  <a:srgbClr val="1B193E"/>
                </a:solidFill>
              </a:rPr>
              <a:t>collaboratif</a:t>
            </a:r>
            <a:r>
              <a:rPr lang="es-ES" sz="1200" dirty="0">
                <a:solidFill>
                  <a:srgbClr val="1B193E"/>
                </a:solidFill>
              </a:rPr>
              <a:t> en </a:t>
            </a:r>
            <a:r>
              <a:rPr lang="es-ES" sz="1200" dirty="0" err="1">
                <a:solidFill>
                  <a:srgbClr val="1B193E"/>
                </a:solidFill>
              </a:rPr>
              <a:t>ligne</a:t>
            </a:r>
            <a:r>
              <a:rPr lang="es-ES" sz="1200" dirty="0">
                <a:solidFill>
                  <a:srgbClr val="1B193E"/>
                </a:solidFill>
              </a:rPr>
              <a:t> </a:t>
            </a:r>
            <a:r>
              <a:rPr lang="es-ES" sz="1200" dirty="0" err="1">
                <a:solidFill>
                  <a:srgbClr val="1B193E"/>
                </a:solidFill>
              </a:rPr>
              <a:t>pour</a:t>
            </a:r>
            <a:r>
              <a:rPr lang="es-ES" sz="1200" dirty="0">
                <a:solidFill>
                  <a:srgbClr val="1B193E"/>
                </a:solidFill>
              </a:rPr>
              <a:t> le </a:t>
            </a:r>
            <a:r>
              <a:rPr lang="es-ES" sz="1200" dirty="0" err="1">
                <a:solidFill>
                  <a:srgbClr val="1B193E"/>
                </a:solidFill>
              </a:rPr>
              <a:t>brainstorming</a:t>
            </a:r>
            <a:r>
              <a:rPr lang="es-ES" sz="1200" dirty="0">
                <a:solidFill>
                  <a:srgbClr val="1B193E"/>
                </a:solidFill>
              </a:rPr>
              <a:t>, la </a:t>
            </a:r>
            <a:r>
              <a:rPr lang="es-ES" sz="1200" dirty="0" err="1">
                <a:solidFill>
                  <a:srgbClr val="1B193E"/>
                </a:solidFill>
              </a:rPr>
              <a:t>visualisation</a:t>
            </a:r>
            <a:r>
              <a:rPr lang="es-ES" sz="1200" dirty="0">
                <a:solidFill>
                  <a:srgbClr val="1B193E"/>
                </a:solidFill>
              </a:rPr>
              <a:t> </a:t>
            </a:r>
            <a:r>
              <a:rPr lang="es-ES" sz="1200" dirty="0" err="1">
                <a:solidFill>
                  <a:srgbClr val="1B193E"/>
                </a:solidFill>
              </a:rPr>
              <a:t>d'idées</a:t>
            </a:r>
            <a:r>
              <a:rPr lang="es-ES" sz="1200" dirty="0">
                <a:solidFill>
                  <a:srgbClr val="1B193E"/>
                </a:solidFill>
              </a:rPr>
              <a:t> et le </a:t>
            </a:r>
            <a:r>
              <a:rPr lang="es-ES" sz="1200" dirty="0" err="1">
                <a:solidFill>
                  <a:srgbClr val="1B193E"/>
                </a:solidFill>
              </a:rPr>
              <a:t>travail</a:t>
            </a:r>
            <a:r>
              <a:rPr lang="es-ES" sz="1200" dirty="0">
                <a:solidFill>
                  <a:srgbClr val="1B193E"/>
                </a:solidFill>
              </a:rPr>
              <a:t> sur des </a:t>
            </a:r>
            <a:r>
              <a:rPr lang="es-ES" sz="1200" dirty="0" err="1">
                <a:solidFill>
                  <a:srgbClr val="1B193E"/>
                </a:solidFill>
              </a:rPr>
              <a:t>diagrammes</a:t>
            </a:r>
            <a:r>
              <a:rPr lang="es-ES" sz="1200" dirty="0">
                <a:solidFill>
                  <a:srgbClr val="1B193E"/>
                </a:solidFill>
              </a:rPr>
              <a:t> et des </a:t>
            </a:r>
            <a:r>
              <a:rPr lang="es-ES" sz="1200" dirty="0" err="1">
                <a:solidFill>
                  <a:srgbClr val="1B193E"/>
                </a:solidFill>
              </a:rPr>
              <a:t>graphiques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10. Jira </a:t>
            </a:r>
            <a:r>
              <a:rPr lang="es-ES" sz="1200" dirty="0">
                <a:solidFill>
                  <a:srgbClr val="1B193E"/>
                </a:solidFill>
              </a:rPr>
              <a:t>: Un </a:t>
            </a:r>
            <a:r>
              <a:rPr lang="es-ES" sz="1200" dirty="0" err="1">
                <a:solidFill>
                  <a:srgbClr val="1B193E"/>
                </a:solidFill>
              </a:rPr>
              <a:t>outil</a:t>
            </a:r>
            <a:r>
              <a:rPr lang="es-ES" sz="1200" dirty="0">
                <a:solidFill>
                  <a:srgbClr val="1B193E"/>
                </a:solidFill>
              </a:rPr>
              <a:t> de </a:t>
            </a:r>
            <a:r>
              <a:rPr lang="es-ES" sz="1200" dirty="0" err="1">
                <a:solidFill>
                  <a:srgbClr val="1B193E"/>
                </a:solidFill>
              </a:rPr>
              <a:t>gestion</a:t>
            </a:r>
            <a:r>
              <a:rPr lang="es-ES" sz="1200" dirty="0">
                <a:solidFill>
                  <a:srgbClr val="1B193E"/>
                </a:solidFill>
              </a:rPr>
              <a:t> de </a:t>
            </a:r>
            <a:r>
              <a:rPr lang="es-ES" sz="1200" dirty="0" err="1">
                <a:solidFill>
                  <a:srgbClr val="1B193E"/>
                </a:solidFill>
              </a:rPr>
              <a:t>projet</a:t>
            </a:r>
            <a:r>
              <a:rPr lang="es-ES" sz="1200" dirty="0">
                <a:solidFill>
                  <a:srgbClr val="1B193E"/>
                </a:solidFill>
              </a:rPr>
              <a:t> et de </a:t>
            </a:r>
            <a:r>
              <a:rPr lang="es-ES" sz="1200" dirty="0" err="1">
                <a:solidFill>
                  <a:srgbClr val="1B193E"/>
                </a:solidFill>
              </a:rPr>
              <a:t>suivi</a:t>
            </a:r>
            <a:r>
              <a:rPr lang="es-ES" sz="1200" dirty="0">
                <a:solidFill>
                  <a:srgbClr val="1B193E"/>
                </a:solidFill>
              </a:rPr>
              <a:t> des </a:t>
            </a:r>
            <a:r>
              <a:rPr lang="es-ES" sz="1200" dirty="0" err="1">
                <a:solidFill>
                  <a:srgbClr val="1B193E"/>
                </a:solidFill>
              </a:rPr>
              <a:t>problèmes</a:t>
            </a:r>
            <a:r>
              <a:rPr lang="es-ES" sz="1200" dirty="0">
                <a:solidFill>
                  <a:srgbClr val="1B193E"/>
                </a:solidFill>
              </a:rPr>
              <a:t> </a:t>
            </a:r>
            <a:r>
              <a:rPr lang="es-ES" sz="1200" dirty="0" err="1">
                <a:solidFill>
                  <a:srgbClr val="1B193E"/>
                </a:solidFill>
              </a:rPr>
              <a:t>conçu</a:t>
            </a:r>
            <a:r>
              <a:rPr lang="es-ES" sz="1200" dirty="0">
                <a:solidFill>
                  <a:srgbClr val="1B193E"/>
                </a:solidFill>
              </a:rPr>
              <a:t> </a:t>
            </a:r>
            <a:r>
              <a:rPr lang="es-ES" sz="1200" dirty="0" err="1">
                <a:solidFill>
                  <a:srgbClr val="1B193E"/>
                </a:solidFill>
              </a:rPr>
              <a:t>pour</a:t>
            </a:r>
            <a:r>
              <a:rPr lang="es-ES" sz="1200" dirty="0">
                <a:solidFill>
                  <a:srgbClr val="1B193E"/>
                </a:solidFill>
              </a:rPr>
              <a:t> les </a:t>
            </a:r>
            <a:r>
              <a:rPr lang="es-ES" sz="1200" dirty="0" err="1">
                <a:solidFill>
                  <a:srgbClr val="1B193E"/>
                </a:solidFill>
              </a:rPr>
              <a:t>équipes</a:t>
            </a:r>
            <a:r>
              <a:rPr lang="es-ES" sz="1200" dirty="0">
                <a:solidFill>
                  <a:srgbClr val="1B193E"/>
                </a:solidFill>
              </a:rPr>
              <a:t> de </a:t>
            </a:r>
            <a:r>
              <a:rPr lang="es-ES" sz="1200" dirty="0" err="1">
                <a:solidFill>
                  <a:srgbClr val="1B193E"/>
                </a:solidFill>
              </a:rPr>
              <a:t>développement</a:t>
            </a:r>
            <a:r>
              <a:rPr lang="es-ES" sz="1200" dirty="0">
                <a:solidFill>
                  <a:srgbClr val="1B193E"/>
                </a:solidFill>
              </a:rPr>
              <a:t> de </a:t>
            </a:r>
            <a:r>
              <a:rPr lang="es-ES" sz="1200" dirty="0" err="1">
                <a:solidFill>
                  <a:srgbClr val="1B193E"/>
                </a:solidFill>
              </a:rPr>
              <a:t>logiciels</a:t>
            </a:r>
            <a:r>
              <a:rPr lang="es-ES" sz="1200" dirty="0">
                <a:solidFill>
                  <a:srgbClr val="1B193E"/>
                </a:solidFill>
              </a:rPr>
              <a:t>. </a:t>
            </a:r>
            <a:r>
              <a:rPr lang="es-ES" sz="1200" dirty="0" err="1">
                <a:solidFill>
                  <a:srgbClr val="1B193E"/>
                </a:solidFill>
              </a:rPr>
              <a:t>Il</a:t>
            </a:r>
            <a:r>
              <a:rPr lang="es-ES" sz="1200" dirty="0">
                <a:solidFill>
                  <a:srgbClr val="1B193E"/>
                </a:solidFill>
              </a:rPr>
              <a:t> </a:t>
            </a:r>
            <a:r>
              <a:rPr lang="es-ES" sz="1200" dirty="0" err="1">
                <a:solidFill>
                  <a:srgbClr val="1B193E"/>
                </a:solidFill>
              </a:rPr>
              <a:t>permet</a:t>
            </a:r>
            <a:r>
              <a:rPr lang="es-ES" sz="1200" dirty="0">
                <a:solidFill>
                  <a:srgbClr val="1B193E"/>
                </a:solidFill>
              </a:rPr>
              <a:t> de </a:t>
            </a:r>
            <a:r>
              <a:rPr lang="es-ES" sz="1200" dirty="0" err="1">
                <a:solidFill>
                  <a:srgbClr val="1B193E"/>
                </a:solidFill>
              </a:rPr>
              <a:t>gérer</a:t>
            </a:r>
            <a:r>
              <a:rPr lang="es-ES" sz="1200" dirty="0">
                <a:solidFill>
                  <a:srgbClr val="1B193E"/>
                </a:solidFill>
              </a:rPr>
              <a:t> les </a:t>
            </a:r>
            <a:r>
              <a:rPr lang="es-ES" sz="1200" dirty="0" err="1">
                <a:solidFill>
                  <a:srgbClr val="1B193E"/>
                </a:solidFill>
              </a:rPr>
              <a:t>tâches</a:t>
            </a:r>
            <a:r>
              <a:rPr lang="es-ES" sz="1200" dirty="0">
                <a:solidFill>
                  <a:srgbClr val="1B193E"/>
                </a:solidFill>
              </a:rPr>
              <a:t>, de </a:t>
            </a:r>
            <a:r>
              <a:rPr lang="es-ES" sz="1200" dirty="0" err="1">
                <a:solidFill>
                  <a:srgbClr val="1B193E"/>
                </a:solidFill>
              </a:rPr>
              <a:t>suivre</a:t>
            </a:r>
            <a:r>
              <a:rPr lang="es-ES" sz="1200" dirty="0">
                <a:solidFill>
                  <a:srgbClr val="1B193E"/>
                </a:solidFill>
              </a:rPr>
              <a:t> les </a:t>
            </a:r>
            <a:r>
              <a:rPr lang="es-ES" sz="1200" dirty="0" err="1">
                <a:solidFill>
                  <a:srgbClr val="1B193E"/>
                </a:solidFill>
              </a:rPr>
              <a:t>problèmes</a:t>
            </a:r>
            <a:r>
              <a:rPr lang="es-ES" sz="1200" dirty="0">
                <a:solidFill>
                  <a:srgbClr val="1B193E"/>
                </a:solidFill>
              </a:rPr>
              <a:t> et de </a:t>
            </a:r>
            <a:r>
              <a:rPr lang="es-ES" sz="1200" dirty="0" err="1">
                <a:solidFill>
                  <a:srgbClr val="1B193E"/>
                </a:solidFill>
              </a:rPr>
              <a:t>collaborer</a:t>
            </a:r>
            <a:r>
              <a:rPr lang="es-ES" sz="1200" dirty="0">
                <a:solidFill>
                  <a:srgbClr val="1B193E"/>
                </a:solidFill>
              </a:rPr>
              <a:t> sur les </a:t>
            </a:r>
            <a:r>
              <a:rPr lang="es-ES" sz="1200" dirty="0" err="1">
                <a:solidFill>
                  <a:srgbClr val="1B193E"/>
                </a:solidFill>
              </a:rPr>
              <a:t>projets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11. Monday.com </a:t>
            </a:r>
            <a:r>
              <a:rPr lang="es-ES" sz="1200" dirty="0">
                <a:solidFill>
                  <a:srgbClr val="1B193E"/>
                </a:solidFill>
              </a:rPr>
              <a:t>: Un </a:t>
            </a:r>
            <a:r>
              <a:rPr lang="es-ES" sz="1200" dirty="0" err="1">
                <a:solidFill>
                  <a:srgbClr val="1B193E"/>
                </a:solidFill>
              </a:rPr>
              <a:t>système</a:t>
            </a:r>
            <a:r>
              <a:rPr lang="es-ES" sz="1200" dirty="0">
                <a:solidFill>
                  <a:srgbClr val="1B193E"/>
                </a:solidFill>
              </a:rPr>
              <a:t> </a:t>
            </a:r>
            <a:r>
              <a:rPr lang="es-ES" sz="1200" dirty="0" err="1">
                <a:solidFill>
                  <a:srgbClr val="1B193E"/>
                </a:solidFill>
              </a:rPr>
              <a:t>d'exploitation</a:t>
            </a:r>
            <a:r>
              <a:rPr lang="es-ES" sz="1200" dirty="0">
                <a:solidFill>
                  <a:srgbClr val="1B193E"/>
                </a:solidFill>
              </a:rPr>
              <a:t> </a:t>
            </a:r>
            <a:r>
              <a:rPr lang="es-ES" sz="1200" dirty="0" err="1">
                <a:solidFill>
                  <a:srgbClr val="1B193E"/>
                </a:solidFill>
              </a:rPr>
              <a:t>pour</a:t>
            </a:r>
            <a:r>
              <a:rPr lang="es-ES" sz="1200" dirty="0">
                <a:solidFill>
                  <a:srgbClr val="1B193E"/>
                </a:solidFill>
              </a:rPr>
              <a:t> le </a:t>
            </a:r>
            <a:r>
              <a:rPr lang="es-ES" sz="1200" dirty="0" err="1">
                <a:solidFill>
                  <a:srgbClr val="1B193E"/>
                </a:solidFill>
              </a:rPr>
              <a:t>travail</a:t>
            </a:r>
            <a:r>
              <a:rPr lang="es-ES" sz="1200" dirty="0">
                <a:solidFill>
                  <a:srgbClr val="1B193E"/>
                </a:solidFill>
              </a:rPr>
              <a:t> qui </a:t>
            </a:r>
            <a:r>
              <a:rPr lang="es-ES" sz="1200" dirty="0" err="1">
                <a:solidFill>
                  <a:srgbClr val="1B193E"/>
                </a:solidFill>
              </a:rPr>
              <a:t>offre</a:t>
            </a:r>
            <a:r>
              <a:rPr lang="es-ES" sz="1200" dirty="0">
                <a:solidFill>
                  <a:srgbClr val="1B193E"/>
                </a:solidFill>
              </a:rPr>
              <a:t> des </a:t>
            </a:r>
            <a:r>
              <a:rPr lang="es-ES" sz="1200" dirty="0" err="1">
                <a:solidFill>
                  <a:srgbClr val="1B193E"/>
                </a:solidFill>
              </a:rPr>
              <a:t>fonctions</a:t>
            </a:r>
            <a:r>
              <a:rPr lang="es-ES" sz="1200" dirty="0">
                <a:solidFill>
                  <a:srgbClr val="1B193E"/>
                </a:solidFill>
              </a:rPr>
              <a:t> de </a:t>
            </a:r>
            <a:r>
              <a:rPr lang="es-ES" sz="1200" dirty="0" err="1">
                <a:solidFill>
                  <a:srgbClr val="1B193E"/>
                </a:solidFill>
              </a:rPr>
              <a:t>gestion</a:t>
            </a:r>
            <a:r>
              <a:rPr lang="es-ES" sz="1200" dirty="0">
                <a:solidFill>
                  <a:srgbClr val="1B193E"/>
                </a:solidFill>
              </a:rPr>
              <a:t> de </a:t>
            </a:r>
            <a:r>
              <a:rPr lang="es-ES" sz="1200" dirty="0" err="1">
                <a:solidFill>
                  <a:srgbClr val="1B193E"/>
                </a:solidFill>
              </a:rPr>
              <a:t>projets</a:t>
            </a:r>
            <a:r>
              <a:rPr lang="es-ES" sz="1200" dirty="0">
                <a:solidFill>
                  <a:srgbClr val="1B193E"/>
                </a:solidFill>
              </a:rPr>
              <a:t> et de flux de </a:t>
            </a:r>
            <a:r>
              <a:rPr lang="es-ES" sz="1200" dirty="0" err="1">
                <a:solidFill>
                  <a:srgbClr val="1B193E"/>
                </a:solidFill>
              </a:rPr>
              <a:t>travail</a:t>
            </a:r>
            <a:r>
              <a:rPr lang="es-ES" sz="1200" dirty="0">
                <a:solidFill>
                  <a:srgbClr val="1B193E"/>
                </a:solidFill>
              </a:rPr>
              <a:t>, de </a:t>
            </a:r>
            <a:r>
              <a:rPr lang="es-ES" sz="1200" dirty="0" err="1">
                <a:solidFill>
                  <a:srgbClr val="1B193E"/>
                </a:solidFill>
              </a:rPr>
              <a:t>suivi</a:t>
            </a:r>
            <a:r>
              <a:rPr lang="es-ES" sz="1200" dirty="0">
                <a:solidFill>
                  <a:srgbClr val="1B193E"/>
                </a:solidFill>
              </a:rPr>
              <a:t> des </a:t>
            </a:r>
            <a:r>
              <a:rPr lang="es-ES" sz="1200" dirty="0" err="1">
                <a:solidFill>
                  <a:srgbClr val="1B193E"/>
                </a:solidFill>
              </a:rPr>
              <a:t>tâches</a:t>
            </a:r>
            <a:r>
              <a:rPr lang="es-ES" sz="1200" dirty="0">
                <a:solidFill>
                  <a:srgbClr val="1B193E"/>
                </a:solidFill>
              </a:rPr>
              <a:t> et de </a:t>
            </a:r>
            <a:r>
              <a:rPr lang="es-ES" sz="1200" dirty="0" err="1">
                <a:solidFill>
                  <a:srgbClr val="1B193E"/>
                </a:solidFill>
              </a:rPr>
              <a:t>collaboration</a:t>
            </a:r>
            <a:r>
              <a:rPr lang="es-ES" sz="1200" dirty="0">
                <a:solidFill>
                  <a:srgbClr val="1B193E"/>
                </a:solidFill>
              </a:rPr>
              <a:t> en </a:t>
            </a:r>
            <a:r>
              <a:rPr lang="es-ES" sz="1200" dirty="0" err="1">
                <a:solidFill>
                  <a:srgbClr val="1B193E"/>
                </a:solidFill>
              </a:rPr>
              <a:t>équipe</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12. Dropbox </a:t>
            </a:r>
            <a:r>
              <a:rPr lang="es-ES" sz="1200" dirty="0">
                <a:solidFill>
                  <a:srgbClr val="1B193E"/>
                </a:solidFill>
              </a:rPr>
              <a:t>: </a:t>
            </a:r>
            <a:r>
              <a:rPr lang="es-ES" sz="1200" dirty="0" err="1">
                <a:solidFill>
                  <a:srgbClr val="1B193E"/>
                </a:solidFill>
              </a:rPr>
              <a:t>Plateforme</a:t>
            </a:r>
            <a:r>
              <a:rPr lang="es-ES" sz="1200" dirty="0">
                <a:solidFill>
                  <a:srgbClr val="1B193E"/>
                </a:solidFill>
              </a:rPr>
              <a:t> de </a:t>
            </a:r>
            <a:r>
              <a:rPr lang="es-ES" sz="1200" dirty="0" err="1">
                <a:solidFill>
                  <a:srgbClr val="1B193E"/>
                </a:solidFill>
              </a:rPr>
              <a:t>stockage</a:t>
            </a:r>
            <a:r>
              <a:rPr lang="es-ES" sz="1200" dirty="0">
                <a:solidFill>
                  <a:srgbClr val="1B193E"/>
                </a:solidFill>
              </a:rPr>
              <a:t> et de </a:t>
            </a:r>
            <a:r>
              <a:rPr lang="es-ES" sz="1200" dirty="0" err="1">
                <a:solidFill>
                  <a:srgbClr val="1B193E"/>
                </a:solidFill>
              </a:rPr>
              <a:t>partage</a:t>
            </a:r>
            <a:r>
              <a:rPr lang="es-ES" sz="1200" dirty="0">
                <a:solidFill>
                  <a:srgbClr val="1B193E"/>
                </a:solidFill>
              </a:rPr>
              <a:t> de </a:t>
            </a:r>
            <a:r>
              <a:rPr lang="es-ES" sz="1200" dirty="0" err="1">
                <a:solidFill>
                  <a:srgbClr val="1B193E"/>
                </a:solidFill>
              </a:rPr>
              <a:t>fichiers</a:t>
            </a:r>
            <a:r>
              <a:rPr lang="es-ES" sz="1200" dirty="0">
                <a:solidFill>
                  <a:srgbClr val="1B193E"/>
                </a:solidFill>
              </a:rPr>
              <a:t> </a:t>
            </a:r>
            <a:r>
              <a:rPr lang="es-ES" sz="1200" dirty="0" err="1">
                <a:solidFill>
                  <a:srgbClr val="1B193E"/>
                </a:solidFill>
              </a:rPr>
              <a:t>basée</a:t>
            </a:r>
            <a:r>
              <a:rPr lang="es-ES" sz="1200" dirty="0">
                <a:solidFill>
                  <a:srgbClr val="1B193E"/>
                </a:solidFill>
              </a:rPr>
              <a:t> sur le </a:t>
            </a:r>
            <a:r>
              <a:rPr lang="es-ES" sz="1200" dirty="0" err="1">
                <a:solidFill>
                  <a:srgbClr val="1B193E"/>
                </a:solidFill>
              </a:rPr>
              <a:t>cloud</a:t>
            </a:r>
            <a:r>
              <a:rPr lang="es-ES" sz="1200" dirty="0">
                <a:solidFill>
                  <a:srgbClr val="1B193E"/>
                </a:solidFill>
              </a:rPr>
              <a:t> qui </a:t>
            </a:r>
            <a:r>
              <a:rPr lang="es-ES" sz="1200" dirty="0" err="1">
                <a:solidFill>
                  <a:srgbClr val="1B193E"/>
                </a:solidFill>
              </a:rPr>
              <a:t>permet</a:t>
            </a:r>
            <a:r>
              <a:rPr lang="es-ES" sz="1200" dirty="0">
                <a:solidFill>
                  <a:srgbClr val="1B193E"/>
                </a:solidFill>
              </a:rPr>
              <a:t> </a:t>
            </a:r>
            <a:r>
              <a:rPr lang="es-ES" sz="1200" dirty="0" err="1">
                <a:solidFill>
                  <a:srgbClr val="1B193E"/>
                </a:solidFill>
              </a:rPr>
              <a:t>aux</a:t>
            </a:r>
            <a:r>
              <a:rPr lang="es-ES" sz="1200" dirty="0">
                <a:solidFill>
                  <a:srgbClr val="1B193E"/>
                </a:solidFill>
              </a:rPr>
              <a:t> </a:t>
            </a:r>
            <a:r>
              <a:rPr lang="es-ES" sz="1200" dirty="0" err="1">
                <a:solidFill>
                  <a:srgbClr val="1B193E"/>
                </a:solidFill>
              </a:rPr>
              <a:t>équipes</a:t>
            </a:r>
            <a:r>
              <a:rPr lang="es-ES" sz="1200" dirty="0">
                <a:solidFill>
                  <a:srgbClr val="1B193E"/>
                </a:solidFill>
              </a:rPr>
              <a:t> de </a:t>
            </a:r>
            <a:r>
              <a:rPr lang="es-ES" sz="1200" dirty="0" err="1">
                <a:solidFill>
                  <a:srgbClr val="1B193E"/>
                </a:solidFill>
              </a:rPr>
              <a:t>collaborer</a:t>
            </a:r>
            <a:r>
              <a:rPr lang="es-ES" sz="1200" dirty="0">
                <a:solidFill>
                  <a:srgbClr val="1B193E"/>
                </a:solidFill>
              </a:rPr>
              <a:t> sur des </a:t>
            </a:r>
            <a:r>
              <a:rPr lang="es-ES" sz="1200" dirty="0" err="1">
                <a:solidFill>
                  <a:srgbClr val="1B193E"/>
                </a:solidFill>
              </a:rPr>
              <a:t>documents</a:t>
            </a:r>
            <a:r>
              <a:rPr lang="es-ES" sz="1200" dirty="0">
                <a:solidFill>
                  <a:srgbClr val="1B193E"/>
                </a:solidFill>
              </a:rPr>
              <a:t> et de </a:t>
            </a:r>
            <a:r>
              <a:rPr lang="es-ES" sz="1200" dirty="0" err="1">
                <a:solidFill>
                  <a:srgbClr val="1B193E"/>
                </a:solidFill>
              </a:rPr>
              <a:t>partager</a:t>
            </a:r>
            <a:r>
              <a:rPr lang="es-ES" sz="1200" dirty="0">
                <a:solidFill>
                  <a:srgbClr val="1B193E"/>
                </a:solidFill>
              </a:rPr>
              <a:t> des </a:t>
            </a:r>
            <a:r>
              <a:rPr lang="es-ES" sz="1200" dirty="0" err="1">
                <a:solidFill>
                  <a:srgbClr val="1B193E"/>
                </a:solidFill>
              </a:rPr>
              <a:t>fichiers</a:t>
            </a:r>
            <a:r>
              <a:rPr lang="es-ES" sz="1200" dirty="0">
                <a:solidFill>
                  <a:srgbClr val="1B193E"/>
                </a:solidFill>
              </a:rPr>
              <a:t> en </a:t>
            </a:r>
            <a:r>
              <a:rPr lang="es-ES" sz="1200" dirty="0" err="1">
                <a:solidFill>
                  <a:srgbClr val="1B193E"/>
                </a:solidFill>
              </a:rPr>
              <a:t>toute</a:t>
            </a:r>
            <a:r>
              <a:rPr lang="es-ES" sz="1200" dirty="0">
                <a:solidFill>
                  <a:srgbClr val="1B193E"/>
                </a:solidFill>
              </a:rPr>
              <a:t> </a:t>
            </a:r>
            <a:r>
              <a:rPr lang="es-ES" sz="1200" dirty="0" err="1">
                <a:solidFill>
                  <a:srgbClr val="1B193E"/>
                </a:solidFill>
              </a:rPr>
              <a:t>sécurité</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13. </a:t>
            </a:r>
            <a:r>
              <a:rPr lang="es-ES" sz="1200" b="1" dirty="0" err="1">
                <a:solidFill>
                  <a:srgbClr val="1B193E"/>
                </a:solidFill>
              </a:rPr>
              <a:t>Confluence</a:t>
            </a:r>
            <a:r>
              <a:rPr lang="es-ES" sz="1200" b="1" dirty="0">
                <a:solidFill>
                  <a:srgbClr val="1B193E"/>
                </a:solidFill>
              </a:rPr>
              <a:t> </a:t>
            </a:r>
            <a:r>
              <a:rPr lang="es-ES" sz="1200" dirty="0">
                <a:solidFill>
                  <a:srgbClr val="1B193E"/>
                </a:solidFill>
              </a:rPr>
              <a:t>: </a:t>
            </a:r>
            <a:r>
              <a:rPr lang="es-ES" sz="1200" dirty="0" err="1">
                <a:solidFill>
                  <a:srgbClr val="1B193E"/>
                </a:solidFill>
              </a:rPr>
              <a:t>Outil</a:t>
            </a:r>
            <a:r>
              <a:rPr lang="es-ES" sz="1200" dirty="0">
                <a:solidFill>
                  <a:srgbClr val="1B193E"/>
                </a:solidFill>
              </a:rPr>
              <a:t> de </a:t>
            </a:r>
            <a:r>
              <a:rPr lang="es-ES" sz="1200" dirty="0" err="1">
                <a:solidFill>
                  <a:srgbClr val="1B193E"/>
                </a:solidFill>
              </a:rPr>
              <a:t>collaboration</a:t>
            </a:r>
            <a:r>
              <a:rPr lang="es-ES" sz="1200" dirty="0">
                <a:solidFill>
                  <a:srgbClr val="1B193E"/>
                </a:solidFill>
              </a:rPr>
              <a:t> </a:t>
            </a:r>
            <a:r>
              <a:rPr lang="es-ES" sz="1200" dirty="0" err="1">
                <a:solidFill>
                  <a:srgbClr val="1B193E"/>
                </a:solidFill>
              </a:rPr>
              <a:t>d'Atlassian</a:t>
            </a:r>
            <a:r>
              <a:rPr lang="es-ES" sz="1200" dirty="0">
                <a:solidFill>
                  <a:srgbClr val="1B193E"/>
                </a:solidFill>
              </a:rPr>
              <a:t>, </a:t>
            </a:r>
            <a:r>
              <a:rPr lang="es-ES" sz="1200" dirty="0" err="1">
                <a:solidFill>
                  <a:srgbClr val="1B193E"/>
                </a:solidFill>
              </a:rPr>
              <a:t>il</a:t>
            </a:r>
            <a:r>
              <a:rPr lang="es-ES" sz="1200" dirty="0">
                <a:solidFill>
                  <a:srgbClr val="1B193E"/>
                </a:solidFill>
              </a:rPr>
              <a:t> </a:t>
            </a:r>
            <a:r>
              <a:rPr lang="es-ES" sz="1200" dirty="0" err="1">
                <a:solidFill>
                  <a:srgbClr val="1B193E"/>
                </a:solidFill>
              </a:rPr>
              <a:t>est</a:t>
            </a:r>
            <a:r>
              <a:rPr lang="es-ES" sz="1200" dirty="0">
                <a:solidFill>
                  <a:srgbClr val="1B193E"/>
                </a:solidFill>
              </a:rPr>
              <a:t> </a:t>
            </a:r>
            <a:r>
              <a:rPr lang="es-ES" sz="1200" dirty="0" err="1">
                <a:solidFill>
                  <a:srgbClr val="1B193E"/>
                </a:solidFill>
              </a:rPr>
              <a:t>conçu</a:t>
            </a:r>
            <a:r>
              <a:rPr lang="es-ES" sz="1200" dirty="0">
                <a:solidFill>
                  <a:srgbClr val="1B193E"/>
                </a:solidFill>
              </a:rPr>
              <a:t> </a:t>
            </a:r>
            <a:r>
              <a:rPr lang="es-ES" sz="1200" dirty="0" err="1">
                <a:solidFill>
                  <a:srgbClr val="1B193E"/>
                </a:solidFill>
              </a:rPr>
              <a:t>pour</a:t>
            </a:r>
            <a:r>
              <a:rPr lang="es-ES" sz="1200" dirty="0">
                <a:solidFill>
                  <a:srgbClr val="1B193E"/>
                </a:solidFill>
              </a:rPr>
              <a:t> </a:t>
            </a:r>
            <a:r>
              <a:rPr lang="es-ES" sz="1200" dirty="0" err="1">
                <a:solidFill>
                  <a:srgbClr val="1B193E"/>
                </a:solidFill>
              </a:rPr>
              <a:t>créer</a:t>
            </a:r>
            <a:r>
              <a:rPr lang="es-ES" sz="1200" dirty="0">
                <a:solidFill>
                  <a:srgbClr val="1B193E"/>
                </a:solidFill>
              </a:rPr>
              <a:t>, </a:t>
            </a:r>
            <a:r>
              <a:rPr lang="es-ES" sz="1200" dirty="0" err="1">
                <a:solidFill>
                  <a:srgbClr val="1B193E"/>
                </a:solidFill>
              </a:rPr>
              <a:t>partager</a:t>
            </a:r>
            <a:r>
              <a:rPr lang="es-ES" sz="1200" dirty="0">
                <a:solidFill>
                  <a:srgbClr val="1B193E"/>
                </a:solidFill>
              </a:rPr>
              <a:t> et </a:t>
            </a:r>
            <a:r>
              <a:rPr lang="es-ES" sz="1200" dirty="0" err="1">
                <a:solidFill>
                  <a:srgbClr val="1B193E"/>
                </a:solidFill>
              </a:rPr>
              <a:t>collaborer</a:t>
            </a:r>
            <a:r>
              <a:rPr lang="es-ES" sz="1200" dirty="0">
                <a:solidFill>
                  <a:srgbClr val="1B193E"/>
                </a:solidFill>
              </a:rPr>
              <a:t> sur la </a:t>
            </a:r>
            <a:r>
              <a:rPr lang="es-ES" sz="1200" dirty="0" err="1">
                <a:solidFill>
                  <a:srgbClr val="1B193E"/>
                </a:solidFill>
              </a:rPr>
              <a:t>documentation</a:t>
            </a:r>
            <a:r>
              <a:rPr lang="es-ES" sz="1200" dirty="0">
                <a:solidFill>
                  <a:srgbClr val="1B193E"/>
                </a:solidFill>
              </a:rPr>
              <a:t>, les </a:t>
            </a:r>
            <a:r>
              <a:rPr lang="es-ES" sz="1200" dirty="0" err="1">
                <a:solidFill>
                  <a:srgbClr val="1B193E"/>
                </a:solidFill>
              </a:rPr>
              <a:t>plans</a:t>
            </a:r>
            <a:r>
              <a:rPr lang="es-ES" sz="1200" dirty="0">
                <a:solidFill>
                  <a:srgbClr val="1B193E"/>
                </a:solidFill>
              </a:rPr>
              <a:t> de </a:t>
            </a:r>
            <a:r>
              <a:rPr lang="es-ES" sz="1200" dirty="0" err="1">
                <a:solidFill>
                  <a:srgbClr val="1B193E"/>
                </a:solidFill>
              </a:rPr>
              <a:t>projet</a:t>
            </a:r>
            <a:r>
              <a:rPr lang="es-ES" sz="1200" dirty="0">
                <a:solidFill>
                  <a:srgbClr val="1B193E"/>
                </a:solidFill>
              </a:rPr>
              <a:t> et les bases de </a:t>
            </a:r>
            <a:r>
              <a:rPr lang="es-ES" sz="1200" dirty="0" err="1">
                <a:solidFill>
                  <a:srgbClr val="1B193E"/>
                </a:solidFill>
              </a:rPr>
              <a:t>connaissances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14. Yammer </a:t>
            </a:r>
            <a:r>
              <a:rPr lang="es-ES" sz="1200" dirty="0">
                <a:solidFill>
                  <a:srgbClr val="1B193E"/>
                </a:solidFill>
              </a:rPr>
              <a:t>: Un </a:t>
            </a:r>
            <a:r>
              <a:rPr lang="es-ES" sz="1200" dirty="0" err="1">
                <a:solidFill>
                  <a:srgbClr val="1B193E"/>
                </a:solidFill>
              </a:rPr>
              <a:t>réseau</a:t>
            </a:r>
            <a:r>
              <a:rPr lang="es-ES" sz="1200" dirty="0">
                <a:solidFill>
                  <a:srgbClr val="1B193E"/>
                </a:solidFill>
              </a:rPr>
              <a:t> social </a:t>
            </a:r>
            <a:r>
              <a:rPr lang="es-ES" sz="1200" dirty="0" err="1">
                <a:solidFill>
                  <a:srgbClr val="1B193E"/>
                </a:solidFill>
              </a:rPr>
              <a:t>d'entreprise</a:t>
            </a:r>
            <a:r>
              <a:rPr lang="es-ES" sz="1200" dirty="0">
                <a:solidFill>
                  <a:srgbClr val="1B193E"/>
                </a:solidFill>
              </a:rPr>
              <a:t> qui </a:t>
            </a:r>
            <a:r>
              <a:rPr lang="es-ES" sz="1200" dirty="0" err="1">
                <a:solidFill>
                  <a:srgbClr val="1B193E"/>
                </a:solidFill>
              </a:rPr>
              <a:t>permet</a:t>
            </a:r>
            <a:r>
              <a:rPr lang="es-ES" sz="1200" dirty="0">
                <a:solidFill>
                  <a:srgbClr val="1B193E"/>
                </a:solidFill>
              </a:rPr>
              <a:t> </a:t>
            </a:r>
            <a:r>
              <a:rPr lang="es-ES" sz="1200" dirty="0" err="1">
                <a:solidFill>
                  <a:srgbClr val="1B193E"/>
                </a:solidFill>
              </a:rPr>
              <a:t>aux</a:t>
            </a:r>
            <a:r>
              <a:rPr lang="es-ES" sz="1200" dirty="0">
                <a:solidFill>
                  <a:srgbClr val="1B193E"/>
                </a:solidFill>
              </a:rPr>
              <a:t> </a:t>
            </a:r>
            <a:r>
              <a:rPr lang="es-ES" sz="1200" dirty="0" err="1">
                <a:solidFill>
                  <a:srgbClr val="1B193E"/>
                </a:solidFill>
              </a:rPr>
              <a:t>employés</a:t>
            </a:r>
            <a:r>
              <a:rPr lang="es-ES" sz="1200" dirty="0">
                <a:solidFill>
                  <a:srgbClr val="1B193E"/>
                </a:solidFill>
              </a:rPr>
              <a:t> de </a:t>
            </a:r>
            <a:r>
              <a:rPr lang="es-ES" sz="1200" dirty="0" err="1">
                <a:solidFill>
                  <a:srgbClr val="1B193E"/>
                </a:solidFill>
              </a:rPr>
              <a:t>communiquer</a:t>
            </a:r>
            <a:r>
              <a:rPr lang="es-ES" sz="1200" dirty="0">
                <a:solidFill>
                  <a:srgbClr val="1B193E"/>
                </a:solidFill>
              </a:rPr>
              <a:t>, de </a:t>
            </a:r>
            <a:r>
              <a:rPr lang="es-ES" sz="1200" dirty="0" err="1">
                <a:solidFill>
                  <a:srgbClr val="1B193E"/>
                </a:solidFill>
              </a:rPr>
              <a:t>collaborer</a:t>
            </a:r>
            <a:r>
              <a:rPr lang="es-ES" sz="1200" dirty="0">
                <a:solidFill>
                  <a:srgbClr val="1B193E"/>
                </a:solidFill>
              </a:rPr>
              <a:t> et de </a:t>
            </a:r>
            <a:r>
              <a:rPr lang="es-ES" sz="1200" dirty="0" err="1">
                <a:solidFill>
                  <a:srgbClr val="1B193E"/>
                </a:solidFill>
              </a:rPr>
              <a:t>partager</a:t>
            </a:r>
            <a:r>
              <a:rPr lang="es-ES" sz="1200" dirty="0">
                <a:solidFill>
                  <a:srgbClr val="1B193E"/>
                </a:solidFill>
              </a:rPr>
              <a:t> des </a:t>
            </a:r>
            <a:r>
              <a:rPr lang="es-ES" sz="1200" dirty="0" err="1">
                <a:solidFill>
                  <a:srgbClr val="1B193E"/>
                </a:solidFill>
              </a:rPr>
              <a:t>informations</a:t>
            </a:r>
            <a:r>
              <a:rPr lang="es-ES" sz="1200" dirty="0">
                <a:solidFill>
                  <a:srgbClr val="1B193E"/>
                </a:solidFill>
              </a:rPr>
              <a:t> </a:t>
            </a:r>
            <a:r>
              <a:rPr lang="es-ES" sz="1200" dirty="0" err="1">
                <a:solidFill>
                  <a:srgbClr val="1B193E"/>
                </a:solidFill>
              </a:rPr>
              <a:t>au</a:t>
            </a:r>
            <a:r>
              <a:rPr lang="es-ES" sz="1200" dirty="0">
                <a:solidFill>
                  <a:srgbClr val="1B193E"/>
                </a:solidFill>
              </a:rPr>
              <a:t> </a:t>
            </a:r>
            <a:r>
              <a:rPr lang="es-ES" sz="1200" dirty="0" err="1">
                <a:solidFill>
                  <a:srgbClr val="1B193E"/>
                </a:solidFill>
              </a:rPr>
              <a:t>sein</a:t>
            </a:r>
            <a:r>
              <a:rPr lang="es-ES" sz="1200" dirty="0">
                <a:solidFill>
                  <a:srgbClr val="1B193E"/>
                </a:solidFill>
              </a:rPr>
              <a:t> </a:t>
            </a:r>
            <a:r>
              <a:rPr lang="es-ES" sz="1200" dirty="0" err="1">
                <a:solidFill>
                  <a:srgbClr val="1B193E"/>
                </a:solidFill>
              </a:rPr>
              <a:t>d'une</a:t>
            </a:r>
            <a:r>
              <a:rPr lang="es-ES" sz="1200" dirty="0">
                <a:solidFill>
                  <a:srgbClr val="1B193E"/>
                </a:solidFill>
              </a:rPr>
              <a:t> </a:t>
            </a:r>
            <a:r>
              <a:rPr lang="es-ES" sz="1200" dirty="0" err="1">
                <a:solidFill>
                  <a:srgbClr val="1B193E"/>
                </a:solidFill>
              </a:rPr>
              <a:t>organisation</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15. </a:t>
            </a:r>
            <a:r>
              <a:rPr lang="es-ES" sz="1200" b="1" dirty="0" err="1">
                <a:solidFill>
                  <a:srgbClr val="1B193E"/>
                </a:solidFill>
              </a:rPr>
              <a:t>Mattermost</a:t>
            </a:r>
            <a:r>
              <a:rPr lang="es-ES" sz="1200" b="1" dirty="0">
                <a:solidFill>
                  <a:srgbClr val="1B193E"/>
                </a:solidFill>
              </a:rPr>
              <a:t> </a:t>
            </a:r>
            <a:r>
              <a:rPr lang="es-ES" sz="1200" dirty="0">
                <a:solidFill>
                  <a:srgbClr val="1B193E"/>
                </a:solidFill>
              </a:rPr>
              <a:t>: Une </a:t>
            </a:r>
            <a:r>
              <a:rPr lang="es-ES" sz="1200" dirty="0" err="1">
                <a:solidFill>
                  <a:srgbClr val="1B193E"/>
                </a:solidFill>
              </a:rPr>
              <a:t>plateforme</a:t>
            </a:r>
            <a:r>
              <a:rPr lang="es-ES" sz="1200" dirty="0">
                <a:solidFill>
                  <a:srgbClr val="1B193E"/>
                </a:solidFill>
              </a:rPr>
              <a:t> de </a:t>
            </a:r>
            <a:r>
              <a:rPr lang="es-ES" sz="1200" dirty="0" err="1">
                <a:solidFill>
                  <a:srgbClr val="1B193E"/>
                </a:solidFill>
              </a:rPr>
              <a:t>messagerie</a:t>
            </a:r>
            <a:r>
              <a:rPr lang="es-ES" sz="1200" dirty="0">
                <a:solidFill>
                  <a:srgbClr val="1B193E"/>
                </a:solidFill>
              </a:rPr>
              <a:t> </a:t>
            </a:r>
            <a:r>
              <a:rPr lang="es-ES" sz="1200" dirty="0" err="1">
                <a:solidFill>
                  <a:srgbClr val="1B193E"/>
                </a:solidFill>
              </a:rPr>
              <a:t>d'équipe</a:t>
            </a:r>
            <a:r>
              <a:rPr lang="es-ES" sz="1200" dirty="0">
                <a:solidFill>
                  <a:srgbClr val="1B193E"/>
                </a:solidFill>
              </a:rPr>
              <a:t> open-</a:t>
            </a:r>
            <a:r>
              <a:rPr lang="es-ES" sz="1200" dirty="0" err="1">
                <a:solidFill>
                  <a:srgbClr val="1B193E"/>
                </a:solidFill>
              </a:rPr>
              <a:t>source</a:t>
            </a:r>
            <a:r>
              <a:rPr lang="es-ES" sz="1200" dirty="0">
                <a:solidFill>
                  <a:srgbClr val="1B193E"/>
                </a:solidFill>
              </a:rPr>
              <a:t> qui </a:t>
            </a:r>
            <a:r>
              <a:rPr lang="es-ES" sz="1200" dirty="0" err="1">
                <a:solidFill>
                  <a:srgbClr val="1B193E"/>
                </a:solidFill>
              </a:rPr>
              <a:t>offre</a:t>
            </a:r>
            <a:r>
              <a:rPr lang="es-ES" sz="1200" dirty="0">
                <a:solidFill>
                  <a:srgbClr val="1B193E"/>
                </a:solidFill>
              </a:rPr>
              <a:t> une </a:t>
            </a:r>
            <a:r>
              <a:rPr lang="es-ES" sz="1200" dirty="0" err="1">
                <a:solidFill>
                  <a:srgbClr val="1B193E"/>
                </a:solidFill>
              </a:rPr>
              <a:t>messagerie</a:t>
            </a:r>
            <a:r>
              <a:rPr lang="es-ES" sz="1200" dirty="0">
                <a:solidFill>
                  <a:srgbClr val="1B193E"/>
                </a:solidFill>
              </a:rPr>
              <a:t> </a:t>
            </a:r>
            <a:r>
              <a:rPr lang="es-ES" sz="1200" dirty="0" err="1">
                <a:solidFill>
                  <a:srgbClr val="1B193E"/>
                </a:solidFill>
              </a:rPr>
              <a:t>sécurisée</a:t>
            </a:r>
            <a:r>
              <a:rPr lang="es-ES" sz="1200" dirty="0">
                <a:solidFill>
                  <a:srgbClr val="1B193E"/>
                </a:solidFill>
              </a:rPr>
              <a:t> et </a:t>
            </a:r>
            <a:r>
              <a:rPr lang="es-ES" sz="1200" dirty="0" err="1">
                <a:solidFill>
                  <a:srgbClr val="1B193E"/>
                </a:solidFill>
              </a:rPr>
              <a:t>auto-hébergée</a:t>
            </a:r>
            <a:r>
              <a:rPr lang="es-ES" sz="1200" dirty="0">
                <a:solidFill>
                  <a:srgbClr val="1B193E"/>
                </a:solidFill>
              </a:rPr>
              <a:t> </a:t>
            </a:r>
            <a:r>
              <a:rPr lang="es-ES" sz="1200" dirty="0" err="1">
                <a:solidFill>
                  <a:srgbClr val="1B193E"/>
                </a:solidFill>
              </a:rPr>
              <a:t>pour</a:t>
            </a:r>
            <a:r>
              <a:rPr lang="es-ES" sz="1200" dirty="0">
                <a:solidFill>
                  <a:srgbClr val="1B193E"/>
                </a:solidFill>
              </a:rPr>
              <a:t> les </a:t>
            </a:r>
            <a:r>
              <a:rPr lang="es-ES" sz="1200" dirty="0" err="1">
                <a:solidFill>
                  <a:srgbClr val="1B193E"/>
                </a:solidFill>
              </a:rPr>
              <a:t>équipes</a:t>
            </a:r>
            <a:r>
              <a:rPr lang="es-ES" sz="1200" dirty="0">
                <a:solidFill>
                  <a:srgbClr val="1B193E"/>
                </a:solidFill>
              </a:rPr>
              <a:t> et les </a:t>
            </a:r>
            <a:r>
              <a:rPr lang="es-ES" sz="1200" dirty="0" err="1">
                <a:solidFill>
                  <a:srgbClr val="1B193E"/>
                </a:solidFill>
              </a:rPr>
              <a:t>organisations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16. </a:t>
            </a:r>
            <a:r>
              <a:rPr lang="es-ES" sz="1200" b="1" dirty="0" err="1">
                <a:solidFill>
                  <a:srgbClr val="1B193E"/>
                </a:solidFill>
              </a:rPr>
              <a:t>Discord</a:t>
            </a:r>
            <a:r>
              <a:rPr lang="es-ES" sz="1200" b="1" dirty="0">
                <a:solidFill>
                  <a:srgbClr val="1B193E"/>
                </a:solidFill>
              </a:rPr>
              <a:t> </a:t>
            </a:r>
            <a:r>
              <a:rPr lang="es-ES" sz="1200" dirty="0">
                <a:solidFill>
                  <a:srgbClr val="1B193E"/>
                </a:solidFill>
              </a:rPr>
              <a:t>: </a:t>
            </a:r>
            <a:r>
              <a:rPr lang="es-ES" sz="1200" dirty="0" err="1">
                <a:solidFill>
                  <a:srgbClr val="1B193E"/>
                </a:solidFill>
              </a:rPr>
              <a:t>Conçu</a:t>
            </a:r>
            <a:r>
              <a:rPr lang="es-ES" sz="1200" dirty="0">
                <a:solidFill>
                  <a:srgbClr val="1B193E"/>
                </a:solidFill>
              </a:rPr>
              <a:t> à </a:t>
            </a:r>
            <a:r>
              <a:rPr lang="es-ES" sz="1200" dirty="0" err="1">
                <a:solidFill>
                  <a:srgbClr val="1B193E"/>
                </a:solidFill>
              </a:rPr>
              <a:t>l'origine</a:t>
            </a:r>
            <a:r>
              <a:rPr lang="es-ES" sz="1200" dirty="0">
                <a:solidFill>
                  <a:srgbClr val="1B193E"/>
                </a:solidFill>
              </a:rPr>
              <a:t> </a:t>
            </a:r>
            <a:r>
              <a:rPr lang="es-ES" sz="1200" dirty="0" err="1">
                <a:solidFill>
                  <a:srgbClr val="1B193E"/>
                </a:solidFill>
              </a:rPr>
              <a:t>pour</a:t>
            </a:r>
            <a:r>
              <a:rPr lang="es-ES" sz="1200" dirty="0">
                <a:solidFill>
                  <a:srgbClr val="1B193E"/>
                </a:solidFill>
              </a:rPr>
              <a:t> les </a:t>
            </a:r>
            <a:r>
              <a:rPr lang="es-ES" sz="1200" dirty="0" err="1">
                <a:solidFill>
                  <a:srgbClr val="1B193E"/>
                </a:solidFill>
              </a:rPr>
              <a:t>joueurs</a:t>
            </a:r>
            <a:r>
              <a:rPr lang="es-ES" sz="1200" dirty="0">
                <a:solidFill>
                  <a:srgbClr val="1B193E"/>
                </a:solidFill>
              </a:rPr>
              <a:t>, </a:t>
            </a:r>
            <a:r>
              <a:rPr lang="es-ES" sz="1200" dirty="0" err="1">
                <a:solidFill>
                  <a:srgbClr val="1B193E"/>
                </a:solidFill>
              </a:rPr>
              <a:t>Discord</a:t>
            </a:r>
            <a:r>
              <a:rPr lang="es-ES" sz="1200" dirty="0">
                <a:solidFill>
                  <a:srgbClr val="1B193E"/>
                </a:solidFill>
              </a:rPr>
              <a:t> </a:t>
            </a:r>
            <a:r>
              <a:rPr lang="es-ES" sz="1200" dirty="0" err="1">
                <a:solidFill>
                  <a:srgbClr val="1B193E"/>
                </a:solidFill>
              </a:rPr>
              <a:t>est</a:t>
            </a:r>
            <a:r>
              <a:rPr lang="es-ES" sz="1200" dirty="0">
                <a:solidFill>
                  <a:srgbClr val="1B193E"/>
                </a:solidFill>
              </a:rPr>
              <a:t> </a:t>
            </a:r>
            <a:r>
              <a:rPr lang="es-ES" sz="1200" dirty="0" err="1">
                <a:solidFill>
                  <a:srgbClr val="1B193E"/>
                </a:solidFill>
              </a:rPr>
              <a:t>aujourd'hui</a:t>
            </a:r>
            <a:r>
              <a:rPr lang="es-ES" sz="1200" dirty="0">
                <a:solidFill>
                  <a:srgbClr val="1B193E"/>
                </a:solidFill>
              </a:rPr>
              <a:t> </a:t>
            </a:r>
            <a:r>
              <a:rPr lang="es-ES" sz="1200" dirty="0" err="1">
                <a:solidFill>
                  <a:srgbClr val="1B193E"/>
                </a:solidFill>
              </a:rPr>
              <a:t>utilisé</a:t>
            </a:r>
            <a:r>
              <a:rPr lang="es-ES" sz="1200" dirty="0">
                <a:solidFill>
                  <a:srgbClr val="1B193E"/>
                </a:solidFill>
              </a:rPr>
              <a:t> </a:t>
            </a:r>
            <a:r>
              <a:rPr lang="es-ES" sz="1200" dirty="0" err="1">
                <a:solidFill>
                  <a:srgbClr val="1B193E"/>
                </a:solidFill>
              </a:rPr>
              <a:t>pour</a:t>
            </a:r>
            <a:r>
              <a:rPr lang="es-ES" sz="1200" dirty="0">
                <a:solidFill>
                  <a:srgbClr val="1B193E"/>
                </a:solidFill>
              </a:rPr>
              <a:t> la </a:t>
            </a:r>
            <a:r>
              <a:rPr lang="es-ES" sz="1200" dirty="0" err="1">
                <a:solidFill>
                  <a:srgbClr val="1B193E"/>
                </a:solidFill>
              </a:rPr>
              <a:t>communication</a:t>
            </a:r>
            <a:r>
              <a:rPr lang="es-ES" sz="1200" dirty="0">
                <a:solidFill>
                  <a:srgbClr val="1B193E"/>
                </a:solidFill>
              </a:rPr>
              <a:t> et la </a:t>
            </a:r>
            <a:r>
              <a:rPr lang="es-ES" sz="1200" dirty="0" err="1">
                <a:solidFill>
                  <a:srgbClr val="1B193E"/>
                </a:solidFill>
              </a:rPr>
              <a:t>collaboration</a:t>
            </a:r>
            <a:r>
              <a:rPr lang="es-ES" sz="1200" dirty="0">
                <a:solidFill>
                  <a:srgbClr val="1B193E"/>
                </a:solidFill>
              </a:rPr>
              <a:t> </a:t>
            </a:r>
            <a:r>
              <a:rPr lang="es-ES" sz="1200" dirty="0" err="1">
                <a:solidFill>
                  <a:srgbClr val="1B193E"/>
                </a:solidFill>
              </a:rPr>
              <a:t>au</a:t>
            </a:r>
            <a:r>
              <a:rPr lang="es-ES" sz="1200" dirty="0">
                <a:solidFill>
                  <a:srgbClr val="1B193E"/>
                </a:solidFill>
              </a:rPr>
              <a:t> </a:t>
            </a:r>
            <a:r>
              <a:rPr lang="es-ES" sz="1200" dirty="0" err="1">
                <a:solidFill>
                  <a:srgbClr val="1B193E"/>
                </a:solidFill>
              </a:rPr>
              <a:t>sein</a:t>
            </a:r>
            <a:r>
              <a:rPr lang="es-ES" sz="1200" dirty="0">
                <a:solidFill>
                  <a:srgbClr val="1B193E"/>
                </a:solidFill>
              </a:rPr>
              <a:t> </a:t>
            </a:r>
            <a:r>
              <a:rPr lang="es-ES" sz="1200" dirty="0" err="1">
                <a:solidFill>
                  <a:srgbClr val="1B193E"/>
                </a:solidFill>
              </a:rPr>
              <a:t>d'une</a:t>
            </a:r>
            <a:r>
              <a:rPr lang="es-ES" sz="1200" dirty="0">
                <a:solidFill>
                  <a:srgbClr val="1B193E"/>
                </a:solidFill>
              </a:rPr>
              <a:t> </a:t>
            </a:r>
            <a:r>
              <a:rPr lang="es-ES" sz="1200" dirty="0" err="1">
                <a:solidFill>
                  <a:srgbClr val="1B193E"/>
                </a:solidFill>
              </a:rPr>
              <a:t>équipe</a:t>
            </a:r>
            <a:r>
              <a:rPr lang="es-ES" sz="1200" dirty="0">
                <a:solidFill>
                  <a:srgbClr val="1B193E"/>
                </a:solidFill>
              </a:rPr>
              <a:t> </a:t>
            </a:r>
            <a:r>
              <a:rPr lang="es-ES" sz="1200" dirty="0" err="1">
                <a:solidFill>
                  <a:srgbClr val="1B193E"/>
                </a:solidFill>
              </a:rPr>
              <a:t>grâce</a:t>
            </a:r>
            <a:r>
              <a:rPr lang="es-ES" sz="1200" dirty="0">
                <a:solidFill>
                  <a:srgbClr val="1B193E"/>
                </a:solidFill>
              </a:rPr>
              <a:t> à des </a:t>
            </a:r>
            <a:r>
              <a:rPr lang="es-ES" sz="1200" dirty="0" err="1">
                <a:solidFill>
                  <a:srgbClr val="1B193E"/>
                </a:solidFill>
              </a:rPr>
              <a:t>fonctions</a:t>
            </a:r>
            <a:r>
              <a:rPr lang="es-ES" sz="1200" dirty="0">
                <a:solidFill>
                  <a:srgbClr val="1B193E"/>
                </a:solidFill>
              </a:rPr>
              <a:t> de chat vocal, </a:t>
            </a:r>
            <a:r>
              <a:rPr lang="es-ES" sz="1200" dirty="0" err="1">
                <a:solidFill>
                  <a:srgbClr val="1B193E"/>
                </a:solidFill>
              </a:rPr>
              <a:t>vidéo</a:t>
            </a:r>
            <a:r>
              <a:rPr lang="es-ES" sz="1200" dirty="0">
                <a:solidFill>
                  <a:srgbClr val="1B193E"/>
                </a:solidFill>
              </a:rPr>
              <a:t> et </a:t>
            </a:r>
            <a:r>
              <a:rPr lang="es-ES" sz="1200" dirty="0" err="1">
                <a:solidFill>
                  <a:srgbClr val="1B193E"/>
                </a:solidFill>
              </a:rPr>
              <a:t>textuel</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17. Alternatives à </a:t>
            </a:r>
            <a:r>
              <a:rPr lang="es-ES" sz="1200" b="1" dirty="0" err="1">
                <a:solidFill>
                  <a:srgbClr val="1B193E"/>
                </a:solidFill>
              </a:rPr>
              <a:t>Slack</a:t>
            </a:r>
            <a:r>
              <a:rPr lang="es-ES" sz="1200" b="1" dirty="0">
                <a:solidFill>
                  <a:srgbClr val="1B193E"/>
                </a:solidFill>
              </a:rPr>
              <a:t> </a:t>
            </a:r>
            <a:r>
              <a:rPr lang="es-ES" sz="1200" dirty="0">
                <a:solidFill>
                  <a:srgbClr val="1B193E"/>
                </a:solidFill>
              </a:rPr>
              <a:t>: </a:t>
            </a:r>
            <a:r>
              <a:rPr lang="es-ES" sz="1200" dirty="0" err="1">
                <a:solidFill>
                  <a:srgbClr val="1B193E"/>
                </a:solidFill>
              </a:rPr>
              <a:t>Il</a:t>
            </a:r>
            <a:r>
              <a:rPr lang="es-ES" sz="1200" dirty="0">
                <a:solidFill>
                  <a:srgbClr val="1B193E"/>
                </a:solidFill>
              </a:rPr>
              <a:t> existe </a:t>
            </a:r>
            <a:r>
              <a:rPr lang="es-ES" sz="1200" dirty="0" err="1">
                <a:solidFill>
                  <a:srgbClr val="1B193E"/>
                </a:solidFill>
              </a:rPr>
              <a:t>plusieurs</a:t>
            </a:r>
            <a:r>
              <a:rPr lang="es-ES" sz="1200" dirty="0">
                <a:solidFill>
                  <a:srgbClr val="1B193E"/>
                </a:solidFill>
              </a:rPr>
              <a:t> </a:t>
            </a:r>
            <a:r>
              <a:rPr lang="es-ES" sz="1200" dirty="0" err="1">
                <a:solidFill>
                  <a:srgbClr val="1B193E"/>
                </a:solidFill>
              </a:rPr>
              <a:t>applications</a:t>
            </a:r>
            <a:r>
              <a:rPr lang="es-ES" sz="1200" dirty="0">
                <a:solidFill>
                  <a:srgbClr val="1B193E"/>
                </a:solidFill>
              </a:rPr>
              <a:t> alternatives de </a:t>
            </a:r>
            <a:r>
              <a:rPr lang="es-ES" sz="1200" dirty="0" err="1">
                <a:solidFill>
                  <a:srgbClr val="1B193E"/>
                </a:solidFill>
              </a:rPr>
              <a:t>messagerie</a:t>
            </a:r>
            <a:r>
              <a:rPr lang="es-ES" sz="1200" dirty="0">
                <a:solidFill>
                  <a:srgbClr val="1B193E"/>
                </a:solidFill>
              </a:rPr>
              <a:t> </a:t>
            </a:r>
            <a:r>
              <a:rPr lang="es-ES" sz="1200" dirty="0" err="1">
                <a:solidFill>
                  <a:srgbClr val="1B193E"/>
                </a:solidFill>
              </a:rPr>
              <a:t>d'équipe</a:t>
            </a:r>
            <a:r>
              <a:rPr lang="es-ES" sz="1200" dirty="0">
                <a:solidFill>
                  <a:srgbClr val="1B193E"/>
                </a:solidFill>
              </a:rPr>
              <a:t> </a:t>
            </a:r>
            <a:r>
              <a:rPr lang="es-ES" sz="1200" dirty="0" err="1">
                <a:solidFill>
                  <a:srgbClr val="1B193E"/>
                </a:solidFill>
              </a:rPr>
              <a:t>comme</a:t>
            </a:r>
            <a:r>
              <a:rPr lang="es-ES" sz="1200" dirty="0">
                <a:solidFill>
                  <a:srgbClr val="1B193E"/>
                </a:solidFill>
              </a:rPr>
              <a:t> </a:t>
            </a:r>
            <a:r>
              <a:rPr lang="es-ES" sz="1200" dirty="0" err="1">
                <a:solidFill>
                  <a:srgbClr val="1B193E"/>
                </a:solidFill>
              </a:rPr>
              <a:t>Mattermost</a:t>
            </a:r>
            <a:r>
              <a:rPr lang="es-ES" sz="1200" dirty="0">
                <a:solidFill>
                  <a:srgbClr val="1B193E"/>
                </a:solidFill>
              </a:rPr>
              <a:t>, </a:t>
            </a:r>
            <a:r>
              <a:rPr lang="es-ES" sz="1200" dirty="0" err="1">
                <a:solidFill>
                  <a:srgbClr val="1B193E"/>
                </a:solidFill>
              </a:rPr>
              <a:t>Rocket.Chat</a:t>
            </a:r>
            <a:r>
              <a:rPr lang="es-ES" sz="1200" dirty="0">
                <a:solidFill>
                  <a:srgbClr val="1B193E"/>
                </a:solidFill>
              </a:rPr>
              <a:t>, et Riot.im qui </a:t>
            </a:r>
            <a:r>
              <a:rPr lang="es-ES" sz="1200" dirty="0" err="1">
                <a:solidFill>
                  <a:srgbClr val="1B193E"/>
                </a:solidFill>
              </a:rPr>
              <a:t>offrent</a:t>
            </a:r>
            <a:r>
              <a:rPr lang="es-ES" sz="1200" dirty="0">
                <a:solidFill>
                  <a:srgbClr val="1B193E"/>
                </a:solidFill>
              </a:rPr>
              <a:t> des </a:t>
            </a:r>
            <a:r>
              <a:rPr lang="es-ES" sz="1200" dirty="0" err="1">
                <a:solidFill>
                  <a:srgbClr val="1B193E"/>
                </a:solidFill>
              </a:rPr>
              <a:t>options</a:t>
            </a:r>
            <a:r>
              <a:rPr lang="es-ES" sz="1200" dirty="0">
                <a:solidFill>
                  <a:srgbClr val="1B193E"/>
                </a:solidFill>
              </a:rPr>
              <a:t> </a:t>
            </a:r>
            <a:r>
              <a:rPr lang="es-ES" sz="1200" dirty="0" err="1">
                <a:solidFill>
                  <a:srgbClr val="1B193E"/>
                </a:solidFill>
              </a:rPr>
              <a:t>auto-hébergées</a:t>
            </a:r>
            <a:r>
              <a:rPr lang="es-ES" sz="1200" dirty="0">
                <a:solidFill>
                  <a:srgbClr val="1B193E"/>
                </a:solidFill>
              </a:rPr>
              <a:t> et open-</a:t>
            </a:r>
            <a:r>
              <a:rPr lang="es-ES" sz="1200" dirty="0" err="1">
                <a:solidFill>
                  <a:srgbClr val="1B193E"/>
                </a:solidFill>
              </a:rPr>
              <a:t>source</a:t>
            </a:r>
            <a:r>
              <a:rPr lang="es-ES" sz="1200" dirty="0">
                <a:solidFill>
                  <a:srgbClr val="1B193E"/>
                </a:solidFill>
              </a:rPr>
              <a:t> </a:t>
            </a:r>
            <a:r>
              <a:rPr lang="es-ES" sz="1200" dirty="0" err="1">
                <a:solidFill>
                  <a:srgbClr val="1B193E"/>
                </a:solidFill>
              </a:rPr>
              <a:t>pour</a:t>
            </a:r>
            <a:r>
              <a:rPr lang="es-ES" sz="1200" dirty="0">
                <a:solidFill>
                  <a:srgbClr val="1B193E"/>
                </a:solidFill>
              </a:rPr>
              <a:t> la </a:t>
            </a:r>
            <a:r>
              <a:rPr lang="es-ES" sz="1200" dirty="0" err="1">
                <a:solidFill>
                  <a:srgbClr val="1B193E"/>
                </a:solidFill>
              </a:rPr>
              <a:t>communication</a:t>
            </a:r>
            <a:r>
              <a:rPr lang="es-ES" sz="1200" dirty="0">
                <a:solidFill>
                  <a:srgbClr val="1B193E"/>
                </a:solidFill>
              </a:rPr>
              <a:t> </a:t>
            </a:r>
            <a:r>
              <a:rPr lang="es-ES" sz="1200" dirty="0" err="1">
                <a:solidFill>
                  <a:srgbClr val="1B193E"/>
                </a:solidFill>
              </a:rPr>
              <a:t>d'équipe</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18. Skype </a:t>
            </a:r>
            <a:r>
              <a:rPr lang="es-ES" sz="1200" b="1" dirty="0" err="1">
                <a:solidFill>
                  <a:srgbClr val="1B193E"/>
                </a:solidFill>
              </a:rPr>
              <a:t>for</a:t>
            </a:r>
            <a:r>
              <a:rPr lang="es-ES" sz="1200" b="1" dirty="0">
                <a:solidFill>
                  <a:srgbClr val="1B193E"/>
                </a:solidFill>
              </a:rPr>
              <a:t> Business </a:t>
            </a:r>
            <a:r>
              <a:rPr lang="es-ES" sz="1200" dirty="0">
                <a:solidFill>
                  <a:srgbClr val="1B193E"/>
                </a:solidFill>
              </a:rPr>
              <a:t>(qui </a:t>
            </a:r>
            <a:r>
              <a:rPr lang="es-ES" sz="1200" dirty="0" err="1">
                <a:solidFill>
                  <a:srgbClr val="1B193E"/>
                </a:solidFill>
              </a:rPr>
              <a:t>fait</a:t>
            </a:r>
            <a:r>
              <a:rPr lang="es-ES" sz="1200" dirty="0">
                <a:solidFill>
                  <a:srgbClr val="1B193E"/>
                </a:solidFill>
              </a:rPr>
              <a:t> </a:t>
            </a:r>
            <a:r>
              <a:rPr lang="es-ES" sz="1200" dirty="0" err="1">
                <a:solidFill>
                  <a:srgbClr val="1B193E"/>
                </a:solidFill>
              </a:rPr>
              <a:t>maintenant</a:t>
            </a:r>
            <a:r>
              <a:rPr lang="es-ES" sz="1200" dirty="0">
                <a:solidFill>
                  <a:srgbClr val="1B193E"/>
                </a:solidFill>
              </a:rPr>
              <a:t> </a:t>
            </a:r>
            <a:r>
              <a:rPr lang="es-ES" sz="1200" dirty="0" err="1">
                <a:solidFill>
                  <a:srgbClr val="1B193E"/>
                </a:solidFill>
              </a:rPr>
              <a:t>partie</a:t>
            </a:r>
            <a:r>
              <a:rPr lang="es-ES" sz="1200" dirty="0">
                <a:solidFill>
                  <a:srgbClr val="1B193E"/>
                </a:solidFill>
              </a:rPr>
              <a:t> de Microsoft </a:t>
            </a:r>
            <a:r>
              <a:rPr lang="es-ES" sz="1200" dirty="0" err="1">
                <a:solidFill>
                  <a:srgbClr val="1B193E"/>
                </a:solidFill>
              </a:rPr>
              <a:t>Teams</a:t>
            </a:r>
            <a:r>
              <a:rPr lang="es-ES" sz="1200" dirty="0">
                <a:solidFill>
                  <a:srgbClr val="1B193E"/>
                </a:solidFill>
              </a:rPr>
              <a:t>) : </a:t>
            </a:r>
            <a:r>
              <a:rPr lang="es-ES" sz="1200" dirty="0" err="1">
                <a:solidFill>
                  <a:srgbClr val="1B193E"/>
                </a:solidFill>
              </a:rPr>
              <a:t>Outil</a:t>
            </a:r>
            <a:r>
              <a:rPr lang="es-ES" sz="1200" dirty="0">
                <a:solidFill>
                  <a:srgbClr val="1B193E"/>
                </a:solidFill>
              </a:rPr>
              <a:t> de </a:t>
            </a:r>
            <a:r>
              <a:rPr lang="es-ES" sz="1200" dirty="0" err="1">
                <a:solidFill>
                  <a:srgbClr val="1B193E"/>
                </a:solidFill>
              </a:rPr>
              <a:t>communication</a:t>
            </a:r>
            <a:r>
              <a:rPr lang="es-ES" sz="1200" dirty="0">
                <a:solidFill>
                  <a:srgbClr val="1B193E"/>
                </a:solidFill>
              </a:rPr>
              <a:t> doté de </a:t>
            </a:r>
            <a:r>
              <a:rPr lang="es-ES" sz="1200" dirty="0" err="1">
                <a:solidFill>
                  <a:srgbClr val="1B193E"/>
                </a:solidFill>
              </a:rPr>
              <a:t>fonctions</a:t>
            </a:r>
            <a:r>
              <a:rPr lang="es-ES" sz="1200" dirty="0">
                <a:solidFill>
                  <a:srgbClr val="1B193E"/>
                </a:solidFill>
              </a:rPr>
              <a:t> de </a:t>
            </a:r>
            <a:r>
              <a:rPr lang="es-ES" sz="1200" dirty="0" err="1">
                <a:solidFill>
                  <a:srgbClr val="1B193E"/>
                </a:solidFill>
              </a:rPr>
              <a:t>messagerie</a:t>
            </a:r>
            <a:r>
              <a:rPr lang="es-ES" sz="1200" dirty="0">
                <a:solidFill>
                  <a:srgbClr val="1B193E"/>
                </a:solidFill>
              </a:rPr>
              <a:t> </a:t>
            </a:r>
            <a:r>
              <a:rPr lang="es-ES" sz="1200" dirty="0" err="1">
                <a:solidFill>
                  <a:srgbClr val="1B193E"/>
                </a:solidFill>
              </a:rPr>
              <a:t>instantanée</a:t>
            </a:r>
            <a:r>
              <a:rPr lang="es-ES" sz="1200" dirty="0">
                <a:solidFill>
                  <a:srgbClr val="1B193E"/>
                </a:solidFill>
              </a:rPr>
              <a:t>, de </a:t>
            </a:r>
            <a:r>
              <a:rPr lang="es-ES" sz="1200" dirty="0" err="1">
                <a:solidFill>
                  <a:srgbClr val="1B193E"/>
                </a:solidFill>
              </a:rPr>
              <a:t>voix</a:t>
            </a:r>
            <a:r>
              <a:rPr lang="es-ES" sz="1200" dirty="0">
                <a:solidFill>
                  <a:srgbClr val="1B193E"/>
                </a:solidFill>
              </a:rPr>
              <a:t> et de </a:t>
            </a:r>
            <a:r>
              <a:rPr lang="es-ES" sz="1200" dirty="0" err="1">
                <a:solidFill>
                  <a:srgbClr val="1B193E"/>
                </a:solidFill>
              </a:rPr>
              <a:t>vidéoconférence</a:t>
            </a:r>
            <a:r>
              <a:rPr lang="es-ES" sz="1200" dirty="0">
                <a:solidFill>
                  <a:srgbClr val="1B193E"/>
                </a:solidFill>
              </a:rPr>
              <a:t>, </a:t>
            </a:r>
            <a:r>
              <a:rPr lang="es-ES" sz="1200" dirty="0" err="1">
                <a:solidFill>
                  <a:srgbClr val="1B193E"/>
                </a:solidFill>
              </a:rPr>
              <a:t>principalement</a:t>
            </a:r>
            <a:r>
              <a:rPr lang="es-ES" sz="1200" dirty="0">
                <a:solidFill>
                  <a:srgbClr val="1B193E"/>
                </a:solidFill>
              </a:rPr>
              <a:t> destiné </a:t>
            </a:r>
            <a:r>
              <a:rPr lang="es-ES" sz="1200" dirty="0" err="1">
                <a:solidFill>
                  <a:srgbClr val="1B193E"/>
                </a:solidFill>
              </a:rPr>
              <a:t>aux</a:t>
            </a:r>
            <a:r>
              <a:rPr lang="es-ES" sz="1200" dirty="0">
                <a:solidFill>
                  <a:srgbClr val="1B193E"/>
                </a:solidFill>
              </a:rPr>
              <a:t> </a:t>
            </a:r>
            <a:r>
              <a:rPr lang="es-ES" sz="1200" dirty="0" err="1">
                <a:solidFill>
                  <a:srgbClr val="1B193E"/>
                </a:solidFill>
              </a:rPr>
              <a:t>entreprises</a:t>
            </a:r>
            <a:r>
              <a:rPr lang="es-ES" sz="1200" dirty="0">
                <a:solidFill>
                  <a:srgbClr val="1B193E"/>
                </a:solidFill>
              </a:rPr>
              <a:t>.</a:t>
            </a:r>
            <a:endParaRPr dirty="0">
              <a:solidFill>
                <a:schemeClr val="dk1"/>
              </a:solidFill>
            </a:endParaRPr>
          </a:p>
          <a:p>
            <a:pPr marL="0" lvl="0" indent="0" algn="l" rtl="0">
              <a:lnSpc>
                <a:spcPct val="90000"/>
              </a:lnSpc>
              <a:spcBef>
                <a:spcPts val="0"/>
              </a:spcBef>
              <a:spcAft>
                <a:spcPts val="0"/>
              </a:spcAft>
              <a:buClr>
                <a:srgbClr val="1B193E"/>
              </a:buClr>
              <a:buSzPts val="2400"/>
              <a:buNone/>
            </a:pPr>
            <a:endParaRPr sz="13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g24fa24adeb2_0_36"/>
          <p:cNvSpPr txBox="1">
            <a:spLocks noGrp="1"/>
          </p:cNvSpPr>
          <p:nvPr>
            <p:ph type="body" idx="1"/>
          </p:nvPr>
        </p:nvSpPr>
        <p:spPr>
          <a:xfrm>
            <a:off x="1239000" y="2406900"/>
            <a:ext cx="3133800" cy="10221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endParaRPr dirty="0"/>
          </a:p>
          <a:p>
            <a:pPr marL="0" lvl="0" indent="0" algn="l" rtl="0">
              <a:lnSpc>
                <a:spcPct val="90000"/>
              </a:lnSpc>
              <a:spcBef>
                <a:spcPts val="0"/>
              </a:spcBef>
              <a:spcAft>
                <a:spcPts val="0"/>
              </a:spcAft>
              <a:buClr>
                <a:srgbClr val="F5F5F5"/>
              </a:buClr>
              <a:buSzPts val="2200"/>
              <a:buNone/>
            </a:pPr>
            <a:r>
              <a:rPr lang="es-ES" dirty="0"/>
              <a:t>3. </a:t>
            </a:r>
            <a:r>
              <a:rPr lang="es-ES" dirty="0" err="1"/>
              <a:t>Outils</a:t>
            </a:r>
            <a:r>
              <a:rPr lang="es-ES" dirty="0"/>
              <a:t> numériques </a:t>
            </a:r>
            <a:r>
              <a:rPr lang="es-ES" dirty="0" err="1"/>
              <a:t>pour</a:t>
            </a:r>
            <a:r>
              <a:rPr lang="es-ES" dirty="0"/>
              <a:t> la </a:t>
            </a:r>
            <a:r>
              <a:rPr lang="es-ES" dirty="0" err="1"/>
              <a:t>planification</a:t>
            </a:r>
            <a:r>
              <a:rPr lang="es-ES" dirty="0"/>
              <a:t> </a:t>
            </a:r>
            <a:r>
              <a:rPr lang="es-ES" dirty="0" err="1"/>
              <a:t>d'entreprise</a:t>
            </a: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Clr>
                <a:srgbClr val="F5F5F5"/>
              </a:buClr>
              <a:buSzPts val="2200"/>
              <a:buNone/>
            </a:pPr>
            <a:endParaRPr dirty="0"/>
          </a:p>
        </p:txBody>
      </p:sp>
      <p:sp>
        <p:nvSpPr>
          <p:cNvPr id="232" name="Google Shape;232;g24fa24adeb2_0_36"/>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a:t>3.3 Outils numériques pour le brainstorming, la pensée créative et l'innovation  </a:t>
            </a:r>
            <a:endParaRPr/>
          </a:p>
        </p:txBody>
      </p:sp>
      <p:sp>
        <p:nvSpPr>
          <p:cNvPr id="233" name="Google Shape;233;g24fa24adeb2_0_36"/>
          <p:cNvSpPr txBox="1">
            <a:spLocks noGrp="1"/>
          </p:cNvSpPr>
          <p:nvPr>
            <p:ph type="body" idx="3"/>
          </p:nvPr>
        </p:nvSpPr>
        <p:spPr>
          <a:xfrm>
            <a:off x="5183188" y="457201"/>
            <a:ext cx="6577552"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s-ES" sz="1200" dirty="0">
                <a:solidFill>
                  <a:srgbClr val="1B193E"/>
                </a:solidFill>
              </a:rPr>
              <a:t>Les </a:t>
            </a:r>
            <a:r>
              <a:rPr lang="es-ES" sz="1200" dirty="0" err="1">
                <a:solidFill>
                  <a:srgbClr val="1B193E"/>
                </a:solidFill>
              </a:rPr>
              <a:t>outils</a:t>
            </a:r>
            <a:r>
              <a:rPr lang="es-ES" sz="1200" dirty="0">
                <a:solidFill>
                  <a:srgbClr val="1B193E"/>
                </a:solidFill>
              </a:rPr>
              <a:t> numériques </a:t>
            </a:r>
            <a:r>
              <a:rPr lang="es-ES" sz="1200" dirty="0" err="1">
                <a:solidFill>
                  <a:srgbClr val="1B193E"/>
                </a:solidFill>
              </a:rPr>
              <a:t>sont</a:t>
            </a:r>
            <a:r>
              <a:rPr lang="es-ES" sz="1200" dirty="0">
                <a:solidFill>
                  <a:srgbClr val="1B193E"/>
                </a:solidFill>
              </a:rPr>
              <a:t> </a:t>
            </a:r>
            <a:r>
              <a:rPr lang="es-ES" sz="1200" dirty="0" err="1">
                <a:solidFill>
                  <a:srgbClr val="1B193E"/>
                </a:solidFill>
              </a:rPr>
              <a:t>essentiels</a:t>
            </a:r>
            <a:r>
              <a:rPr lang="es-ES" sz="1200" dirty="0">
                <a:solidFill>
                  <a:srgbClr val="1B193E"/>
                </a:solidFill>
              </a:rPr>
              <a:t> </a:t>
            </a:r>
            <a:r>
              <a:rPr lang="es-ES" sz="1200" dirty="0" err="1">
                <a:solidFill>
                  <a:srgbClr val="1B193E"/>
                </a:solidFill>
              </a:rPr>
              <a:t>pour</a:t>
            </a:r>
            <a:r>
              <a:rPr lang="es-ES" sz="1200" dirty="0">
                <a:solidFill>
                  <a:srgbClr val="1B193E"/>
                </a:solidFill>
              </a:rPr>
              <a:t> </a:t>
            </a:r>
            <a:r>
              <a:rPr lang="es-ES" sz="1200" dirty="0" err="1">
                <a:solidFill>
                  <a:srgbClr val="1B193E"/>
                </a:solidFill>
              </a:rPr>
              <a:t>maintenir</a:t>
            </a:r>
            <a:r>
              <a:rPr lang="es-ES" sz="1200" dirty="0">
                <a:solidFill>
                  <a:srgbClr val="1B193E"/>
                </a:solidFill>
              </a:rPr>
              <a:t> </a:t>
            </a:r>
            <a:r>
              <a:rPr lang="es-ES" sz="1200" dirty="0" err="1">
                <a:solidFill>
                  <a:srgbClr val="1B193E"/>
                </a:solidFill>
              </a:rPr>
              <a:t>l'innovation</a:t>
            </a:r>
            <a:r>
              <a:rPr lang="es-ES" sz="1200" dirty="0">
                <a:solidFill>
                  <a:srgbClr val="1B193E"/>
                </a:solidFill>
              </a:rPr>
              <a:t> et le flux </a:t>
            </a:r>
            <a:r>
              <a:rPr lang="es-ES" sz="1200" dirty="0" err="1">
                <a:solidFill>
                  <a:srgbClr val="1B193E"/>
                </a:solidFill>
              </a:rPr>
              <a:t>d'idées</a:t>
            </a:r>
            <a:r>
              <a:rPr lang="es-ES" sz="1200" dirty="0">
                <a:solidFill>
                  <a:srgbClr val="1B193E"/>
                </a:solidFill>
              </a:rPr>
              <a:t> </a:t>
            </a:r>
            <a:r>
              <a:rPr lang="es-ES" sz="1200" dirty="0" err="1">
                <a:solidFill>
                  <a:srgbClr val="1B193E"/>
                </a:solidFill>
              </a:rPr>
              <a:t>au</a:t>
            </a:r>
            <a:r>
              <a:rPr lang="es-ES" sz="1200" dirty="0">
                <a:solidFill>
                  <a:srgbClr val="1B193E"/>
                </a:solidFill>
              </a:rPr>
              <a:t> </a:t>
            </a:r>
            <a:r>
              <a:rPr lang="es-ES" sz="1200" dirty="0" err="1">
                <a:solidFill>
                  <a:srgbClr val="1B193E"/>
                </a:solidFill>
              </a:rPr>
              <a:t>sein</a:t>
            </a:r>
            <a:r>
              <a:rPr lang="es-ES" sz="1200" dirty="0">
                <a:solidFill>
                  <a:srgbClr val="1B193E"/>
                </a:solidFill>
              </a:rPr>
              <a:t> </a:t>
            </a:r>
            <a:r>
              <a:rPr lang="es-ES" sz="1200" dirty="0" err="1">
                <a:solidFill>
                  <a:srgbClr val="1B193E"/>
                </a:solidFill>
              </a:rPr>
              <a:t>d'une</a:t>
            </a:r>
            <a:r>
              <a:rPr lang="es-ES" sz="1200" dirty="0">
                <a:solidFill>
                  <a:srgbClr val="1B193E"/>
                </a:solidFill>
              </a:rPr>
              <a:t> </a:t>
            </a:r>
            <a:r>
              <a:rPr lang="es-ES" sz="1200" dirty="0" err="1">
                <a:solidFill>
                  <a:srgbClr val="1B193E"/>
                </a:solidFill>
              </a:rPr>
              <a:t>équipe</a:t>
            </a:r>
            <a:r>
              <a:rPr lang="es-ES" sz="1200" dirty="0">
                <a:solidFill>
                  <a:srgbClr val="1B193E"/>
                </a:solidFill>
              </a:rPr>
              <a:t> </a:t>
            </a:r>
            <a:r>
              <a:rPr lang="es-ES" sz="1200" dirty="0" err="1">
                <a:solidFill>
                  <a:srgbClr val="1B193E"/>
                </a:solidFill>
              </a:rPr>
              <a:t>pour</a:t>
            </a:r>
            <a:r>
              <a:rPr lang="es-ES" sz="1200" dirty="0">
                <a:solidFill>
                  <a:srgbClr val="1B193E"/>
                </a:solidFill>
              </a:rPr>
              <a:t> le </a:t>
            </a:r>
            <a:r>
              <a:rPr lang="es-ES" sz="1200" dirty="0" err="1">
                <a:solidFill>
                  <a:srgbClr val="1B193E"/>
                </a:solidFill>
              </a:rPr>
              <a:t>brainstorming</a:t>
            </a:r>
            <a:r>
              <a:rPr lang="es-ES" sz="1200" dirty="0">
                <a:solidFill>
                  <a:srgbClr val="1B193E"/>
                </a:solidFill>
              </a:rPr>
              <a:t>, la </a:t>
            </a:r>
            <a:r>
              <a:rPr lang="es-ES" sz="1200" dirty="0" err="1">
                <a:solidFill>
                  <a:srgbClr val="1B193E"/>
                </a:solidFill>
              </a:rPr>
              <a:t>pensée</a:t>
            </a:r>
            <a:r>
              <a:rPr lang="es-ES" sz="1200" dirty="0">
                <a:solidFill>
                  <a:srgbClr val="1B193E"/>
                </a:solidFill>
              </a:rPr>
              <a:t> </a:t>
            </a:r>
            <a:r>
              <a:rPr lang="es-ES" sz="1200" dirty="0" err="1">
                <a:solidFill>
                  <a:srgbClr val="1B193E"/>
                </a:solidFill>
              </a:rPr>
              <a:t>créative</a:t>
            </a:r>
            <a:r>
              <a:rPr lang="es-ES" sz="1200" dirty="0">
                <a:solidFill>
                  <a:srgbClr val="1B193E"/>
                </a:solidFill>
              </a:rPr>
              <a:t> et </a:t>
            </a:r>
            <a:r>
              <a:rPr lang="es-ES" sz="1200" dirty="0" err="1">
                <a:solidFill>
                  <a:srgbClr val="1B193E"/>
                </a:solidFill>
              </a:rPr>
              <a:t>l'innovation</a:t>
            </a:r>
            <a:r>
              <a:rPr lang="es-ES" sz="1200" dirty="0">
                <a:solidFill>
                  <a:srgbClr val="1B193E"/>
                </a:solidFill>
              </a:rPr>
              <a:t>. </a:t>
            </a:r>
            <a:r>
              <a:rPr lang="es-ES" sz="1200" dirty="0" err="1">
                <a:solidFill>
                  <a:srgbClr val="1B193E"/>
                </a:solidFill>
              </a:rPr>
              <a:t>Voici</a:t>
            </a:r>
            <a:r>
              <a:rPr lang="es-ES" sz="1200" dirty="0">
                <a:solidFill>
                  <a:srgbClr val="1B193E"/>
                </a:solidFill>
              </a:rPr>
              <a:t> une liste </a:t>
            </a:r>
            <a:r>
              <a:rPr lang="es-ES" sz="1200" dirty="0" err="1">
                <a:solidFill>
                  <a:srgbClr val="1B193E"/>
                </a:solidFill>
              </a:rPr>
              <a:t>d'outils</a:t>
            </a:r>
            <a:r>
              <a:rPr lang="es-ES" sz="1200" dirty="0">
                <a:solidFill>
                  <a:srgbClr val="1B193E"/>
                </a:solidFill>
              </a:rPr>
              <a:t> </a:t>
            </a:r>
            <a:r>
              <a:rPr lang="es-ES" sz="1200" dirty="0" err="1">
                <a:solidFill>
                  <a:srgbClr val="1B193E"/>
                </a:solidFill>
              </a:rPr>
              <a:t>utiles</a:t>
            </a:r>
            <a:r>
              <a:rPr lang="es-ES" sz="1200" dirty="0">
                <a:solidFill>
                  <a:srgbClr val="1B193E"/>
                </a:solidFill>
              </a:rPr>
              <a:t> </a:t>
            </a:r>
            <a:r>
              <a:rPr lang="es-ES" sz="1200" dirty="0" err="1">
                <a:solidFill>
                  <a:srgbClr val="1B193E"/>
                </a:solidFill>
              </a:rPr>
              <a:t>pour</a:t>
            </a:r>
            <a:r>
              <a:rPr lang="es-ES" sz="1200" dirty="0">
                <a:solidFill>
                  <a:srgbClr val="1B193E"/>
                </a:solidFill>
              </a:rPr>
              <a:t> </a:t>
            </a:r>
            <a:r>
              <a:rPr lang="es-ES" sz="1200" dirty="0" err="1">
                <a:solidFill>
                  <a:srgbClr val="1B193E"/>
                </a:solidFill>
              </a:rPr>
              <a:t>cette</a:t>
            </a:r>
            <a:r>
              <a:rPr lang="es-ES" sz="1200" dirty="0">
                <a:solidFill>
                  <a:srgbClr val="1B193E"/>
                </a:solidFill>
              </a:rPr>
              <a:t> </a:t>
            </a:r>
            <a:r>
              <a:rPr lang="es-ES" sz="1200" dirty="0" err="1">
                <a:solidFill>
                  <a:srgbClr val="1B193E"/>
                </a:solidFill>
              </a:rPr>
              <a:t>tâche</a:t>
            </a:r>
            <a:r>
              <a:rPr lang="es-ES" sz="1200" dirty="0">
                <a:solidFill>
                  <a:srgbClr val="1B193E"/>
                </a:solidFill>
              </a:rPr>
              <a:t> : </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err="1">
                <a:solidFill>
                  <a:srgbClr val="1B193E"/>
                </a:solidFill>
              </a:rPr>
              <a:t>MindMeister</a:t>
            </a:r>
            <a:r>
              <a:rPr lang="es-ES" sz="1200" b="1" dirty="0">
                <a:solidFill>
                  <a:srgbClr val="1B193E"/>
                </a:solidFill>
              </a:rPr>
              <a:t> :</a:t>
            </a:r>
            <a:r>
              <a:rPr lang="es-ES" sz="1200" dirty="0">
                <a:solidFill>
                  <a:srgbClr val="1B193E"/>
                </a:solidFill>
              </a:rPr>
              <a:t> Un </a:t>
            </a:r>
            <a:r>
              <a:rPr lang="es-ES" sz="1200" dirty="0" err="1">
                <a:solidFill>
                  <a:srgbClr val="1B193E"/>
                </a:solidFill>
              </a:rPr>
              <a:t>outil</a:t>
            </a:r>
            <a:r>
              <a:rPr lang="es-ES" sz="1200" dirty="0">
                <a:solidFill>
                  <a:srgbClr val="1B193E"/>
                </a:solidFill>
              </a:rPr>
              <a:t> </a:t>
            </a:r>
            <a:r>
              <a:rPr lang="es-ES" sz="1200" dirty="0" err="1">
                <a:solidFill>
                  <a:srgbClr val="1B193E"/>
                </a:solidFill>
              </a:rPr>
              <a:t>populaire</a:t>
            </a:r>
            <a:r>
              <a:rPr lang="es-ES" sz="1200" dirty="0">
                <a:solidFill>
                  <a:srgbClr val="1B193E"/>
                </a:solidFill>
              </a:rPr>
              <a:t> de </a:t>
            </a:r>
            <a:r>
              <a:rPr lang="es-ES" sz="1200" dirty="0" err="1">
                <a:solidFill>
                  <a:srgbClr val="1B193E"/>
                </a:solidFill>
              </a:rPr>
              <a:t>cartographie</a:t>
            </a:r>
            <a:r>
              <a:rPr lang="es-ES" sz="1200" dirty="0">
                <a:solidFill>
                  <a:srgbClr val="1B193E"/>
                </a:solidFill>
              </a:rPr>
              <a:t> </a:t>
            </a:r>
            <a:r>
              <a:rPr lang="es-ES" sz="1200" dirty="0" err="1">
                <a:solidFill>
                  <a:srgbClr val="1B193E"/>
                </a:solidFill>
              </a:rPr>
              <a:t>mentale</a:t>
            </a:r>
            <a:r>
              <a:rPr lang="es-ES" sz="1200" dirty="0">
                <a:solidFill>
                  <a:srgbClr val="1B193E"/>
                </a:solidFill>
              </a:rPr>
              <a:t> en </a:t>
            </a:r>
            <a:r>
              <a:rPr lang="es-ES" sz="1200" dirty="0" err="1">
                <a:solidFill>
                  <a:srgbClr val="1B193E"/>
                </a:solidFill>
              </a:rPr>
              <a:t>ligne</a:t>
            </a:r>
            <a:r>
              <a:rPr lang="es-ES" sz="1200" dirty="0">
                <a:solidFill>
                  <a:srgbClr val="1B193E"/>
                </a:solidFill>
              </a:rPr>
              <a:t> qui </a:t>
            </a:r>
            <a:r>
              <a:rPr lang="es-ES" sz="1200" dirty="0" err="1">
                <a:solidFill>
                  <a:srgbClr val="1B193E"/>
                </a:solidFill>
              </a:rPr>
              <a:t>permet</a:t>
            </a:r>
            <a:r>
              <a:rPr lang="es-ES" sz="1200" dirty="0">
                <a:solidFill>
                  <a:srgbClr val="1B193E"/>
                </a:solidFill>
              </a:rPr>
              <a:t> un </a:t>
            </a:r>
            <a:r>
              <a:rPr lang="es-ES" sz="1200" dirty="0" err="1">
                <a:solidFill>
                  <a:srgbClr val="1B193E"/>
                </a:solidFill>
              </a:rPr>
              <a:t>brainstorming</a:t>
            </a:r>
            <a:r>
              <a:rPr lang="es-ES" sz="1200" dirty="0">
                <a:solidFill>
                  <a:srgbClr val="1B193E"/>
                </a:solidFill>
              </a:rPr>
              <a:t> </a:t>
            </a:r>
            <a:r>
              <a:rPr lang="es-ES" sz="1200" dirty="0" err="1">
                <a:solidFill>
                  <a:srgbClr val="1B193E"/>
                </a:solidFill>
              </a:rPr>
              <a:t>collaboratif</a:t>
            </a:r>
            <a:r>
              <a:rPr lang="es-ES" sz="1200" dirty="0">
                <a:solidFill>
                  <a:srgbClr val="1B193E"/>
                </a:solidFill>
              </a:rPr>
              <a:t>. </a:t>
            </a:r>
            <a:r>
              <a:rPr lang="es-ES" sz="1200" dirty="0" err="1">
                <a:solidFill>
                  <a:srgbClr val="1B193E"/>
                </a:solidFill>
              </a:rPr>
              <a:t>Vous</a:t>
            </a:r>
            <a:r>
              <a:rPr lang="es-ES" sz="1200" dirty="0">
                <a:solidFill>
                  <a:srgbClr val="1B193E"/>
                </a:solidFill>
              </a:rPr>
              <a:t> </a:t>
            </a:r>
            <a:r>
              <a:rPr lang="es-ES" sz="1200" dirty="0" err="1">
                <a:solidFill>
                  <a:srgbClr val="1B193E"/>
                </a:solidFill>
              </a:rPr>
              <a:t>pouvez</a:t>
            </a:r>
            <a:r>
              <a:rPr lang="es-ES" sz="1200" dirty="0">
                <a:solidFill>
                  <a:srgbClr val="1B193E"/>
                </a:solidFill>
              </a:rPr>
              <a:t> </a:t>
            </a:r>
            <a:r>
              <a:rPr lang="es-ES" sz="1200" dirty="0" err="1">
                <a:solidFill>
                  <a:srgbClr val="1B193E"/>
                </a:solidFill>
              </a:rPr>
              <a:t>créer</a:t>
            </a:r>
            <a:r>
              <a:rPr lang="es-ES" sz="1200" dirty="0">
                <a:solidFill>
                  <a:srgbClr val="1B193E"/>
                </a:solidFill>
              </a:rPr>
              <a:t> et </a:t>
            </a:r>
            <a:r>
              <a:rPr lang="es-ES" sz="1200" dirty="0" err="1">
                <a:solidFill>
                  <a:srgbClr val="1B193E"/>
                </a:solidFill>
              </a:rPr>
              <a:t>organiser</a:t>
            </a:r>
            <a:r>
              <a:rPr lang="es-ES" sz="1200" dirty="0">
                <a:solidFill>
                  <a:srgbClr val="1B193E"/>
                </a:solidFill>
              </a:rPr>
              <a:t> des </a:t>
            </a:r>
            <a:r>
              <a:rPr lang="es-ES" sz="1200" dirty="0" err="1">
                <a:solidFill>
                  <a:srgbClr val="1B193E"/>
                </a:solidFill>
              </a:rPr>
              <a:t>idées</a:t>
            </a:r>
            <a:r>
              <a:rPr lang="es-ES" sz="1200" dirty="0">
                <a:solidFill>
                  <a:srgbClr val="1B193E"/>
                </a:solidFill>
              </a:rPr>
              <a:t> </a:t>
            </a:r>
            <a:r>
              <a:rPr lang="es-ES" sz="1200" dirty="0" err="1">
                <a:solidFill>
                  <a:srgbClr val="1B193E"/>
                </a:solidFill>
              </a:rPr>
              <a:t>visuellement</a:t>
            </a:r>
            <a:r>
              <a:rPr lang="es-ES" sz="1200" dirty="0">
                <a:solidFill>
                  <a:srgbClr val="1B193E"/>
                </a:solidFill>
              </a:rPr>
              <a:t>, </a:t>
            </a:r>
            <a:r>
              <a:rPr lang="es-ES" sz="1200" dirty="0" err="1">
                <a:solidFill>
                  <a:srgbClr val="1B193E"/>
                </a:solidFill>
              </a:rPr>
              <a:t>ajouter</a:t>
            </a:r>
            <a:r>
              <a:rPr lang="es-ES" sz="1200" dirty="0">
                <a:solidFill>
                  <a:srgbClr val="1B193E"/>
                </a:solidFill>
              </a:rPr>
              <a:t> des notes et </a:t>
            </a:r>
            <a:r>
              <a:rPr lang="es-ES" sz="1200" dirty="0" err="1">
                <a:solidFill>
                  <a:srgbClr val="1B193E"/>
                </a:solidFill>
              </a:rPr>
              <a:t>partager</a:t>
            </a:r>
            <a:r>
              <a:rPr lang="es-ES" sz="1200" dirty="0">
                <a:solidFill>
                  <a:srgbClr val="1B193E"/>
                </a:solidFill>
              </a:rPr>
              <a:t> vos </a:t>
            </a:r>
            <a:r>
              <a:rPr lang="es-ES" sz="1200" dirty="0" err="1">
                <a:solidFill>
                  <a:srgbClr val="1B193E"/>
                </a:solidFill>
              </a:rPr>
              <a:t>cartes</a:t>
            </a:r>
            <a:r>
              <a:rPr lang="es-ES" sz="1200" dirty="0">
                <a:solidFill>
                  <a:srgbClr val="1B193E"/>
                </a:solidFill>
              </a:rPr>
              <a:t> mentales </a:t>
            </a:r>
            <a:r>
              <a:rPr lang="es-ES" sz="1200" dirty="0" err="1">
                <a:solidFill>
                  <a:srgbClr val="1B193E"/>
                </a:solidFill>
              </a:rPr>
              <a:t>avec</a:t>
            </a:r>
            <a:r>
              <a:rPr lang="es-ES" sz="1200" dirty="0">
                <a:solidFill>
                  <a:srgbClr val="1B193E"/>
                </a:solidFill>
              </a:rPr>
              <a:t> </a:t>
            </a:r>
            <a:r>
              <a:rPr lang="es-ES" sz="1200" dirty="0" err="1">
                <a:solidFill>
                  <a:srgbClr val="1B193E"/>
                </a:solidFill>
              </a:rPr>
              <a:t>d'autres</a:t>
            </a:r>
            <a:r>
              <a:rPr lang="es-ES" sz="1200" dirty="0">
                <a:solidFill>
                  <a:srgbClr val="1B193E"/>
                </a:solidFill>
              </a:rPr>
              <a:t> </a:t>
            </a:r>
            <a:r>
              <a:rPr lang="es-ES" sz="1200" dirty="0" err="1">
                <a:solidFill>
                  <a:srgbClr val="1B193E"/>
                </a:solidFill>
              </a:rPr>
              <a:t>personnes</a:t>
            </a:r>
            <a:r>
              <a:rPr lang="es-ES" sz="1200" dirty="0">
                <a:solidFill>
                  <a:srgbClr val="1B193E"/>
                </a:solidFill>
              </a:rPr>
              <a:t> en </a:t>
            </a:r>
            <a:r>
              <a:rPr lang="es-ES" sz="1200" dirty="0" err="1">
                <a:solidFill>
                  <a:srgbClr val="1B193E"/>
                </a:solidFill>
              </a:rPr>
              <a:t>temps</a:t>
            </a:r>
            <a:r>
              <a:rPr lang="es-ES" sz="1200" dirty="0">
                <a:solidFill>
                  <a:srgbClr val="1B193E"/>
                </a:solidFill>
              </a:rPr>
              <a:t> </a:t>
            </a:r>
            <a:r>
              <a:rPr lang="es-ES" sz="1200" dirty="0" err="1">
                <a:solidFill>
                  <a:srgbClr val="1B193E"/>
                </a:solidFill>
              </a:rPr>
              <a:t>réel</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err="1">
                <a:solidFill>
                  <a:srgbClr val="1B193E"/>
                </a:solidFill>
              </a:rPr>
              <a:t>XMind</a:t>
            </a:r>
            <a:r>
              <a:rPr lang="es-ES" sz="1200" b="1" dirty="0">
                <a:solidFill>
                  <a:srgbClr val="1B193E"/>
                </a:solidFill>
              </a:rPr>
              <a:t> :</a:t>
            </a:r>
            <a:r>
              <a:rPr lang="es-ES" sz="1200" dirty="0">
                <a:solidFill>
                  <a:srgbClr val="1B193E"/>
                </a:solidFill>
              </a:rPr>
              <a:t> Un </a:t>
            </a:r>
            <a:r>
              <a:rPr lang="es-ES" sz="1200" dirty="0" err="1">
                <a:solidFill>
                  <a:srgbClr val="1B193E"/>
                </a:solidFill>
              </a:rPr>
              <a:t>logiciel</a:t>
            </a:r>
            <a:r>
              <a:rPr lang="es-ES" sz="1200" dirty="0">
                <a:solidFill>
                  <a:srgbClr val="1B193E"/>
                </a:solidFill>
              </a:rPr>
              <a:t> </a:t>
            </a:r>
            <a:r>
              <a:rPr lang="es-ES" sz="1200" dirty="0" err="1">
                <a:solidFill>
                  <a:srgbClr val="1B193E"/>
                </a:solidFill>
              </a:rPr>
              <a:t>polyvalent</a:t>
            </a:r>
            <a:r>
              <a:rPr lang="es-ES" sz="1200" dirty="0">
                <a:solidFill>
                  <a:srgbClr val="1B193E"/>
                </a:solidFill>
              </a:rPr>
              <a:t> de </a:t>
            </a:r>
            <a:r>
              <a:rPr lang="es-ES" sz="1200" dirty="0" err="1">
                <a:solidFill>
                  <a:srgbClr val="1B193E"/>
                </a:solidFill>
              </a:rPr>
              <a:t>cartographie</a:t>
            </a:r>
            <a:r>
              <a:rPr lang="es-ES" sz="1200" dirty="0">
                <a:solidFill>
                  <a:srgbClr val="1B193E"/>
                </a:solidFill>
              </a:rPr>
              <a:t> </a:t>
            </a:r>
            <a:r>
              <a:rPr lang="es-ES" sz="1200" dirty="0" err="1">
                <a:solidFill>
                  <a:srgbClr val="1B193E"/>
                </a:solidFill>
              </a:rPr>
              <a:t>mentale</a:t>
            </a:r>
            <a:r>
              <a:rPr lang="es-ES" sz="1200" dirty="0">
                <a:solidFill>
                  <a:srgbClr val="1B193E"/>
                </a:solidFill>
              </a:rPr>
              <a:t> et de </a:t>
            </a:r>
            <a:r>
              <a:rPr lang="es-ES" sz="1200" dirty="0" err="1">
                <a:solidFill>
                  <a:srgbClr val="1B193E"/>
                </a:solidFill>
              </a:rPr>
              <a:t>brainstorming</a:t>
            </a:r>
            <a:r>
              <a:rPr lang="es-ES" sz="1200" dirty="0">
                <a:solidFill>
                  <a:srgbClr val="1B193E"/>
                </a:solidFill>
              </a:rPr>
              <a:t> qui </a:t>
            </a:r>
            <a:r>
              <a:rPr lang="es-ES" sz="1200" dirty="0" err="1">
                <a:solidFill>
                  <a:srgbClr val="1B193E"/>
                </a:solidFill>
              </a:rPr>
              <a:t>offre</a:t>
            </a:r>
            <a:r>
              <a:rPr lang="es-ES" sz="1200" dirty="0">
                <a:solidFill>
                  <a:srgbClr val="1B193E"/>
                </a:solidFill>
              </a:rPr>
              <a:t> </a:t>
            </a:r>
            <a:r>
              <a:rPr lang="es-ES" sz="1200" dirty="0" err="1">
                <a:solidFill>
                  <a:srgbClr val="1B193E"/>
                </a:solidFill>
              </a:rPr>
              <a:t>divers</a:t>
            </a:r>
            <a:r>
              <a:rPr lang="es-ES" sz="1200" dirty="0">
                <a:solidFill>
                  <a:srgbClr val="1B193E"/>
                </a:solidFill>
              </a:rPr>
              <a:t> </a:t>
            </a:r>
            <a:r>
              <a:rPr lang="es-ES" sz="1200" dirty="0" err="1">
                <a:solidFill>
                  <a:srgbClr val="1B193E"/>
                </a:solidFill>
              </a:rPr>
              <a:t>modèles</a:t>
            </a:r>
            <a:r>
              <a:rPr lang="es-ES" sz="1200" dirty="0">
                <a:solidFill>
                  <a:srgbClr val="1B193E"/>
                </a:solidFill>
              </a:rPr>
              <a:t> et </a:t>
            </a:r>
            <a:r>
              <a:rPr lang="es-ES" sz="1200" dirty="0" err="1">
                <a:solidFill>
                  <a:srgbClr val="1B193E"/>
                </a:solidFill>
              </a:rPr>
              <a:t>fonctionnalités</a:t>
            </a:r>
            <a:r>
              <a:rPr lang="es-ES" sz="1200" dirty="0">
                <a:solidFill>
                  <a:srgbClr val="1B193E"/>
                </a:solidFill>
              </a:rPr>
              <a:t> </a:t>
            </a:r>
            <a:r>
              <a:rPr lang="es-ES" sz="1200" dirty="0" err="1">
                <a:solidFill>
                  <a:srgbClr val="1B193E"/>
                </a:solidFill>
              </a:rPr>
              <a:t>pour</a:t>
            </a:r>
            <a:r>
              <a:rPr lang="es-ES" sz="1200" dirty="0">
                <a:solidFill>
                  <a:srgbClr val="1B193E"/>
                </a:solidFill>
              </a:rPr>
              <a:t> la </a:t>
            </a:r>
            <a:r>
              <a:rPr lang="es-ES" sz="1200" dirty="0" err="1">
                <a:solidFill>
                  <a:srgbClr val="1B193E"/>
                </a:solidFill>
              </a:rPr>
              <a:t>génération</a:t>
            </a:r>
            <a:r>
              <a:rPr lang="es-ES" sz="1200" dirty="0">
                <a:solidFill>
                  <a:srgbClr val="1B193E"/>
                </a:solidFill>
              </a:rPr>
              <a:t>, </a:t>
            </a:r>
            <a:r>
              <a:rPr lang="es-ES" sz="1200" dirty="0" err="1">
                <a:solidFill>
                  <a:srgbClr val="1B193E"/>
                </a:solidFill>
              </a:rPr>
              <a:t>l'organisation</a:t>
            </a:r>
            <a:r>
              <a:rPr lang="es-ES" sz="1200" dirty="0">
                <a:solidFill>
                  <a:srgbClr val="1B193E"/>
                </a:solidFill>
              </a:rPr>
              <a:t> et la </a:t>
            </a:r>
            <a:r>
              <a:rPr lang="es-ES" sz="1200" dirty="0" err="1">
                <a:solidFill>
                  <a:srgbClr val="1B193E"/>
                </a:solidFill>
              </a:rPr>
              <a:t>présentation</a:t>
            </a:r>
            <a:r>
              <a:rPr lang="es-ES" sz="1200" dirty="0">
                <a:solidFill>
                  <a:srgbClr val="1B193E"/>
                </a:solidFill>
              </a:rPr>
              <a:t> </a:t>
            </a:r>
            <a:r>
              <a:rPr lang="es-ES" sz="1200" dirty="0" err="1">
                <a:solidFill>
                  <a:srgbClr val="1B193E"/>
                </a:solidFill>
              </a:rPr>
              <a:t>d'idées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err="1">
                <a:solidFill>
                  <a:srgbClr val="1B193E"/>
                </a:solidFill>
              </a:rPr>
              <a:t>Coggle</a:t>
            </a:r>
            <a:r>
              <a:rPr lang="es-ES" sz="1200" b="1" dirty="0">
                <a:solidFill>
                  <a:srgbClr val="1B193E"/>
                </a:solidFill>
              </a:rPr>
              <a:t> :</a:t>
            </a:r>
            <a:r>
              <a:rPr lang="es-ES" sz="1200" dirty="0">
                <a:solidFill>
                  <a:srgbClr val="1B193E"/>
                </a:solidFill>
              </a:rPr>
              <a:t> Un </a:t>
            </a:r>
            <a:r>
              <a:rPr lang="es-ES" sz="1200" dirty="0" err="1">
                <a:solidFill>
                  <a:srgbClr val="1B193E"/>
                </a:solidFill>
              </a:rPr>
              <a:t>outil</a:t>
            </a:r>
            <a:r>
              <a:rPr lang="es-ES" sz="1200" dirty="0">
                <a:solidFill>
                  <a:srgbClr val="1B193E"/>
                </a:solidFill>
              </a:rPr>
              <a:t> de </a:t>
            </a:r>
            <a:r>
              <a:rPr lang="es-ES" sz="1200" dirty="0" err="1">
                <a:solidFill>
                  <a:srgbClr val="1B193E"/>
                </a:solidFill>
              </a:rPr>
              <a:t>cartographie</a:t>
            </a:r>
            <a:r>
              <a:rPr lang="es-ES" sz="1200" dirty="0">
                <a:solidFill>
                  <a:srgbClr val="1B193E"/>
                </a:solidFill>
              </a:rPr>
              <a:t> </a:t>
            </a:r>
            <a:r>
              <a:rPr lang="es-ES" sz="1200" dirty="0" err="1">
                <a:solidFill>
                  <a:srgbClr val="1B193E"/>
                </a:solidFill>
              </a:rPr>
              <a:t>mentale</a:t>
            </a:r>
            <a:r>
              <a:rPr lang="es-ES" sz="1200" dirty="0">
                <a:solidFill>
                  <a:srgbClr val="1B193E"/>
                </a:solidFill>
              </a:rPr>
              <a:t> en </a:t>
            </a:r>
            <a:r>
              <a:rPr lang="es-ES" sz="1200" dirty="0" err="1">
                <a:solidFill>
                  <a:srgbClr val="1B193E"/>
                </a:solidFill>
              </a:rPr>
              <a:t>ligne</a:t>
            </a:r>
            <a:r>
              <a:rPr lang="es-ES" sz="1200" dirty="0">
                <a:solidFill>
                  <a:srgbClr val="1B193E"/>
                </a:solidFill>
              </a:rPr>
              <a:t> simple </a:t>
            </a:r>
            <a:r>
              <a:rPr lang="es-ES" sz="1200" dirty="0" err="1">
                <a:solidFill>
                  <a:srgbClr val="1B193E"/>
                </a:solidFill>
              </a:rPr>
              <a:t>d'utilisation</a:t>
            </a:r>
            <a:r>
              <a:rPr lang="es-ES" sz="1200" dirty="0">
                <a:solidFill>
                  <a:srgbClr val="1B193E"/>
                </a:solidFill>
              </a:rPr>
              <a:t> qui </a:t>
            </a:r>
            <a:r>
              <a:rPr lang="es-ES" sz="1200" dirty="0" err="1">
                <a:solidFill>
                  <a:srgbClr val="1B193E"/>
                </a:solidFill>
              </a:rPr>
              <a:t>permet</a:t>
            </a:r>
            <a:r>
              <a:rPr lang="es-ES" sz="1200" dirty="0">
                <a:solidFill>
                  <a:srgbClr val="1B193E"/>
                </a:solidFill>
              </a:rPr>
              <a:t> une </a:t>
            </a:r>
            <a:r>
              <a:rPr lang="es-ES" sz="1200" dirty="0" err="1">
                <a:solidFill>
                  <a:srgbClr val="1B193E"/>
                </a:solidFill>
              </a:rPr>
              <a:t>collaboration</a:t>
            </a:r>
            <a:r>
              <a:rPr lang="es-ES" sz="1200" dirty="0">
                <a:solidFill>
                  <a:srgbClr val="1B193E"/>
                </a:solidFill>
              </a:rPr>
              <a:t> en </a:t>
            </a:r>
            <a:r>
              <a:rPr lang="es-ES" sz="1200" dirty="0" err="1">
                <a:solidFill>
                  <a:srgbClr val="1B193E"/>
                </a:solidFill>
              </a:rPr>
              <a:t>temps</a:t>
            </a:r>
            <a:r>
              <a:rPr lang="es-ES" sz="1200" dirty="0">
                <a:solidFill>
                  <a:srgbClr val="1B193E"/>
                </a:solidFill>
              </a:rPr>
              <a:t> </a:t>
            </a:r>
            <a:r>
              <a:rPr lang="es-ES" sz="1200" dirty="0" err="1">
                <a:solidFill>
                  <a:srgbClr val="1B193E"/>
                </a:solidFill>
              </a:rPr>
              <a:t>réel</a:t>
            </a:r>
            <a:r>
              <a:rPr lang="es-ES" sz="1200" dirty="0">
                <a:solidFill>
                  <a:srgbClr val="1B193E"/>
                </a:solidFill>
              </a:rPr>
              <a:t> </a:t>
            </a:r>
            <a:r>
              <a:rPr lang="es-ES" sz="1200" dirty="0" err="1">
                <a:solidFill>
                  <a:srgbClr val="1B193E"/>
                </a:solidFill>
              </a:rPr>
              <a:t>avec</a:t>
            </a:r>
            <a:r>
              <a:rPr lang="es-ES" sz="1200" dirty="0">
                <a:solidFill>
                  <a:srgbClr val="1B193E"/>
                </a:solidFill>
              </a:rPr>
              <a:t> les membres de </a:t>
            </a:r>
            <a:r>
              <a:rPr lang="es-ES" sz="1200" dirty="0" err="1">
                <a:solidFill>
                  <a:srgbClr val="1B193E"/>
                </a:solidFill>
              </a:rPr>
              <a:t>l'équipe</a:t>
            </a:r>
            <a:r>
              <a:rPr lang="es-ES" sz="1200" dirty="0">
                <a:solidFill>
                  <a:srgbClr val="1B193E"/>
                </a:solidFill>
              </a:rPr>
              <a:t>. </a:t>
            </a:r>
            <a:r>
              <a:rPr lang="es-ES" sz="1200" dirty="0" err="1">
                <a:solidFill>
                  <a:srgbClr val="1B193E"/>
                </a:solidFill>
              </a:rPr>
              <a:t>Il</a:t>
            </a:r>
            <a:r>
              <a:rPr lang="es-ES" sz="1200" dirty="0">
                <a:solidFill>
                  <a:srgbClr val="1B193E"/>
                </a:solidFill>
              </a:rPr>
              <a:t> </a:t>
            </a:r>
            <a:r>
              <a:rPr lang="es-ES" sz="1200" dirty="0" err="1">
                <a:solidFill>
                  <a:srgbClr val="1B193E"/>
                </a:solidFill>
              </a:rPr>
              <a:t>est</a:t>
            </a:r>
            <a:r>
              <a:rPr lang="es-ES" sz="1200" dirty="0">
                <a:solidFill>
                  <a:srgbClr val="1B193E"/>
                </a:solidFill>
              </a:rPr>
              <a:t> </a:t>
            </a:r>
            <a:r>
              <a:rPr lang="es-ES" sz="1200" dirty="0" err="1">
                <a:solidFill>
                  <a:srgbClr val="1B193E"/>
                </a:solidFill>
              </a:rPr>
              <a:t>idéal</a:t>
            </a:r>
            <a:r>
              <a:rPr lang="es-ES" sz="1200" dirty="0">
                <a:solidFill>
                  <a:srgbClr val="1B193E"/>
                </a:solidFill>
              </a:rPr>
              <a:t> </a:t>
            </a:r>
            <a:r>
              <a:rPr lang="es-ES" sz="1200" dirty="0" err="1">
                <a:solidFill>
                  <a:srgbClr val="1B193E"/>
                </a:solidFill>
              </a:rPr>
              <a:t>pour</a:t>
            </a:r>
            <a:r>
              <a:rPr lang="es-ES" sz="1200" dirty="0">
                <a:solidFill>
                  <a:srgbClr val="1B193E"/>
                </a:solidFill>
              </a:rPr>
              <a:t> </a:t>
            </a:r>
            <a:r>
              <a:rPr lang="es-ES" sz="1200" dirty="0" err="1">
                <a:solidFill>
                  <a:srgbClr val="1B193E"/>
                </a:solidFill>
              </a:rPr>
              <a:t>capturer</a:t>
            </a:r>
            <a:r>
              <a:rPr lang="es-ES" sz="1200" dirty="0">
                <a:solidFill>
                  <a:srgbClr val="1B193E"/>
                </a:solidFill>
              </a:rPr>
              <a:t> et </a:t>
            </a:r>
            <a:r>
              <a:rPr lang="es-ES" sz="1200" dirty="0" err="1">
                <a:solidFill>
                  <a:srgbClr val="1B193E"/>
                </a:solidFill>
              </a:rPr>
              <a:t>structurer</a:t>
            </a:r>
            <a:r>
              <a:rPr lang="es-ES" sz="1200" dirty="0">
                <a:solidFill>
                  <a:srgbClr val="1B193E"/>
                </a:solidFill>
              </a:rPr>
              <a:t> les </a:t>
            </a:r>
            <a:r>
              <a:rPr lang="es-ES" sz="1200" dirty="0" err="1">
                <a:solidFill>
                  <a:srgbClr val="1B193E"/>
                </a:solidFill>
              </a:rPr>
              <a:t>idées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Miro :</a:t>
            </a:r>
            <a:r>
              <a:rPr lang="es-ES" sz="1200" dirty="0">
                <a:solidFill>
                  <a:srgbClr val="1B193E"/>
                </a:solidFill>
              </a:rPr>
              <a:t> Une </a:t>
            </a:r>
            <a:r>
              <a:rPr lang="es-ES" sz="1200" dirty="0" err="1">
                <a:solidFill>
                  <a:srgbClr val="1B193E"/>
                </a:solidFill>
              </a:rPr>
              <a:t>plateforme</a:t>
            </a:r>
            <a:r>
              <a:rPr lang="es-ES" sz="1200" dirty="0">
                <a:solidFill>
                  <a:srgbClr val="1B193E"/>
                </a:solidFill>
              </a:rPr>
              <a:t> de </a:t>
            </a:r>
            <a:r>
              <a:rPr lang="es-ES" sz="1200" dirty="0" err="1">
                <a:solidFill>
                  <a:srgbClr val="1B193E"/>
                </a:solidFill>
              </a:rPr>
              <a:t>tableau</a:t>
            </a:r>
            <a:r>
              <a:rPr lang="es-ES" sz="1200" dirty="0">
                <a:solidFill>
                  <a:srgbClr val="1B193E"/>
                </a:solidFill>
              </a:rPr>
              <a:t> </a:t>
            </a:r>
            <a:r>
              <a:rPr lang="es-ES" sz="1200" dirty="0" err="1">
                <a:solidFill>
                  <a:srgbClr val="1B193E"/>
                </a:solidFill>
              </a:rPr>
              <a:t>blanc</a:t>
            </a:r>
            <a:r>
              <a:rPr lang="es-ES" sz="1200" dirty="0">
                <a:solidFill>
                  <a:srgbClr val="1B193E"/>
                </a:solidFill>
              </a:rPr>
              <a:t> numérique qui </a:t>
            </a:r>
            <a:r>
              <a:rPr lang="es-ES" sz="1200" dirty="0" err="1">
                <a:solidFill>
                  <a:srgbClr val="1B193E"/>
                </a:solidFill>
              </a:rPr>
              <a:t>est</a:t>
            </a:r>
            <a:r>
              <a:rPr lang="es-ES" sz="1200" dirty="0">
                <a:solidFill>
                  <a:srgbClr val="1B193E"/>
                </a:solidFill>
              </a:rPr>
              <a:t> </a:t>
            </a:r>
            <a:r>
              <a:rPr lang="es-ES" sz="1200" dirty="0" err="1">
                <a:solidFill>
                  <a:srgbClr val="1B193E"/>
                </a:solidFill>
              </a:rPr>
              <a:t>excellente</a:t>
            </a:r>
            <a:r>
              <a:rPr lang="es-ES" sz="1200" dirty="0">
                <a:solidFill>
                  <a:srgbClr val="1B193E"/>
                </a:solidFill>
              </a:rPr>
              <a:t> </a:t>
            </a:r>
            <a:r>
              <a:rPr lang="es-ES" sz="1200" dirty="0" err="1">
                <a:solidFill>
                  <a:srgbClr val="1B193E"/>
                </a:solidFill>
              </a:rPr>
              <a:t>pour</a:t>
            </a:r>
            <a:r>
              <a:rPr lang="es-ES" sz="1200" dirty="0">
                <a:solidFill>
                  <a:srgbClr val="1B193E"/>
                </a:solidFill>
              </a:rPr>
              <a:t> le </a:t>
            </a:r>
            <a:r>
              <a:rPr lang="es-ES" sz="1200" dirty="0" err="1">
                <a:solidFill>
                  <a:srgbClr val="1B193E"/>
                </a:solidFill>
              </a:rPr>
              <a:t>brainstorming</a:t>
            </a:r>
            <a:r>
              <a:rPr lang="es-ES" sz="1200" dirty="0">
                <a:solidFill>
                  <a:srgbClr val="1B193E"/>
                </a:solidFill>
              </a:rPr>
              <a:t> </a:t>
            </a:r>
            <a:r>
              <a:rPr lang="es-ES" sz="1200" dirty="0" err="1">
                <a:solidFill>
                  <a:srgbClr val="1B193E"/>
                </a:solidFill>
              </a:rPr>
              <a:t>collaboratif</a:t>
            </a:r>
            <a:r>
              <a:rPr lang="es-ES" sz="1200" dirty="0">
                <a:solidFill>
                  <a:srgbClr val="1B193E"/>
                </a:solidFill>
              </a:rPr>
              <a:t> et la </a:t>
            </a:r>
            <a:r>
              <a:rPr lang="es-ES" sz="1200" dirty="0" err="1">
                <a:solidFill>
                  <a:srgbClr val="1B193E"/>
                </a:solidFill>
              </a:rPr>
              <a:t>pensée</a:t>
            </a:r>
            <a:r>
              <a:rPr lang="es-ES" sz="1200" dirty="0">
                <a:solidFill>
                  <a:srgbClr val="1B193E"/>
                </a:solidFill>
              </a:rPr>
              <a:t> </a:t>
            </a:r>
            <a:r>
              <a:rPr lang="es-ES" sz="1200" dirty="0" err="1">
                <a:solidFill>
                  <a:srgbClr val="1B193E"/>
                </a:solidFill>
              </a:rPr>
              <a:t>visuelle</a:t>
            </a:r>
            <a:r>
              <a:rPr lang="es-ES" sz="1200" dirty="0">
                <a:solidFill>
                  <a:srgbClr val="1B193E"/>
                </a:solidFill>
              </a:rPr>
              <a:t>. Elle </a:t>
            </a:r>
            <a:r>
              <a:rPr lang="es-ES" sz="1200" dirty="0" err="1">
                <a:solidFill>
                  <a:srgbClr val="1B193E"/>
                </a:solidFill>
              </a:rPr>
              <a:t>propose</a:t>
            </a:r>
            <a:r>
              <a:rPr lang="es-ES" sz="1200" dirty="0">
                <a:solidFill>
                  <a:srgbClr val="1B193E"/>
                </a:solidFill>
              </a:rPr>
              <a:t> </a:t>
            </a:r>
            <a:r>
              <a:rPr lang="es-ES" sz="1200" dirty="0" err="1">
                <a:solidFill>
                  <a:srgbClr val="1B193E"/>
                </a:solidFill>
              </a:rPr>
              <a:t>différents</a:t>
            </a:r>
            <a:r>
              <a:rPr lang="es-ES" sz="1200" dirty="0">
                <a:solidFill>
                  <a:srgbClr val="1B193E"/>
                </a:solidFill>
              </a:rPr>
              <a:t> </a:t>
            </a:r>
            <a:r>
              <a:rPr lang="es-ES" sz="1200" dirty="0" err="1">
                <a:solidFill>
                  <a:srgbClr val="1B193E"/>
                </a:solidFill>
              </a:rPr>
              <a:t>modèles</a:t>
            </a:r>
            <a:r>
              <a:rPr lang="es-ES" sz="1200" dirty="0">
                <a:solidFill>
                  <a:srgbClr val="1B193E"/>
                </a:solidFill>
              </a:rPr>
              <a:t> et </a:t>
            </a:r>
            <a:r>
              <a:rPr lang="es-ES" sz="1200" dirty="0" err="1">
                <a:solidFill>
                  <a:srgbClr val="1B193E"/>
                </a:solidFill>
              </a:rPr>
              <a:t>s'intègre</a:t>
            </a:r>
            <a:r>
              <a:rPr lang="es-ES" sz="1200" dirty="0">
                <a:solidFill>
                  <a:srgbClr val="1B193E"/>
                </a:solidFill>
              </a:rPr>
              <a:t> à </a:t>
            </a:r>
            <a:r>
              <a:rPr lang="es-ES" sz="1200" dirty="0" err="1">
                <a:solidFill>
                  <a:srgbClr val="1B193E"/>
                </a:solidFill>
              </a:rPr>
              <a:t>d'autres</a:t>
            </a:r>
            <a:r>
              <a:rPr lang="es-ES" sz="1200" dirty="0">
                <a:solidFill>
                  <a:srgbClr val="1B193E"/>
                </a:solidFill>
              </a:rPr>
              <a:t> </a:t>
            </a:r>
            <a:r>
              <a:rPr lang="es-ES" sz="1200" dirty="0" err="1">
                <a:solidFill>
                  <a:srgbClr val="1B193E"/>
                </a:solidFill>
              </a:rPr>
              <a:t>outils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err="1">
                <a:solidFill>
                  <a:srgbClr val="1B193E"/>
                </a:solidFill>
              </a:rPr>
              <a:t>Stormboard</a:t>
            </a:r>
            <a:r>
              <a:rPr lang="es-ES" sz="1200" b="1" dirty="0">
                <a:solidFill>
                  <a:srgbClr val="1B193E"/>
                </a:solidFill>
              </a:rPr>
              <a:t> :</a:t>
            </a:r>
            <a:r>
              <a:rPr lang="es-ES" sz="1200" dirty="0">
                <a:solidFill>
                  <a:srgbClr val="1B193E"/>
                </a:solidFill>
              </a:rPr>
              <a:t> Une </a:t>
            </a:r>
            <a:r>
              <a:rPr lang="es-ES" sz="1200" dirty="0" err="1">
                <a:solidFill>
                  <a:srgbClr val="1B193E"/>
                </a:solidFill>
              </a:rPr>
              <a:t>plateforme</a:t>
            </a:r>
            <a:r>
              <a:rPr lang="es-ES" sz="1200" dirty="0">
                <a:solidFill>
                  <a:srgbClr val="1B193E"/>
                </a:solidFill>
              </a:rPr>
              <a:t> de </a:t>
            </a:r>
            <a:r>
              <a:rPr lang="es-ES" sz="1200" dirty="0" err="1">
                <a:solidFill>
                  <a:srgbClr val="1B193E"/>
                </a:solidFill>
              </a:rPr>
              <a:t>brainstorming</a:t>
            </a:r>
            <a:r>
              <a:rPr lang="es-ES" sz="1200" dirty="0">
                <a:solidFill>
                  <a:srgbClr val="1B193E"/>
                </a:solidFill>
              </a:rPr>
              <a:t> et de </a:t>
            </a:r>
            <a:r>
              <a:rPr lang="es-ES" sz="1200" dirty="0" err="1">
                <a:solidFill>
                  <a:srgbClr val="1B193E"/>
                </a:solidFill>
              </a:rPr>
              <a:t>collaboration</a:t>
            </a:r>
            <a:r>
              <a:rPr lang="es-ES" sz="1200" dirty="0">
                <a:solidFill>
                  <a:srgbClr val="1B193E"/>
                </a:solidFill>
              </a:rPr>
              <a:t> en </a:t>
            </a:r>
            <a:r>
              <a:rPr lang="es-ES" sz="1200" dirty="0" err="1">
                <a:solidFill>
                  <a:srgbClr val="1B193E"/>
                </a:solidFill>
              </a:rPr>
              <a:t>temps</a:t>
            </a:r>
            <a:r>
              <a:rPr lang="es-ES" sz="1200" dirty="0">
                <a:solidFill>
                  <a:srgbClr val="1B193E"/>
                </a:solidFill>
              </a:rPr>
              <a:t> </a:t>
            </a:r>
            <a:r>
              <a:rPr lang="es-ES" sz="1200" dirty="0" err="1">
                <a:solidFill>
                  <a:srgbClr val="1B193E"/>
                </a:solidFill>
              </a:rPr>
              <a:t>réel</a:t>
            </a:r>
            <a:r>
              <a:rPr lang="es-ES" sz="1200" dirty="0">
                <a:solidFill>
                  <a:srgbClr val="1B193E"/>
                </a:solidFill>
              </a:rPr>
              <a:t> qui imite le </a:t>
            </a:r>
            <a:r>
              <a:rPr lang="es-ES" sz="1200" dirty="0" err="1">
                <a:solidFill>
                  <a:srgbClr val="1B193E"/>
                </a:solidFill>
              </a:rPr>
              <a:t>processus</a:t>
            </a:r>
            <a:r>
              <a:rPr lang="es-ES" sz="1200" dirty="0">
                <a:solidFill>
                  <a:srgbClr val="1B193E"/>
                </a:solidFill>
              </a:rPr>
              <a:t> </a:t>
            </a:r>
            <a:r>
              <a:rPr lang="es-ES" sz="1200" dirty="0" err="1">
                <a:solidFill>
                  <a:srgbClr val="1B193E"/>
                </a:solidFill>
              </a:rPr>
              <a:t>d'affichage</a:t>
            </a:r>
            <a:r>
              <a:rPr lang="es-ES" sz="1200" dirty="0">
                <a:solidFill>
                  <a:srgbClr val="1B193E"/>
                </a:solidFill>
              </a:rPr>
              <a:t> de notes </a:t>
            </a:r>
            <a:r>
              <a:rPr lang="es-ES" sz="1200" dirty="0" err="1">
                <a:solidFill>
                  <a:srgbClr val="1B193E"/>
                </a:solidFill>
              </a:rPr>
              <a:t>autocollantes</a:t>
            </a:r>
            <a:r>
              <a:rPr lang="es-ES" sz="1200" dirty="0">
                <a:solidFill>
                  <a:srgbClr val="1B193E"/>
                </a:solidFill>
              </a:rPr>
              <a:t> sur un </a:t>
            </a:r>
            <a:r>
              <a:rPr lang="es-ES" sz="1200" dirty="0" err="1">
                <a:solidFill>
                  <a:srgbClr val="1B193E"/>
                </a:solidFill>
              </a:rPr>
              <a:t>mur</a:t>
            </a:r>
            <a:r>
              <a:rPr lang="es-ES" sz="1200" dirty="0">
                <a:solidFill>
                  <a:srgbClr val="1B193E"/>
                </a:solidFill>
              </a:rPr>
              <a:t>. Elle </a:t>
            </a:r>
            <a:r>
              <a:rPr lang="es-ES" sz="1200" dirty="0" err="1">
                <a:solidFill>
                  <a:srgbClr val="1B193E"/>
                </a:solidFill>
              </a:rPr>
              <a:t>est</a:t>
            </a:r>
            <a:r>
              <a:rPr lang="es-ES" sz="1200" dirty="0">
                <a:solidFill>
                  <a:srgbClr val="1B193E"/>
                </a:solidFill>
              </a:rPr>
              <a:t> idéale </a:t>
            </a:r>
            <a:r>
              <a:rPr lang="es-ES" sz="1200" dirty="0" err="1">
                <a:solidFill>
                  <a:srgbClr val="1B193E"/>
                </a:solidFill>
              </a:rPr>
              <a:t>pour</a:t>
            </a:r>
            <a:r>
              <a:rPr lang="es-ES" sz="1200" dirty="0">
                <a:solidFill>
                  <a:srgbClr val="1B193E"/>
                </a:solidFill>
              </a:rPr>
              <a:t> les </a:t>
            </a:r>
            <a:r>
              <a:rPr lang="es-ES" sz="1200" dirty="0" err="1">
                <a:solidFill>
                  <a:srgbClr val="1B193E"/>
                </a:solidFill>
              </a:rPr>
              <a:t>séances</a:t>
            </a:r>
            <a:r>
              <a:rPr lang="es-ES" sz="1200" dirty="0">
                <a:solidFill>
                  <a:srgbClr val="1B193E"/>
                </a:solidFill>
              </a:rPr>
              <a:t> de </a:t>
            </a:r>
            <a:r>
              <a:rPr lang="es-ES" sz="1200" dirty="0" err="1">
                <a:solidFill>
                  <a:srgbClr val="1B193E"/>
                </a:solidFill>
              </a:rPr>
              <a:t>remue-méninges</a:t>
            </a:r>
            <a:r>
              <a:rPr lang="es-ES" sz="1200" dirty="0">
                <a:solidFill>
                  <a:srgbClr val="1B193E"/>
                </a:solidFill>
              </a:rPr>
              <a:t> en </a:t>
            </a:r>
            <a:r>
              <a:rPr lang="es-ES" sz="1200" dirty="0" err="1">
                <a:solidFill>
                  <a:srgbClr val="1B193E"/>
                </a:solidFill>
              </a:rPr>
              <a:t>équipe</a:t>
            </a:r>
            <a:r>
              <a:rPr lang="es-ES" sz="1200" dirty="0">
                <a:solidFill>
                  <a:srgbClr val="1B193E"/>
                </a:solidFill>
              </a:rPr>
              <a:t> à </a:t>
            </a:r>
            <a:r>
              <a:rPr lang="es-ES" sz="1200" dirty="0" err="1">
                <a:solidFill>
                  <a:srgbClr val="1B193E"/>
                </a:solidFill>
              </a:rPr>
              <a:t>distance</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err="1">
                <a:solidFill>
                  <a:srgbClr val="1B193E"/>
                </a:solidFill>
              </a:rPr>
              <a:t>Ideaflip</a:t>
            </a:r>
            <a:r>
              <a:rPr lang="es-ES" sz="1200" b="1" dirty="0">
                <a:solidFill>
                  <a:srgbClr val="1B193E"/>
                </a:solidFill>
              </a:rPr>
              <a:t> :</a:t>
            </a:r>
            <a:r>
              <a:rPr lang="es-ES" sz="1200" dirty="0">
                <a:solidFill>
                  <a:srgbClr val="1B193E"/>
                </a:solidFill>
              </a:rPr>
              <a:t> Un </a:t>
            </a:r>
            <a:r>
              <a:rPr lang="es-ES" sz="1200" dirty="0" err="1">
                <a:solidFill>
                  <a:srgbClr val="1B193E"/>
                </a:solidFill>
              </a:rPr>
              <a:t>outil</a:t>
            </a:r>
            <a:r>
              <a:rPr lang="es-ES" sz="1200" dirty="0">
                <a:solidFill>
                  <a:srgbClr val="1B193E"/>
                </a:solidFill>
              </a:rPr>
              <a:t> </a:t>
            </a:r>
            <a:r>
              <a:rPr lang="es-ES" sz="1200" dirty="0" err="1">
                <a:solidFill>
                  <a:srgbClr val="1B193E"/>
                </a:solidFill>
              </a:rPr>
              <a:t>visuel</a:t>
            </a:r>
            <a:r>
              <a:rPr lang="es-ES" sz="1200" dirty="0">
                <a:solidFill>
                  <a:srgbClr val="1B193E"/>
                </a:solidFill>
              </a:rPr>
              <a:t> de </a:t>
            </a:r>
            <a:r>
              <a:rPr lang="es-ES" sz="1200" dirty="0" err="1">
                <a:solidFill>
                  <a:srgbClr val="1B193E"/>
                </a:solidFill>
              </a:rPr>
              <a:t>brainstorming</a:t>
            </a:r>
            <a:r>
              <a:rPr lang="es-ES" sz="1200" dirty="0">
                <a:solidFill>
                  <a:srgbClr val="1B193E"/>
                </a:solidFill>
              </a:rPr>
              <a:t> et de </a:t>
            </a:r>
            <a:r>
              <a:rPr lang="es-ES" sz="1200" dirty="0" err="1">
                <a:solidFill>
                  <a:srgbClr val="1B193E"/>
                </a:solidFill>
              </a:rPr>
              <a:t>gestion</a:t>
            </a:r>
            <a:r>
              <a:rPr lang="es-ES" sz="1200" dirty="0">
                <a:solidFill>
                  <a:srgbClr val="1B193E"/>
                </a:solidFill>
              </a:rPr>
              <a:t> des </a:t>
            </a:r>
            <a:r>
              <a:rPr lang="es-ES" sz="1200" dirty="0" err="1">
                <a:solidFill>
                  <a:srgbClr val="1B193E"/>
                </a:solidFill>
              </a:rPr>
              <a:t>idées</a:t>
            </a:r>
            <a:r>
              <a:rPr lang="es-ES" sz="1200" dirty="0">
                <a:solidFill>
                  <a:srgbClr val="1B193E"/>
                </a:solidFill>
              </a:rPr>
              <a:t> qui </a:t>
            </a:r>
            <a:r>
              <a:rPr lang="es-ES" sz="1200" dirty="0" err="1">
                <a:solidFill>
                  <a:srgbClr val="1B193E"/>
                </a:solidFill>
              </a:rPr>
              <a:t>vous</a:t>
            </a:r>
            <a:r>
              <a:rPr lang="es-ES" sz="1200" dirty="0">
                <a:solidFill>
                  <a:srgbClr val="1B193E"/>
                </a:solidFill>
              </a:rPr>
              <a:t> </a:t>
            </a:r>
            <a:r>
              <a:rPr lang="es-ES" sz="1200" dirty="0" err="1">
                <a:solidFill>
                  <a:srgbClr val="1B193E"/>
                </a:solidFill>
              </a:rPr>
              <a:t>aide</a:t>
            </a:r>
            <a:r>
              <a:rPr lang="es-ES" sz="1200" dirty="0">
                <a:solidFill>
                  <a:srgbClr val="1B193E"/>
                </a:solidFill>
              </a:rPr>
              <a:t> à </a:t>
            </a:r>
            <a:r>
              <a:rPr lang="es-ES" sz="1200" dirty="0" err="1">
                <a:solidFill>
                  <a:srgbClr val="1B193E"/>
                </a:solidFill>
              </a:rPr>
              <a:t>capturer</a:t>
            </a:r>
            <a:r>
              <a:rPr lang="es-ES" sz="1200" dirty="0">
                <a:solidFill>
                  <a:srgbClr val="1B193E"/>
                </a:solidFill>
              </a:rPr>
              <a:t>, </a:t>
            </a:r>
            <a:r>
              <a:rPr lang="es-ES" sz="1200" dirty="0" err="1">
                <a:solidFill>
                  <a:srgbClr val="1B193E"/>
                </a:solidFill>
              </a:rPr>
              <a:t>organiser</a:t>
            </a:r>
            <a:r>
              <a:rPr lang="es-ES" sz="1200" dirty="0">
                <a:solidFill>
                  <a:srgbClr val="1B193E"/>
                </a:solidFill>
              </a:rPr>
              <a:t> et </a:t>
            </a:r>
            <a:r>
              <a:rPr lang="es-ES" sz="1200" dirty="0" err="1">
                <a:solidFill>
                  <a:srgbClr val="1B193E"/>
                </a:solidFill>
              </a:rPr>
              <a:t>hiérarchiser</a:t>
            </a:r>
            <a:r>
              <a:rPr lang="es-ES" sz="1200" dirty="0">
                <a:solidFill>
                  <a:srgbClr val="1B193E"/>
                </a:solidFill>
              </a:rPr>
              <a:t> les </a:t>
            </a:r>
            <a:r>
              <a:rPr lang="es-ES" sz="1200" dirty="0" err="1">
                <a:solidFill>
                  <a:srgbClr val="1B193E"/>
                </a:solidFill>
              </a:rPr>
              <a:t>idées</a:t>
            </a:r>
            <a:r>
              <a:rPr lang="es-ES" sz="1200" dirty="0">
                <a:solidFill>
                  <a:srgbClr val="1B193E"/>
                </a:solidFill>
              </a:rPr>
              <a:t> à </a:t>
            </a:r>
            <a:r>
              <a:rPr lang="es-ES" sz="1200" dirty="0" err="1">
                <a:solidFill>
                  <a:srgbClr val="1B193E"/>
                </a:solidFill>
              </a:rPr>
              <a:t>l'aide</a:t>
            </a:r>
            <a:r>
              <a:rPr lang="es-ES" sz="1200" dirty="0">
                <a:solidFill>
                  <a:srgbClr val="1B193E"/>
                </a:solidFill>
              </a:rPr>
              <a:t> </a:t>
            </a:r>
            <a:r>
              <a:rPr lang="es-ES" sz="1200" dirty="0" err="1">
                <a:solidFill>
                  <a:srgbClr val="1B193E"/>
                </a:solidFill>
              </a:rPr>
              <a:t>d'une</a:t>
            </a:r>
            <a:r>
              <a:rPr lang="es-ES" sz="1200" dirty="0">
                <a:solidFill>
                  <a:srgbClr val="1B193E"/>
                </a:solidFill>
              </a:rPr>
              <a:t> interface simple de </a:t>
            </a:r>
            <a:r>
              <a:rPr lang="es-ES" sz="1200" dirty="0" err="1">
                <a:solidFill>
                  <a:srgbClr val="1B193E"/>
                </a:solidFill>
              </a:rPr>
              <a:t>type</a:t>
            </a:r>
            <a:r>
              <a:rPr lang="es-ES" sz="1200" dirty="0">
                <a:solidFill>
                  <a:srgbClr val="1B193E"/>
                </a:solidFill>
              </a:rPr>
              <a:t> "</a:t>
            </a:r>
            <a:r>
              <a:rPr lang="es-ES" sz="1200" dirty="0" err="1">
                <a:solidFill>
                  <a:srgbClr val="1B193E"/>
                </a:solidFill>
              </a:rPr>
              <a:t>glisser-déposer</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a:solidFill>
                  <a:srgbClr val="1B193E"/>
                </a:solidFill>
              </a:rPr>
              <a:t>Bubbl.us : </a:t>
            </a:r>
            <a:r>
              <a:rPr lang="es-ES" sz="1200" dirty="0">
                <a:solidFill>
                  <a:srgbClr val="1B193E"/>
                </a:solidFill>
              </a:rPr>
              <a:t>Un </a:t>
            </a:r>
            <a:r>
              <a:rPr lang="es-ES" sz="1200" dirty="0" err="1">
                <a:solidFill>
                  <a:srgbClr val="1B193E"/>
                </a:solidFill>
              </a:rPr>
              <a:t>outil</a:t>
            </a:r>
            <a:r>
              <a:rPr lang="es-ES" sz="1200" dirty="0">
                <a:solidFill>
                  <a:srgbClr val="1B193E"/>
                </a:solidFill>
              </a:rPr>
              <a:t> de </a:t>
            </a:r>
            <a:r>
              <a:rPr lang="es-ES" sz="1200" dirty="0" err="1">
                <a:solidFill>
                  <a:srgbClr val="1B193E"/>
                </a:solidFill>
              </a:rPr>
              <a:t>cartographie</a:t>
            </a:r>
            <a:r>
              <a:rPr lang="es-ES" sz="1200" dirty="0">
                <a:solidFill>
                  <a:srgbClr val="1B193E"/>
                </a:solidFill>
              </a:rPr>
              <a:t> </a:t>
            </a:r>
            <a:r>
              <a:rPr lang="es-ES" sz="1200" dirty="0" err="1">
                <a:solidFill>
                  <a:srgbClr val="1B193E"/>
                </a:solidFill>
              </a:rPr>
              <a:t>mentale</a:t>
            </a:r>
            <a:r>
              <a:rPr lang="es-ES" sz="1200" dirty="0">
                <a:solidFill>
                  <a:srgbClr val="1B193E"/>
                </a:solidFill>
              </a:rPr>
              <a:t> </a:t>
            </a:r>
            <a:r>
              <a:rPr lang="es-ES" sz="1200" dirty="0" err="1">
                <a:solidFill>
                  <a:srgbClr val="1B193E"/>
                </a:solidFill>
              </a:rPr>
              <a:t>facile</a:t>
            </a:r>
            <a:r>
              <a:rPr lang="es-ES" sz="1200" dirty="0">
                <a:solidFill>
                  <a:srgbClr val="1B193E"/>
                </a:solidFill>
              </a:rPr>
              <a:t> à </a:t>
            </a:r>
            <a:r>
              <a:rPr lang="es-ES" sz="1200" dirty="0" err="1">
                <a:solidFill>
                  <a:srgbClr val="1B193E"/>
                </a:solidFill>
              </a:rPr>
              <a:t>utiliser</a:t>
            </a:r>
            <a:r>
              <a:rPr lang="es-ES" sz="1200" dirty="0">
                <a:solidFill>
                  <a:srgbClr val="1B193E"/>
                </a:solidFill>
              </a:rPr>
              <a:t>, basé sur le web, qui </a:t>
            </a:r>
            <a:r>
              <a:rPr lang="es-ES" sz="1200" dirty="0" err="1">
                <a:solidFill>
                  <a:srgbClr val="1B193E"/>
                </a:solidFill>
              </a:rPr>
              <a:t>permet</a:t>
            </a:r>
            <a:r>
              <a:rPr lang="es-ES" sz="1200" dirty="0">
                <a:solidFill>
                  <a:srgbClr val="1B193E"/>
                </a:solidFill>
              </a:rPr>
              <a:t> un </a:t>
            </a:r>
            <a:r>
              <a:rPr lang="es-ES" sz="1200" dirty="0" err="1">
                <a:solidFill>
                  <a:srgbClr val="1B193E"/>
                </a:solidFill>
              </a:rPr>
              <a:t>brainstorming</a:t>
            </a:r>
            <a:r>
              <a:rPr lang="es-ES" sz="1200" dirty="0">
                <a:solidFill>
                  <a:srgbClr val="1B193E"/>
                </a:solidFill>
              </a:rPr>
              <a:t> </a:t>
            </a:r>
            <a:r>
              <a:rPr lang="es-ES" sz="1200" dirty="0" err="1">
                <a:solidFill>
                  <a:srgbClr val="1B193E"/>
                </a:solidFill>
              </a:rPr>
              <a:t>rapide</a:t>
            </a:r>
            <a:r>
              <a:rPr lang="es-ES" sz="1200" dirty="0">
                <a:solidFill>
                  <a:srgbClr val="1B193E"/>
                </a:solidFill>
              </a:rPr>
              <a:t> et </a:t>
            </a:r>
            <a:r>
              <a:rPr lang="es-ES" sz="1200" dirty="0" err="1">
                <a:solidFill>
                  <a:srgbClr val="1B193E"/>
                </a:solidFill>
              </a:rPr>
              <a:t>l'organisation</a:t>
            </a:r>
            <a:r>
              <a:rPr lang="es-ES" sz="1200" dirty="0">
                <a:solidFill>
                  <a:srgbClr val="1B193E"/>
                </a:solidFill>
              </a:rPr>
              <a:t> des </a:t>
            </a:r>
            <a:r>
              <a:rPr lang="es-ES" sz="1200" dirty="0" err="1">
                <a:solidFill>
                  <a:srgbClr val="1B193E"/>
                </a:solidFill>
              </a:rPr>
              <a:t>idées</a:t>
            </a:r>
            <a:r>
              <a:rPr lang="es-ES" sz="1200" dirty="0">
                <a:solidFill>
                  <a:srgbClr val="1B193E"/>
                </a:solidFill>
              </a:rPr>
              <a:t> </a:t>
            </a:r>
            <a:r>
              <a:rPr lang="es-ES" sz="1200" dirty="0" err="1">
                <a:solidFill>
                  <a:srgbClr val="1B193E"/>
                </a:solidFill>
              </a:rPr>
              <a:t>dans</a:t>
            </a:r>
            <a:r>
              <a:rPr lang="es-ES" sz="1200" dirty="0">
                <a:solidFill>
                  <a:srgbClr val="1B193E"/>
                </a:solidFill>
              </a:rPr>
              <a:t> une </a:t>
            </a:r>
            <a:r>
              <a:rPr lang="es-ES" sz="1200" dirty="0" err="1">
                <a:solidFill>
                  <a:srgbClr val="1B193E"/>
                </a:solidFill>
              </a:rPr>
              <a:t>structure</a:t>
            </a:r>
            <a:r>
              <a:rPr lang="es-ES" sz="1200" dirty="0">
                <a:solidFill>
                  <a:srgbClr val="1B193E"/>
                </a:solidFill>
              </a:rPr>
              <a:t> </a:t>
            </a:r>
            <a:r>
              <a:rPr lang="es-ES" sz="1200" dirty="0" err="1">
                <a:solidFill>
                  <a:srgbClr val="1B193E"/>
                </a:solidFill>
              </a:rPr>
              <a:t>hiérarchique</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b="1" dirty="0" err="1">
                <a:solidFill>
                  <a:srgbClr val="1B193E"/>
                </a:solidFill>
              </a:rPr>
              <a:t>Padlet</a:t>
            </a:r>
            <a:r>
              <a:rPr lang="es-ES" sz="1200" b="1" dirty="0">
                <a:solidFill>
                  <a:srgbClr val="1B193E"/>
                </a:solidFill>
              </a:rPr>
              <a:t> :</a:t>
            </a:r>
            <a:r>
              <a:rPr lang="es-ES" sz="1200" dirty="0">
                <a:solidFill>
                  <a:srgbClr val="1B193E"/>
                </a:solidFill>
              </a:rPr>
              <a:t> Un </a:t>
            </a:r>
            <a:r>
              <a:rPr lang="es-ES" sz="1200" dirty="0" err="1">
                <a:solidFill>
                  <a:srgbClr val="1B193E"/>
                </a:solidFill>
              </a:rPr>
              <a:t>tableau</a:t>
            </a:r>
            <a:r>
              <a:rPr lang="es-ES" sz="1200" dirty="0">
                <a:solidFill>
                  <a:srgbClr val="1B193E"/>
                </a:solidFill>
              </a:rPr>
              <a:t> </a:t>
            </a:r>
            <a:r>
              <a:rPr lang="es-ES" sz="1200" dirty="0" err="1">
                <a:solidFill>
                  <a:srgbClr val="1B193E"/>
                </a:solidFill>
              </a:rPr>
              <a:t>d'affichage</a:t>
            </a:r>
            <a:r>
              <a:rPr lang="es-ES" sz="1200" dirty="0">
                <a:solidFill>
                  <a:srgbClr val="1B193E"/>
                </a:solidFill>
              </a:rPr>
              <a:t> numérique </a:t>
            </a:r>
            <a:r>
              <a:rPr lang="es-ES" sz="1200" dirty="0" err="1">
                <a:solidFill>
                  <a:srgbClr val="1B193E"/>
                </a:solidFill>
              </a:rPr>
              <a:t>polyvalent</a:t>
            </a:r>
            <a:r>
              <a:rPr lang="es-ES" sz="1200" dirty="0">
                <a:solidFill>
                  <a:srgbClr val="1B193E"/>
                </a:solidFill>
              </a:rPr>
              <a:t> qui </a:t>
            </a:r>
            <a:r>
              <a:rPr lang="es-ES" sz="1200" dirty="0" err="1">
                <a:solidFill>
                  <a:srgbClr val="1B193E"/>
                </a:solidFill>
              </a:rPr>
              <a:t>peut</a:t>
            </a:r>
            <a:r>
              <a:rPr lang="es-ES" sz="1200" dirty="0">
                <a:solidFill>
                  <a:srgbClr val="1B193E"/>
                </a:solidFill>
              </a:rPr>
              <a:t> </a:t>
            </a:r>
            <a:r>
              <a:rPr lang="es-ES" sz="1200" dirty="0" err="1">
                <a:solidFill>
                  <a:srgbClr val="1B193E"/>
                </a:solidFill>
              </a:rPr>
              <a:t>être</a:t>
            </a:r>
            <a:r>
              <a:rPr lang="es-ES" sz="1200" dirty="0">
                <a:solidFill>
                  <a:srgbClr val="1B193E"/>
                </a:solidFill>
              </a:rPr>
              <a:t> </a:t>
            </a:r>
            <a:r>
              <a:rPr lang="es-ES" sz="1200" dirty="0" err="1">
                <a:solidFill>
                  <a:srgbClr val="1B193E"/>
                </a:solidFill>
              </a:rPr>
              <a:t>utilisé</a:t>
            </a:r>
            <a:r>
              <a:rPr lang="es-ES" sz="1200" dirty="0">
                <a:solidFill>
                  <a:srgbClr val="1B193E"/>
                </a:solidFill>
              </a:rPr>
              <a:t> </a:t>
            </a:r>
            <a:r>
              <a:rPr lang="es-ES" sz="1200" dirty="0" err="1">
                <a:solidFill>
                  <a:srgbClr val="1B193E"/>
                </a:solidFill>
              </a:rPr>
              <a:t>pour</a:t>
            </a:r>
            <a:r>
              <a:rPr lang="es-ES" sz="1200" dirty="0">
                <a:solidFill>
                  <a:srgbClr val="1B193E"/>
                </a:solidFill>
              </a:rPr>
              <a:t> le </a:t>
            </a:r>
            <a:r>
              <a:rPr lang="es-ES" sz="1200" dirty="0" err="1">
                <a:solidFill>
                  <a:srgbClr val="1B193E"/>
                </a:solidFill>
              </a:rPr>
              <a:t>brainstorming</a:t>
            </a:r>
            <a:r>
              <a:rPr lang="es-ES" sz="1200" dirty="0">
                <a:solidFill>
                  <a:srgbClr val="1B193E"/>
                </a:solidFill>
              </a:rPr>
              <a:t> </a:t>
            </a:r>
            <a:r>
              <a:rPr lang="es-ES" sz="1200" dirty="0" err="1">
                <a:solidFill>
                  <a:srgbClr val="1B193E"/>
                </a:solidFill>
              </a:rPr>
              <a:t>collaboratif</a:t>
            </a:r>
            <a:r>
              <a:rPr lang="es-ES" sz="1200" dirty="0">
                <a:solidFill>
                  <a:srgbClr val="1B193E"/>
                </a:solidFill>
              </a:rPr>
              <a:t>, le </a:t>
            </a:r>
            <a:r>
              <a:rPr lang="es-ES" sz="1200" dirty="0" err="1">
                <a:solidFill>
                  <a:srgbClr val="1B193E"/>
                </a:solidFill>
              </a:rPr>
              <a:t>partage</a:t>
            </a:r>
            <a:r>
              <a:rPr lang="es-ES" sz="1200" dirty="0">
                <a:solidFill>
                  <a:srgbClr val="1B193E"/>
                </a:solidFill>
              </a:rPr>
              <a:t> </a:t>
            </a:r>
            <a:r>
              <a:rPr lang="es-ES" sz="1200" dirty="0" err="1">
                <a:solidFill>
                  <a:srgbClr val="1B193E"/>
                </a:solidFill>
              </a:rPr>
              <a:t>d'idées</a:t>
            </a:r>
            <a:r>
              <a:rPr lang="es-ES" sz="1200" dirty="0">
                <a:solidFill>
                  <a:srgbClr val="1B193E"/>
                </a:solidFill>
              </a:rPr>
              <a:t> et </a:t>
            </a:r>
            <a:r>
              <a:rPr lang="es-ES" sz="1200" dirty="0" err="1">
                <a:solidFill>
                  <a:srgbClr val="1B193E"/>
                </a:solidFill>
              </a:rPr>
              <a:t>l'organisation</a:t>
            </a:r>
            <a:r>
              <a:rPr lang="es-ES" sz="1200" dirty="0">
                <a:solidFill>
                  <a:srgbClr val="1B193E"/>
                </a:solidFill>
              </a:rPr>
              <a:t> </a:t>
            </a:r>
            <a:r>
              <a:rPr lang="es-ES" sz="1200" dirty="0" err="1">
                <a:solidFill>
                  <a:srgbClr val="1B193E"/>
                </a:solidFill>
              </a:rPr>
              <a:t>visuelle</a:t>
            </a:r>
            <a:r>
              <a:rPr lang="es-ES" sz="1200" dirty="0">
                <a:solidFill>
                  <a:srgbClr val="1B193E"/>
                </a:solidFill>
              </a:rPr>
              <a:t>. </a:t>
            </a:r>
            <a:r>
              <a:rPr lang="es-ES" sz="1200" dirty="0" err="1">
                <a:solidFill>
                  <a:srgbClr val="1B193E"/>
                </a:solidFill>
              </a:rPr>
              <a:t>Vous</a:t>
            </a:r>
            <a:r>
              <a:rPr lang="es-ES" sz="1200" dirty="0">
                <a:solidFill>
                  <a:srgbClr val="1B193E"/>
                </a:solidFill>
              </a:rPr>
              <a:t> </a:t>
            </a:r>
            <a:r>
              <a:rPr lang="es-ES" sz="1200" dirty="0" err="1">
                <a:solidFill>
                  <a:srgbClr val="1B193E"/>
                </a:solidFill>
              </a:rPr>
              <a:t>pouvez</a:t>
            </a:r>
            <a:r>
              <a:rPr lang="es-ES" sz="1200" dirty="0">
                <a:solidFill>
                  <a:srgbClr val="1B193E"/>
                </a:solidFill>
              </a:rPr>
              <a:t> </a:t>
            </a:r>
            <a:r>
              <a:rPr lang="es-ES" sz="1200" dirty="0" err="1">
                <a:solidFill>
                  <a:srgbClr val="1B193E"/>
                </a:solidFill>
              </a:rPr>
              <a:t>ajouter</a:t>
            </a:r>
            <a:r>
              <a:rPr lang="es-ES" sz="1200" dirty="0">
                <a:solidFill>
                  <a:srgbClr val="1B193E"/>
                </a:solidFill>
              </a:rPr>
              <a:t> </a:t>
            </a:r>
            <a:r>
              <a:rPr lang="es-ES" sz="1200" dirty="0" err="1">
                <a:solidFill>
                  <a:srgbClr val="1B193E"/>
                </a:solidFill>
              </a:rPr>
              <a:t>différents</a:t>
            </a:r>
            <a:r>
              <a:rPr lang="es-ES" sz="1200" dirty="0">
                <a:solidFill>
                  <a:srgbClr val="1B193E"/>
                </a:solidFill>
              </a:rPr>
              <a:t> </a:t>
            </a:r>
            <a:r>
              <a:rPr lang="es-ES" sz="1200" dirty="0" err="1">
                <a:solidFill>
                  <a:srgbClr val="1B193E"/>
                </a:solidFill>
              </a:rPr>
              <a:t>types</a:t>
            </a:r>
            <a:r>
              <a:rPr lang="es-ES" sz="1200" dirty="0">
                <a:solidFill>
                  <a:srgbClr val="1B193E"/>
                </a:solidFill>
              </a:rPr>
              <a:t> de </a:t>
            </a:r>
            <a:r>
              <a:rPr lang="es-ES" sz="1200" dirty="0" err="1">
                <a:solidFill>
                  <a:srgbClr val="1B193E"/>
                </a:solidFill>
              </a:rPr>
              <a:t>contenu</a:t>
            </a:r>
            <a:r>
              <a:rPr lang="es-ES" sz="1200" dirty="0">
                <a:solidFill>
                  <a:srgbClr val="1B193E"/>
                </a:solidFill>
              </a:rPr>
              <a:t> </a:t>
            </a:r>
            <a:r>
              <a:rPr lang="es-ES" sz="1200" dirty="0" err="1">
                <a:solidFill>
                  <a:srgbClr val="1B193E"/>
                </a:solidFill>
              </a:rPr>
              <a:t>tels</a:t>
            </a:r>
            <a:r>
              <a:rPr lang="es-ES" sz="1200" dirty="0">
                <a:solidFill>
                  <a:srgbClr val="1B193E"/>
                </a:solidFill>
              </a:rPr>
              <a:t> que du </a:t>
            </a:r>
            <a:r>
              <a:rPr lang="es-ES" sz="1200" dirty="0" err="1">
                <a:solidFill>
                  <a:srgbClr val="1B193E"/>
                </a:solidFill>
              </a:rPr>
              <a:t>texte</a:t>
            </a:r>
            <a:r>
              <a:rPr lang="es-ES" sz="1200" dirty="0">
                <a:solidFill>
                  <a:srgbClr val="1B193E"/>
                </a:solidFill>
              </a:rPr>
              <a:t>, des </a:t>
            </a:r>
            <a:r>
              <a:rPr lang="es-ES" sz="1200" dirty="0" err="1">
                <a:solidFill>
                  <a:srgbClr val="1B193E"/>
                </a:solidFill>
              </a:rPr>
              <a:t>images</a:t>
            </a:r>
            <a:r>
              <a:rPr lang="es-ES" sz="1200" dirty="0">
                <a:solidFill>
                  <a:srgbClr val="1B193E"/>
                </a:solidFill>
              </a:rPr>
              <a:t> et des </a:t>
            </a:r>
            <a:r>
              <a:rPr lang="es-ES" sz="1200" dirty="0" err="1">
                <a:solidFill>
                  <a:srgbClr val="1B193E"/>
                </a:solidFill>
              </a:rPr>
              <a:t>liens</a:t>
            </a:r>
            <a:r>
              <a:rPr lang="es-ES" sz="1200" dirty="0">
                <a:solidFill>
                  <a:srgbClr val="1B193E"/>
                </a:solidFill>
              </a:rPr>
              <a:t>.</a:t>
            </a: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endParaRPr sz="1200" dirty="0">
              <a:solidFill>
                <a:srgbClr val="1B193E"/>
              </a:solidFill>
            </a:endParaRPr>
          </a:p>
          <a:p>
            <a:pPr marL="0" lvl="0" indent="0" algn="l" rtl="0">
              <a:lnSpc>
                <a:spcPct val="100000"/>
              </a:lnSpc>
              <a:spcBef>
                <a:spcPts val="0"/>
              </a:spcBef>
              <a:spcAft>
                <a:spcPts val="0"/>
              </a:spcAft>
              <a:buNone/>
            </a:pPr>
            <a:r>
              <a:rPr lang="es-ES" sz="1200" dirty="0">
                <a:solidFill>
                  <a:srgbClr val="1B193E"/>
                </a:solidFill>
              </a:rPr>
              <a:t> </a:t>
            </a:r>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2908720cbad_0_92"/>
          <p:cNvSpPr txBox="1">
            <a:spLocks noGrp="1"/>
          </p:cNvSpPr>
          <p:nvPr>
            <p:ph type="body" idx="1"/>
          </p:nvPr>
        </p:nvSpPr>
        <p:spPr>
          <a:xfrm>
            <a:off x="1238250" y="2406775"/>
            <a:ext cx="3133800" cy="10221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endParaRPr dirty="0"/>
          </a:p>
          <a:p>
            <a:pPr marL="0" lvl="0" indent="0" algn="l" rtl="0">
              <a:lnSpc>
                <a:spcPct val="90000"/>
              </a:lnSpc>
              <a:spcBef>
                <a:spcPts val="0"/>
              </a:spcBef>
              <a:spcAft>
                <a:spcPts val="0"/>
              </a:spcAft>
              <a:buClr>
                <a:srgbClr val="F5F5F5"/>
              </a:buClr>
              <a:buSzPts val="2200"/>
              <a:buNone/>
            </a:pPr>
            <a:r>
              <a:rPr lang="es-ES" dirty="0"/>
              <a:t>3. </a:t>
            </a:r>
            <a:r>
              <a:rPr lang="es-ES" dirty="0" err="1"/>
              <a:t>Outils</a:t>
            </a:r>
            <a:r>
              <a:rPr lang="es-ES" dirty="0"/>
              <a:t> numériques </a:t>
            </a:r>
            <a:r>
              <a:rPr lang="es-ES" dirty="0" err="1"/>
              <a:t>pour</a:t>
            </a:r>
            <a:r>
              <a:rPr lang="es-ES" dirty="0"/>
              <a:t> la </a:t>
            </a:r>
            <a:r>
              <a:rPr lang="es-ES" dirty="0" err="1"/>
              <a:t>planification</a:t>
            </a:r>
            <a:r>
              <a:rPr lang="es-ES" dirty="0"/>
              <a:t> </a:t>
            </a:r>
            <a:r>
              <a:rPr lang="es-ES" dirty="0" err="1"/>
              <a:t>d'entreprise</a:t>
            </a: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Clr>
                <a:srgbClr val="F5F5F5"/>
              </a:buClr>
              <a:buSzPts val="2200"/>
              <a:buNone/>
            </a:pPr>
            <a:endParaRPr dirty="0"/>
          </a:p>
        </p:txBody>
      </p:sp>
      <p:sp>
        <p:nvSpPr>
          <p:cNvPr id="239" name="Google Shape;239;g2908720cbad_0_92"/>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a:t>3.3 Outils numériques pour le brainstorming, la pensée créative et l'innovation  </a:t>
            </a:r>
            <a:endParaRPr/>
          </a:p>
        </p:txBody>
      </p:sp>
      <p:sp>
        <p:nvSpPr>
          <p:cNvPr id="240" name="Google Shape;240;g2908720cbad_0_92"/>
          <p:cNvSpPr txBox="1">
            <a:spLocks noGrp="1"/>
          </p:cNvSpPr>
          <p:nvPr>
            <p:ph type="body" idx="3"/>
          </p:nvPr>
        </p:nvSpPr>
        <p:spPr>
          <a:xfrm>
            <a:off x="4893013" y="457201"/>
            <a:ext cx="6848271" cy="54039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s-ES" sz="1400" b="1" dirty="0">
                <a:solidFill>
                  <a:srgbClr val="1B193E"/>
                </a:solidFill>
              </a:rPr>
              <a:t>Trello :</a:t>
            </a:r>
            <a:r>
              <a:rPr lang="es-ES" sz="1400" dirty="0">
                <a:solidFill>
                  <a:srgbClr val="1B193E"/>
                </a:solidFill>
              </a:rPr>
              <a:t> Bien </a:t>
            </a:r>
            <a:r>
              <a:rPr lang="es-ES" sz="1400" dirty="0" err="1">
                <a:solidFill>
                  <a:srgbClr val="1B193E"/>
                </a:solidFill>
              </a:rPr>
              <a:t>qu'il</a:t>
            </a:r>
            <a:r>
              <a:rPr lang="es-ES" sz="1400" dirty="0">
                <a:solidFill>
                  <a:srgbClr val="1B193E"/>
                </a:solidFill>
              </a:rPr>
              <a:t> </a:t>
            </a:r>
            <a:r>
              <a:rPr lang="es-ES" sz="1400" dirty="0" err="1">
                <a:solidFill>
                  <a:srgbClr val="1B193E"/>
                </a:solidFill>
              </a:rPr>
              <a:t>s'agisse</a:t>
            </a:r>
            <a:r>
              <a:rPr lang="es-ES" sz="1400" dirty="0">
                <a:solidFill>
                  <a:srgbClr val="1B193E"/>
                </a:solidFill>
              </a:rPr>
              <a:t> </a:t>
            </a:r>
            <a:r>
              <a:rPr lang="es-ES" sz="1400" dirty="0" err="1">
                <a:solidFill>
                  <a:srgbClr val="1B193E"/>
                </a:solidFill>
              </a:rPr>
              <a:t>avant</a:t>
            </a:r>
            <a:r>
              <a:rPr lang="es-ES" sz="1400" dirty="0">
                <a:solidFill>
                  <a:srgbClr val="1B193E"/>
                </a:solidFill>
              </a:rPr>
              <a:t> </a:t>
            </a:r>
            <a:r>
              <a:rPr lang="es-ES" sz="1400" dirty="0" err="1">
                <a:solidFill>
                  <a:srgbClr val="1B193E"/>
                </a:solidFill>
              </a:rPr>
              <a:t>tout</a:t>
            </a:r>
            <a:r>
              <a:rPr lang="es-ES" sz="1400" dirty="0">
                <a:solidFill>
                  <a:srgbClr val="1B193E"/>
                </a:solidFill>
              </a:rPr>
              <a:t> </a:t>
            </a:r>
            <a:r>
              <a:rPr lang="es-ES" sz="1400" dirty="0" err="1">
                <a:solidFill>
                  <a:srgbClr val="1B193E"/>
                </a:solidFill>
              </a:rPr>
              <a:t>d'un</a:t>
            </a:r>
            <a:r>
              <a:rPr lang="es-ES" sz="1400" dirty="0">
                <a:solidFill>
                  <a:srgbClr val="1B193E"/>
                </a:solidFill>
              </a:rPr>
              <a:t> </a:t>
            </a:r>
            <a:r>
              <a:rPr lang="es-ES" sz="1400" dirty="0" err="1">
                <a:solidFill>
                  <a:srgbClr val="1B193E"/>
                </a:solidFill>
              </a:rPr>
              <a:t>outil</a:t>
            </a:r>
            <a:r>
              <a:rPr lang="es-ES" sz="1400" dirty="0">
                <a:solidFill>
                  <a:srgbClr val="1B193E"/>
                </a:solidFill>
              </a:rPr>
              <a:t> de </a:t>
            </a:r>
            <a:r>
              <a:rPr lang="es-ES" sz="1400" dirty="0" err="1">
                <a:solidFill>
                  <a:srgbClr val="1B193E"/>
                </a:solidFill>
              </a:rPr>
              <a:t>gestion</a:t>
            </a:r>
            <a:r>
              <a:rPr lang="es-ES" sz="1400" dirty="0">
                <a:solidFill>
                  <a:srgbClr val="1B193E"/>
                </a:solidFill>
              </a:rPr>
              <a:t> de </a:t>
            </a:r>
            <a:r>
              <a:rPr lang="es-ES" sz="1400" dirty="0" err="1">
                <a:solidFill>
                  <a:srgbClr val="1B193E"/>
                </a:solidFill>
              </a:rPr>
              <a:t>projet</a:t>
            </a:r>
            <a:r>
              <a:rPr lang="es-ES" sz="1400" dirty="0">
                <a:solidFill>
                  <a:srgbClr val="1B193E"/>
                </a:solidFill>
              </a:rPr>
              <a:t>, </a:t>
            </a:r>
            <a:r>
              <a:rPr lang="es-ES" sz="1400" dirty="0" err="1">
                <a:solidFill>
                  <a:srgbClr val="1B193E"/>
                </a:solidFill>
              </a:rPr>
              <a:t>l'interface</a:t>
            </a:r>
            <a:r>
              <a:rPr lang="es-ES" sz="1400" dirty="0">
                <a:solidFill>
                  <a:srgbClr val="1B193E"/>
                </a:solidFill>
              </a:rPr>
              <a:t> de Trello, </a:t>
            </a:r>
            <a:r>
              <a:rPr lang="es-ES" sz="1400" dirty="0" err="1">
                <a:solidFill>
                  <a:srgbClr val="1B193E"/>
                </a:solidFill>
              </a:rPr>
              <a:t>basée</a:t>
            </a:r>
            <a:r>
              <a:rPr lang="es-ES" sz="1400" dirty="0">
                <a:solidFill>
                  <a:srgbClr val="1B193E"/>
                </a:solidFill>
              </a:rPr>
              <a:t> sur des </a:t>
            </a:r>
            <a:r>
              <a:rPr lang="es-ES" sz="1400" dirty="0" err="1">
                <a:solidFill>
                  <a:srgbClr val="1B193E"/>
                </a:solidFill>
              </a:rPr>
              <a:t>cartes</a:t>
            </a:r>
            <a:r>
              <a:rPr lang="es-ES" sz="1400" dirty="0">
                <a:solidFill>
                  <a:srgbClr val="1B193E"/>
                </a:solidFill>
              </a:rPr>
              <a:t>, </a:t>
            </a:r>
            <a:r>
              <a:rPr lang="es-ES" sz="1400" dirty="0" err="1">
                <a:solidFill>
                  <a:srgbClr val="1B193E"/>
                </a:solidFill>
              </a:rPr>
              <a:t>peut</a:t>
            </a:r>
            <a:r>
              <a:rPr lang="es-ES" sz="1400" dirty="0">
                <a:solidFill>
                  <a:srgbClr val="1B193E"/>
                </a:solidFill>
              </a:rPr>
              <a:t> </a:t>
            </a:r>
            <a:r>
              <a:rPr lang="es-ES" sz="1400" dirty="0" err="1">
                <a:solidFill>
                  <a:srgbClr val="1B193E"/>
                </a:solidFill>
              </a:rPr>
              <a:t>être</a:t>
            </a:r>
            <a:r>
              <a:rPr lang="es-ES" sz="1400" dirty="0">
                <a:solidFill>
                  <a:srgbClr val="1B193E"/>
                </a:solidFill>
              </a:rPr>
              <a:t> </a:t>
            </a:r>
            <a:r>
              <a:rPr lang="es-ES" sz="1400" dirty="0" err="1">
                <a:solidFill>
                  <a:srgbClr val="1B193E"/>
                </a:solidFill>
              </a:rPr>
              <a:t>adaptée</a:t>
            </a:r>
            <a:r>
              <a:rPr lang="es-ES" sz="1400" dirty="0">
                <a:solidFill>
                  <a:srgbClr val="1B193E"/>
                </a:solidFill>
              </a:rPr>
              <a:t> </a:t>
            </a:r>
            <a:r>
              <a:rPr lang="es-ES" sz="1400" dirty="0" err="1">
                <a:solidFill>
                  <a:srgbClr val="1B193E"/>
                </a:solidFill>
              </a:rPr>
              <a:t>au</a:t>
            </a:r>
            <a:r>
              <a:rPr lang="es-ES" sz="1400" dirty="0">
                <a:solidFill>
                  <a:srgbClr val="1B193E"/>
                </a:solidFill>
              </a:rPr>
              <a:t> </a:t>
            </a:r>
            <a:r>
              <a:rPr lang="es-ES" sz="1400" dirty="0" err="1">
                <a:solidFill>
                  <a:srgbClr val="1B193E"/>
                </a:solidFill>
              </a:rPr>
              <a:t>brainstorming</a:t>
            </a:r>
            <a:r>
              <a:rPr lang="es-ES" sz="1400" dirty="0">
                <a:solidFill>
                  <a:srgbClr val="1B193E"/>
                </a:solidFill>
              </a:rPr>
              <a:t> et à </a:t>
            </a:r>
            <a:r>
              <a:rPr lang="es-ES" sz="1400" dirty="0" err="1">
                <a:solidFill>
                  <a:srgbClr val="1B193E"/>
                </a:solidFill>
              </a:rPr>
              <a:t>l'organisation</a:t>
            </a:r>
            <a:r>
              <a:rPr lang="es-ES" sz="1400" dirty="0">
                <a:solidFill>
                  <a:srgbClr val="1B193E"/>
                </a:solidFill>
              </a:rPr>
              <a:t> </a:t>
            </a:r>
            <a:r>
              <a:rPr lang="es-ES" sz="1400" dirty="0" err="1">
                <a:solidFill>
                  <a:srgbClr val="1B193E"/>
                </a:solidFill>
              </a:rPr>
              <a:t>d'idées</a:t>
            </a:r>
            <a:r>
              <a:rPr lang="es-ES" sz="1400" dirty="0">
                <a:solidFill>
                  <a:srgbClr val="1B193E"/>
                </a:solidFill>
              </a:rPr>
              <a:t> à </a:t>
            </a:r>
            <a:r>
              <a:rPr lang="es-ES" sz="1400" dirty="0" err="1">
                <a:solidFill>
                  <a:srgbClr val="1B193E"/>
                </a:solidFill>
              </a:rPr>
              <a:t>l'aide</a:t>
            </a:r>
            <a:r>
              <a:rPr lang="es-ES" sz="1400" dirty="0">
                <a:solidFill>
                  <a:srgbClr val="1B193E"/>
                </a:solidFill>
              </a:rPr>
              <a:t> de </a:t>
            </a:r>
            <a:r>
              <a:rPr lang="es-ES" sz="1400" dirty="0" err="1">
                <a:solidFill>
                  <a:srgbClr val="1B193E"/>
                </a:solidFill>
              </a:rPr>
              <a:t>tableaux</a:t>
            </a:r>
            <a:r>
              <a:rPr lang="es-ES" sz="1400" dirty="0">
                <a:solidFill>
                  <a:srgbClr val="1B193E"/>
                </a:solidFill>
              </a:rPr>
              <a:t>, de listes et de </a:t>
            </a:r>
            <a:r>
              <a:rPr lang="es-ES" sz="1400" dirty="0" err="1">
                <a:solidFill>
                  <a:srgbClr val="1B193E"/>
                </a:solidFill>
              </a:rPr>
              <a:t>cartes</a:t>
            </a:r>
            <a:r>
              <a:rPr lang="es-ES" sz="1400" dirty="0">
                <a:solidFill>
                  <a:srgbClr val="1B193E"/>
                </a:solidFill>
              </a:rPr>
              <a:t>.</a:t>
            </a:r>
            <a:endParaRPr sz="1400" dirty="0">
              <a:solidFill>
                <a:srgbClr val="1B193E"/>
              </a:solidFill>
            </a:endParaRPr>
          </a:p>
          <a:p>
            <a:pPr marL="0" lvl="0" indent="0" algn="l" rtl="0">
              <a:lnSpc>
                <a:spcPct val="100000"/>
              </a:lnSpc>
              <a:spcBef>
                <a:spcPts val="0"/>
              </a:spcBef>
              <a:spcAft>
                <a:spcPts val="0"/>
              </a:spcAft>
              <a:buNone/>
            </a:pPr>
            <a:endParaRPr sz="1400" dirty="0">
              <a:solidFill>
                <a:srgbClr val="1B193E"/>
              </a:solidFill>
            </a:endParaRPr>
          </a:p>
          <a:p>
            <a:pPr marL="0" lvl="0" indent="0" algn="l" rtl="0">
              <a:lnSpc>
                <a:spcPct val="100000"/>
              </a:lnSpc>
              <a:spcBef>
                <a:spcPts val="0"/>
              </a:spcBef>
              <a:spcAft>
                <a:spcPts val="0"/>
              </a:spcAft>
              <a:buNone/>
            </a:pPr>
            <a:r>
              <a:rPr lang="es-ES" sz="1400" b="1" dirty="0" err="1">
                <a:solidFill>
                  <a:srgbClr val="1B193E"/>
                </a:solidFill>
              </a:rPr>
              <a:t>Ideaboardz</a:t>
            </a:r>
            <a:r>
              <a:rPr lang="es-ES" sz="1400" b="1" dirty="0">
                <a:solidFill>
                  <a:srgbClr val="1B193E"/>
                </a:solidFill>
              </a:rPr>
              <a:t> :</a:t>
            </a:r>
            <a:r>
              <a:rPr lang="es-ES" sz="1400" dirty="0">
                <a:solidFill>
                  <a:srgbClr val="1B193E"/>
                </a:solidFill>
              </a:rPr>
              <a:t> Un </a:t>
            </a:r>
            <a:r>
              <a:rPr lang="es-ES" sz="1400" dirty="0" err="1">
                <a:solidFill>
                  <a:srgbClr val="1B193E"/>
                </a:solidFill>
              </a:rPr>
              <a:t>outil</a:t>
            </a:r>
            <a:r>
              <a:rPr lang="es-ES" sz="1400" dirty="0">
                <a:solidFill>
                  <a:srgbClr val="1B193E"/>
                </a:solidFill>
              </a:rPr>
              <a:t> de </a:t>
            </a:r>
            <a:r>
              <a:rPr lang="es-ES" sz="1400" dirty="0" err="1">
                <a:solidFill>
                  <a:srgbClr val="1B193E"/>
                </a:solidFill>
              </a:rPr>
              <a:t>brainstorming</a:t>
            </a:r>
            <a:r>
              <a:rPr lang="es-ES" sz="1400" dirty="0">
                <a:solidFill>
                  <a:srgbClr val="1B193E"/>
                </a:solidFill>
              </a:rPr>
              <a:t> </a:t>
            </a:r>
            <a:r>
              <a:rPr lang="es-ES" sz="1400" dirty="0" err="1">
                <a:solidFill>
                  <a:srgbClr val="1B193E"/>
                </a:solidFill>
              </a:rPr>
              <a:t>collaboratif</a:t>
            </a:r>
            <a:r>
              <a:rPr lang="es-ES" sz="1400" dirty="0">
                <a:solidFill>
                  <a:srgbClr val="1B193E"/>
                </a:solidFill>
              </a:rPr>
              <a:t> en </a:t>
            </a:r>
            <a:r>
              <a:rPr lang="es-ES" sz="1400" dirty="0" err="1">
                <a:solidFill>
                  <a:srgbClr val="1B193E"/>
                </a:solidFill>
              </a:rPr>
              <a:t>ligne</a:t>
            </a:r>
            <a:r>
              <a:rPr lang="es-ES" sz="1400" dirty="0">
                <a:solidFill>
                  <a:srgbClr val="1B193E"/>
                </a:solidFill>
              </a:rPr>
              <a:t> qui </a:t>
            </a:r>
            <a:r>
              <a:rPr lang="es-ES" sz="1400" dirty="0" err="1">
                <a:solidFill>
                  <a:srgbClr val="1B193E"/>
                </a:solidFill>
              </a:rPr>
              <a:t>permet</a:t>
            </a:r>
            <a:r>
              <a:rPr lang="es-ES" sz="1400" dirty="0">
                <a:solidFill>
                  <a:srgbClr val="1B193E"/>
                </a:solidFill>
              </a:rPr>
              <a:t> </a:t>
            </a:r>
            <a:r>
              <a:rPr lang="es-ES" sz="1400" dirty="0" err="1">
                <a:solidFill>
                  <a:srgbClr val="1B193E"/>
                </a:solidFill>
              </a:rPr>
              <a:t>aux</a:t>
            </a:r>
            <a:r>
              <a:rPr lang="es-ES" sz="1400" dirty="0">
                <a:solidFill>
                  <a:srgbClr val="1B193E"/>
                </a:solidFill>
              </a:rPr>
              <a:t> </a:t>
            </a:r>
            <a:r>
              <a:rPr lang="es-ES" sz="1400" dirty="0" err="1">
                <a:solidFill>
                  <a:srgbClr val="1B193E"/>
                </a:solidFill>
              </a:rPr>
              <a:t>participants</a:t>
            </a:r>
            <a:r>
              <a:rPr lang="es-ES" sz="1400" dirty="0">
                <a:solidFill>
                  <a:srgbClr val="1B193E"/>
                </a:solidFill>
              </a:rPr>
              <a:t> </a:t>
            </a:r>
            <a:r>
              <a:rPr lang="es-ES" sz="1400" dirty="0" err="1">
                <a:solidFill>
                  <a:srgbClr val="1B193E"/>
                </a:solidFill>
              </a:rPr>
              <a:t>d'ajouter</a:t>
            </a:r>
            <a:r>
              <a:rPr lang="es-ES" sz="1400" dirty="0">
                <a:solidFill>
                  <a:srgbClr val="1B193E"/>
                </a:solidFill>
              </a:rPr>
              <a:t> et de </a:t>
            </a:r>
            <a:r>
              <a:rPr lang="es-ES" sz="1400" dirty="0" err="1">
                <a:solidFill>
                  <a:srgbClr val="1B193E"/>
                </a:solidFill>
              </a:rPr>
              <a:t>noter</a:t>
            </a:r>
            <a:r>
              <a:rPr lang="es-ES" sz="1400" dirty="0">
                <a:solidFill>
                  <a:srgbClr val="1B193E"/>
                </a:solidFill>
              </a:rPr>
              <a:t> des </a:t>
            </a:r>
            <a:r>
              <a:rPr lang="es-ES" sz="1400" dirty="0" err="1">
                <a:solidFill>
                  <a:srgbClr val="1B193E"/>
                </a:solidFill>
              </a:rPr>
              <a:t>idées</a:t>
            </a:r>
            <a:r>
              <a:rPr lang="es-ES" sz="1400" dirty="0">
                <a:solidFill>
                  <a:srgbClr val="1B193E"/>
                </a:solidFill>
              </a:rPr>
              <a:t>. </a:t>
            </a:r>
            <a:r>
              <a:rPr lang="es-ES" sz="1400" dirty="0" err="1">
                <a:solidFill>
                  <a:srgbClr val="1B193E"/>
                </a:solidFill>
              </a:rPr>
              <a:t>Il</a:t>
            </a:r>
            <a:r>
              <a:rPr lang="es-ES" sz="1400" dirty="0">
                <a:solidFill>
                  <a:srgbClr val="1B193E"/>
                </a:solidFill>
              </a:rPr>
              <a:t> </a:t>
            </a:r>
            <a:r>
              <a:rPr lang="es-ES" sz="1400" dirty="0" err="1">
                <a:solidFill>
                  <a:srgbClr val="1B193E"/>
                </a:solidFill>
              </a:rPr>
              <a:t>est</a:t>
            </a:r>
            <a:r>
              <a:rPr lang="es-ES" sz="1400" dirty="0">
                <a:solidFill>
                  <a:srgbClr val="1B193E"/>
                </a:solidFill>
              </a:rPr>
              <a:t> </a:t>
            </a:r>
            <a:r>
              <a:rPr lang="es-ES" sz="1400" dirty="0" err="1">
                <a:solidFill>
                  <a:srgbClr val="1B193E"/>
                </a:solidFill>
              </a:rPr>
              <a:t>idéal</a:t>
            </a:r>
            <a:r>
              <a:rPr lang="es-ES" sz="1400" dirty="0">
                <a:solidFill>
                  <a:srgbClr val="1B193E"/>
                </a:solidFill>
              </a:rPr>
              <a:t> </a:t>
            </a:r>
            <a:r>
              <a:rPr lang="es-ES" sz="1400" dirty="0" err="1">
                <a:solidFill>
                  <a:srgbClr val="1B193E"/>
                </a:solidFill>
              </a:rPr>
              <a:t>pour</a:t>
            </a:r>
            <a:r>
              <a:rPr lang="es-ES" sz="1400" dirty="0">
                <a:solidFill>
                  <a:srgbClr val="1B193E"/>
                </a:solidFill>
              </a:rPr>
              <a:t> </a:t>
            </a:r>
            <a:r>
              <a:rPr lang="es-ES" sz="1400" dirty="0" err="1">
                <a:solidFill>
                  <a:srgbClr val="1B193E"/>
                </a:solidFill>
              </a:rPr>
              <a:t>recueillir</a:t>
            </a:r>
            <a:r>
              <a:rPr lang="es-ES" sz="1400" dirty="0">
                <a:solidFill>
                  <a:srgbClr val="1B193E"/>
                </a:solidFill>
              </a:rPr>
              <a:t> les </a:t>
            </a:r>
            <a:r>
              <a:rPr lang="es-ES" sz="1400" dirty="0" err="1">
                <a:solidFill>
                  <a:srgbClr val="1B193E"/>
                </a:solidFill>
              </a:rPr>
              <a:t>commentaires</a:t>
            </a:r>
            <a:r>
              <a:rPr lang="es-ES" sz="1400" dirty="0">
                <a:solidFill>
                  <a:srgbClr val="1B193E"/>
                </a:solidFill>
              </a:rPr>
              <a:t> et les </a:t>
            </a:r>
            <a:r>
              <a:rPr lang="es-ES" sz="1400" dirty="0" err="1">
                <a:solidFill>
                  <a:srgbClr val="1B193E"/>
                </a:solidFill>
              </a:rPr>
              <a:t>réactions</a:t>
            </a:r>
            <a:r>
              <a:rPr lang="es-ES" sz="1400" dirty="0">
                <a:solidFill>
                  <a:srgbClr val="1B193E"/>
                </a:solidFill>
              </a:rPr>
              <a:t> </a:t>
            </a:r>
            <a:r>
              <a:rPr lang="es-ES" sz="1400" dirty="0" err="1">
                <a:solidFill>
                  <a:srgbClr val="1B193E"/>
                </a:solidFill>
              </a:rPr>
              <a:t>d'un</a:t>
            </a:r>
            <a:r>
              <a:rPr lang="es-ES" sz="1400" dirty="0">
                <a:solidFill>
                  <a:srgbClr val="1B193E"/>
                </a:solidFill>
              </a:rPr>
              <a:t> </a:t>
            </a:r>
            <a:r>
              <a:rPr lang="es-ES" sz="1400" dirty="0" err="1">
                <a:solidFill>
                  <a:srgbClr val="1B193E"/>
                </a:solidFill>
              </a:rPr>
              <a:t>groupe</a:t>
            </a:r>
            <a:r>
              <a:rPr lang="es-ES" sz="1400" dirty="0">
                <a:solidFill>
                  <a:srgbClr val="1B193E"/>
                </a:solidFill>
              </a:rPr>
              <a:t>.</a:t>
            </a:r>
            <a:endParaRPr sz="1400" dirty="0">
              <a:solidFill>
                <a:srgbClr val="1B193E"/>
              </a:solidFill>
            </a:endParaRPr>
          </a:p>
          <a:p>
            <a:pPr marL="0" lvl="0" indent="0" algn="l" rtl="0">
              <a:lnSpc>
                <a:spcPct val="100000"/>
              </a:lnSpc>
              <a:spcBef>
                <a:spcPts val="0"/>
              </a:spcBef>
              <a:spcAft>
                <a:spcPts val="0"/>
              </a:spcAft>
              <a:buNone/>
            </a:pPr>
            <a:endParaRPr sz="1400" dirty="0">
              <a:solidFill>
                <a:srgbClr val="1B193E"/>
              </a:solidFill>
            </a:endParaRPr>
          </a:p>
          <a:p>
            <a:pPr marL="0" lvl="0" indent="0" algn="l" rtl="0">
              <a:lnSpc>
                <a:spcPct val="100000"/>
              </a:lnSpc>
              <a:spcBef>
                <a:spcPts val="0"/>
              </a:spcBef>
              <a:spcAft>
                <a:spcPts val="0"/>
              </a:spcAft>
              <a:buNone/>
            </a:pPr>
            <a:r>
              <a:rPr lang="es-ES" sz="1400" b="1" dirty="0" err="1">
                <a:solidFill>
                  <a:srgbClr val="1B193E"/>
                </a:solidFill>
              </a:rPr>
              <a:t>Lucidspark</a:t>
            </a:r>
            <a:r>
              <a:rPr lang="es-ES" sz="1400" b="1" dirty="0">
                <a:solidFill>
                  <a:srgbClr val="1B193E"/>
                </a:solidFill>
              </a:rPr>
              <a:t> :</a:t>
            </a:r>
            <a:r>
              <a:rPr lang="es-ES" sz="1400" dirty="0">
                <a:solidFill>
                  <a:srgbClr val="1B193E"/>
                </a:solidFill>
              </a:rPr>
              <a:t> Une </a:t>
            </a:r>
            <a:r>
              <a:rPr lang="es-ES" sz="1400" dirty="0" err="1">
                <a:solidFill>
                  <a:srgbClr val="1B193E"/>
                </a:solidFill>
              </a:rPr>
              <a:t>plateforme</a:t>
            </a:r>
            <a:r>
              <a:rPr lang="es-ES" sz="1400" dirty="0">
                <a:solidFill>
                  <a:srgbClr val="1B193E"/>
                </a:solidFill>
              </a:rPr>
              <a:t> de </a:t>
            </a:r>
            <a:r>
              <a:rPr lang="es-ES" sz="1400" dirty="0" err="1">
                <a:solidFill>
                  <a:srgbClr val="1B193E"/>
                </a:solidFill>
              </a:rPr>
              <a:t>tableau</a:t>
            </a:r>
            <a:r>
              <a:rPr lang="es-ES" sz="1400" dirty="0">
                <a:solidFill>
                  <a:srgbClr val="1B193E"/>
                </a:solidFill>
              </a:rPr>
              <a:t> </a:t>
            </a:r>
            <a:r>
              <a:rPr lang="es-ES" sz="1400" dirty="0" err="1">
                <a:solidFill>
                  <a:srgbClr val="1B193E"/>
                </a:solidFill>
              </a:rPr>
              <a:t>blanc</a:t>
            </a:r>
            <a:r>
              <a:rPr lang="es-ES" sz="1400" dirty="0">
                <a:solidFill>
                  <a:srgbClr val="1B193E"/>
                </a:solidFill>
              </a:rPr>
              <a:t> </a:t>
            </a:r>
            <a:r>
              <a:rPr lang="es-ES" sz="1400" dirty="0" err="1">
                <a:solidFill>
                  <a:srgbClr val="1B193E"/>
                </a:solidFill>
              </a:rPr>
              <a:t>virtuel</a:t>
            </a:r>
            <a:r>
              <a:rPr lang="es-ES" sz="1400" dirty="0">
                <a:solidFill>
                  <a:srgbClr val="1B193E"/>
                </a:solidFill>
              </a:rPr>
              <a:t> qui </a:t>
            </a:r>
            <a:r>
              <a:rPr lang="es-ES" sz="1400" dirty="0" err="1">
                <a:solidFill>
                  <a:srgbClr val="1B193E"/>
                </a:solidFill>
              </a:rPr>
              <a:t>permet</a:t>
            </a:r>
            <a:r>
              <a:rPr lang="es-ES" sz="1400" dirty="0">
                <a:solidFill>
                  <a:srgbClr val="1B193E"/>
                </a:solidFill>
              </a:rPr>
              <a:t> le </a:t>
            </a:r>
            <a:r>
              <a:rPr lang="es-ES" sz="1400" dirty="0" err="1">
                <a:solidFill>
                  <a:srgbClr val="1B193E"/>
                </a:solidFill>
              </a:rPr>
              <a:t>brainstorming</a:t>
            </a:r>
            <a:r>
              <a:rPr lang="es-ES" sz="1400" dirty="0">
                <a:solidFill>
                  <a:srgbClr val="1B193E"/>
                </a:solidFill>
              </a:rPr>
              <a:t> et la </a:t>
            </a:r>
            <a:r>
              <a:rPr lang="es-ES" sz="1400" dirty="0" err="1">
                <a:solidFill>
                  <a:srgbClr val="1B193E"/>
                </a:solidFill>
              </a:rPr>
              <a:t>collaboration</a:t>
            </a:r>
            <a:r>
              <a:rPr lang="es-ES" sz="1400" dirty="0">
                <a:solidFill>
                  <a:srgbClr val="1B193E"/>
                </a:solidFill>
              </a:rPr>
              <a:t> en </a:t>
            </a:r>
            <a:r>
              <a:rPr lang="es-ES" sz="1400" dirty="0" err="1">
                <a:solidFill>
                  <a:srgbClr val="1B193E"/>
                </a:solidFill>
              </a:rPr>
              <a:t>temps</a:t>
            </a:r>
            <a:r>
              <a:rPr lang="es-ES" sz="1400" dirty="0">
                <a:solidFill>
                  <a:srgbClr val="1B193E"/>
                </a:solidFill>
              </a:rPr>
              <a:t> </a:t>
            </a:r>
            <a:r>
              <a:rPr lang="es-ES" sz="1400" dirty="0" err="1">
                <a:solidFill>
                  <a:srgbClr val="1B193E"/>
                </a:solidFill>
              </a:rPr>
              <a:t>réel</a:t>
            </a:r>
            <a:r>
              <a:rPr lang="es-ES" sz="1400" dirty="0">
                <a:solidFill>
                  <a:srgbClr val="1B193E"/>
                </a:solidFill>
              </a:rPr>
              <a:t>. Elle </a:t>
            </a:r>
            <a:r>
              <a:rPr lang="es-ES" sz="1400" dirty="0" err="1">
                <a:solidFill>
                  <a:srgbClr val="1B193E"/>
                </a:solidFill>
              </a:rPr>
              <a:t>offre</a:t>
            </a:r>
            <a:r>
              <a:rPr lang="es-ES" sz="1400" dirty="0">
                <a:solidFill>
                  <a:srgbClr val="1B193E"/>
                </a:solidFill>
              </a:rPr>
              <a:t> des </a:t>
            </a:r>
            <a:r>
              <a:rPr lang="es-ES" sz="1400" dirty="0" err="1">
                <a:solidFill>
                  <a:srgbClr val="1B193E"/>
                </a:solidFill>
              </a:rPr>
              <a:t>fonctionnalités</a:t>
            </a:r>
            <a:r>
              <a:rPr lang="es-ES" sz="1400" dirty="0">
                <a:solidFill>
                  <a:srgbClr val="1B193E"/>
                </a:solidFill>
              </a:rPr>
              <a:t> </a:t>
            </a:r>
            <a:r>
              <a:rPr lang="es-ES" sz="1400" dirty="0" err="1">
                <a:solidFill>
                  <a:srgbClr val="1B193E"/>
                </a:solidFill>
              </a:rPr>
              <a:t>telles</a:t>
            </a:r>
            <a:r>
              <a:rPr lang="es-ES" sz="1400" dirty="0">
                <a:solidFill>
                  <a:srgbClr val="1B193E"/>
                </a:solidFill>
              </a:rPr>
              <a:t> que des notes </a:t>
            </a:r>
            <a:r>
              <a:rPr lang="es-ES" sz="1400" dirty="0" err="1">
                <a:solidFill>
                  <a:srgbClr val="1B193E"/>
                </a:solidFill>
              </a:rPr>
              <a:t>autocollantes</a:t>
            </a:r>
            <a:r>
              <a:rPr lang="es-ES" sz="1400" dirty="0">
                <a:solidFill>
                  <a:srgbClr val="1B193E"/>
                </a:solidFill>
              </a:rPr>
              <a:t>, des </a:t>
            </a:r>
            <a:r>
              <a:rPr lang="es-ES" sz="1400" dirty="0" err="1">
                <a:solidFill>
                  <a:srgbClr val="1B193E"/>
                </a:solidFill>
              </a:rPr>
              <a:t>outils</a:t>
            </a:r>
            <a:r>
              <a:rPr lang="es-ES" sz="1400" dirty="0">
                <a:solidFill>
                  <a:srgbClr val="1B193E"/>
                </a:solidFill>
              </a:rPr>
              <a:t> de </a:t>
            </a:r>
            <a:r>
              <a:rPr lang="es-ES" sz="1400" dirty="0" err="1">
                <a:solidFill>
                  <a:srgbClr val="1B193E"/>
                </a:solidFill>
              </a:rPr>
              <a:t>dessin</a:t>
            </a:r>
            <a:r>
              <a:rPr lang="es-ES" sz="1400" dirty="0">
                <a:solidFill>
                  <a:srgbClr val="1B193E"/>
                </a:solidFill>
              </a:rPr>
              <a:t> et des </a:t>
            </a:r>
            <a:r>
              <a:rPr lang="es-ES" sz="1400" dirty="0" err="1">
                <a:solidFill>
                  <a:srgbClr val="1B193E"/>
                </a:solidFill>
              </a:rPr>
              <a:t>modèles</a:t>
            </a:r>
            <a:r>
              <a:rPr lang="es-ES" sz="1400" dirty="0">
                <a:solidFill>
                  <a:srgbClr val="1B193E"/>
                </a:solidFill>
              </a:rPr>
              <a:t>.</a:t>
            </a:r>
            <a:endParaRPr sz="1400" dirty="0">
              <a:solidFill>
                <a:srgbClr val="1B193E"/>
              </a:solidFill>
            </a:endParaRPr>
          </a:p>
          <a:p>
            <a:pPr marL="0" lvl="0" indent="0" algn="l" rtl="0">
              <a:lnSpc>
                <a:spcPct val="100000"/>
              </a:lnSpc>
              <a:spcBef>
                <a:spcPts val="0"/>
              </a:spcBef>
              <a:spcAft>
                <a:spcPts val="0"/>
              </a:spcAft>
              <a:buNone/>
            </a:pPr>
            <a:endParaRPr sz="1400" dirty="0">
              <a:solidFill>
                <a:srgbClr val="1B193E"/>
              </a:solidFill>
            </a:endParaRPr>
          </a:p>
          <a:p>
            <a:pPr marL="0" lvl="0" indent="0" algn="l" rtl="0">
              <a:lnSpc>
                <a:spcPct val="100000"/>
              </a:lnSpc>
              <a:spcBef>
                <a:spcPts val="0"/>
              </a:spcBef>
              <a:spcAft>
                <a:spcPts val="0"/>
              </a:spcAft>
              <a:buNone/>
            </a:pPr>
            <a:r>
              <a:rPr lang="es-ES" sz="1400" b="1" dirty="0" err="1">
                <a:solidFill>
                  <a:srgbClr val="1B193E"/>
                </a:solidFill>
              </a:rPr>
              <a:t>Conceptboard</a:t>
            </a:r>
            <a:r>
              <a:rPr lang="es-ES" sz="1400" b="1" dirty="0">
                <a:solidFill>
                  <a:srgbClr val="1B193E"/>
                </a:solidFill>
              </a:rPr>
              <a:t> :</a:t>
            </a:r>
            <a:r>
              <a:rPr lang="es-ES" sz="1400" dirty="0">
                <a:solidFill>
                  <a:srgbClr val="1B193E"/>
                </a:solidFill>
              </a:rPr>
              <a:t> </a:t>
            </a:r>
            <a:r>
              <a:rPr lang="es-ES" sz="1400" dirty="0" err="1">
                <a:solidFill>
                  <a:srgbClr val="1B193E"/>
                </a:solidFill>
              </a:rPr>
              <a:t>Plate</a:t>
            </a:r>
            <a:r>
              <a:rPr lang="es-ES" sz="1400" dirty="0">
                <a:solidFill>
                  <a:srgbClr val="1B193E"/>
                </a:solidFill>
              </a:rPr>
              <a:t>-forme de </a:t>
            </a:r>
            <a:r>
              <a:rPr lang="es-ES" sz="1400" dirty="0" err="1">
                <a:solidFill>
                  <a:srgbClr val="1B193E"/>
                </a:solidFill>
              </a:rPr>
              <a:t>collaboration</a:t>
            </a:r>
            <a:r>
              <a:rPr lang="es-ES" sz="1400" dirty="0">
                <a:solidFill>
                  <a:srgbClr val="1B193E"/>
                </a:solidFill>
              </a:rPr>
              <a:t> </a:t>
            </a:r>
            <a:r>
              <a:rPr lang="es-ES" sz="1400" dirty="0" err="1">
                <a:solidFill>
                  <a:srgbClr val="1B193E"/>
                </a:solidFill>
              </a:rPr>
              <a:t>visuelle</a:t>
            </a:r>
            <a:r>
              <a:rPr lang="es-ES" sz="1400" dirty="0">
                <a:solidFill>
                  <a:srgbClr val="1B193E"/>
                </a:solidFill>
              </a:rPr>
              <a:t> </a:t>
            </a:r>
            <a:r>
              <a:rPr lang="es-ES" sz="1400" dirty="0" err="1">
                <a:solidFill>
                  <a:srgbClr val="1B193E"/>
                </a:solidFill>
              </a:rPr>
              <a:t>conçue</a:t>
            </a:r>
            <a:r>
              <a:rPr lang="es-ES" sz="1400" dirty="0">
                <a:solidFill>
                  <a:srgbClr val="1B193E"/>
                </a:solidFill>
              </a:rPr>
              <a:t> </a:t>
            </a:r>
            <a:r>
              <a:rPr lang="es-ES" sz="1400" dirty="0" err="1">
                <a:solidFill>
                  <a:srgbClr val="1B193E"/>
                </a:solidFill>
              </a:rPr>
              <a:t>pour</a:t>
            </a:r>
            <a:r>
              <a:rPr lang="es-ES" sz="1400" dirty="0">
                <a:solidFill>
                  <a:srgbClr val="1B193E"/>
                </a:solidFill>
              </a:rPr>
              <a:t> le </a:t>
            </a:r>
            <a:r>
              <a:rPr lang="es-ES" sz="1400" dirty="0" err="1">
                <a:solidFill>
                  <a:srgbClr val="1B193E"/>
                </a:solidFill>
              </a:rPr>
              <a:t>brainstorming</a:t>
            </a:r>
            <a:r>
              <a:rPr lang="es-ES" sz="1400" dirty="0">
                <a:solidFill>
                  <a:srgbClr val="1B193E"/>
                </a:solidFill>
              </a:rPr>
              <a:t>, la </a:t>
            </a:r>
            <a:r>
              <a:rPr lang="es-ES" sz="1400" dirty="0" err="1">
                <a:solidFill>
                  <a:srgbClr val="1B193E"/>
                </a:solidFill>
              </a:rPr>
              <a:t>visualisation</a:t>
            </a:r>
            <a:r>
              <a:rPr lang="es-ES" sz="1400" dirty="0">
                <a:solidFill>
                  <a:srgbClr val="1B193E"/>
                </a:solidFill>
              </a:rPr>
              <a:t> </a:t>
            </a:r>
            <a:r>
              <a:rPr lang="es-ES" sz="1400" dirty="0" err="1">
                <a:solidFill>
                  <a:srgbClr val="1B193E"/>
                </a:solidFill>
              </a:rPr>
              <a:t>d'idées</a:t>
            </a:r>
            <a:r>
              <a:rPr lang="es-ES" sz="1400" dirty="0">
                <a:solidFill>
                  <a:srgbClr val="1B193E"/>
                </a:solidFill>
              </a:rPr>
              <a:t> et la </a:t>
            </a:r>
            <a:r>
              <a:rPr lang="es-ES" sz="1400" dirty="0" err="1">
                <a:solidFill>
                  <a:srgbClr val="1B193E"/>
                </a:solidFill>
              </a:rPr>
              <a:t>planification</a:t>
            </a:r>
            <a:r>
              <a:rPr lang="es-ES" sz="1400" dirty="0">
                <a:solidFill>
                  <a:srgbClr val="1B193E"/>
                </a:solidFill>
              </a:rPr>
              <a:t> de </a:t>
            </a:r>
            <a:r>
              <a:rPr lang="es-ES" sz="1400" dirty="0" err="1">
                <a:solidFill>
                  <a:srgbClr val="1B193E"/>
                </a:solidFill>
              </a:rPr>
              <a:t>projets</a:t>
            </a:r>
            <a:r>
              <a:rPr lang="es-ES" sz="1400" dirty="0">
                <a:solidFill>
                  <a:srgbClr val="1B193E"/>
                </a:solidFill>
              </a:rPr>
              <a:t>. Elle </a:t>
            </a:r>
            <a:r>
              <a:rPr lang="es-ES" sz="1400" dirty="0" err="1">
                <a:solidFill>
                  <a:srgbClr val="1B193E"/>
                </a:solidFill>
              </a:rPr>
              <a:t>est</a:t>
            </a:r>
            <a:r>
              <a:rPr lang="es-ES" sz="1400" dirty="0">
                <a:solidFill>
                  <a:srgbClr val="1B193E"/>
                </a:solidFill>
              </a:rPr>
              <a:t> idéale </a:t>
            </a:r>
            <a:r>
              <a:rPr lang="es-ES" sz="1400" dirty="0" err="1">
                <a:solidFill>
                  <a:srgbClr val="1B193E"/>
                </a:solidFill>
              </a:rPr>
              <a:t>pour</a:t>
            </a:r>
            <a:r>
              <a:rPr lang="es-ES" sz="1400" dirty="0">
                <a:solidFill>
                  <a:srgbClr val="1B193E"/>
                </a:solidFill>
              </a:rPr>
              <a:t> les </a:t>
            </a:r>
            <a:r>
              <a:rPr lang="es-ES" sz="1400" dirty="0" err="1">
                <a:solidFill>
                  <a:srgbClr val="1B193E"/>
                </a:solidFill>
              </a:rPr>
              <a:t>équipes</a:t>
            </a:r>
            <a:r>
              <a:rPr lang="es-ES" sz="1400" dirty="0">
                <a:solidFill>
                  <a:srgbClr val="1B193E"/>
                </a:solidFill>
              </a:rPr>
              <a:t> à </a:t>
            </a:r>
            <a:r>
              <a:rPr lang="es-ES" sz="1400" dirty="0" err="1">
                <a:solidFill>
                  <a:srgbClr val="1B193E"/>
                </a:solidFill>
              </a:rPr>
              <a:t>distance</a:t>
            </a:r>
            <a:r>
              <a:rPr lang="es-ES" sz="1400" dirty="0">
                <a:solidFill>
                  <a:srgbClr val="1B193E"/>
                </a:solidFill>
              </a:rPr>
              <a:t>.</a:t>
            </a:r>
            <a:endParaRPr sz="1400" dirty="0">
              <a:solidFill>
                <a:srgbClr val="1B193E"/>
              </a:solidFill>
            </a:endParaRPr>
          </a:p>
          <a:p>
            <a:pPr marL="0" lvl="0" indent="0" algn="l" rtl="0">
              <a:lnSpc>
                <a:spcPct val="100000"/>
              </a:lnSpc>
              <a:spcBef>
                <a:spcPts val="0"/>
              </a:spcBef>
              <a:spcAft>
                <a:spcPts val="0"/>
              </a:spcAft>
              <a:buNone/>
            </a:pPr>
            <a:endParaRPr sz="1400" dirty="0">
              <a:solidFill>
                <a:srgbClr val="1B193E"/>
              </a:solidFill>
            </a:endParaRPr>
          </a:p>
          <a:p>
            <a:pPr marL="0" lvl="0" indent="0" algn="l" rtl="0">
              <a:lnSpc>
                <a:spcPct val="100000"/>
              </a:lnSpc>
              <a:spcBef>
                <a:spcPts val="0"/>
              </a:spcBef>
              <a:spcAft>
                <a:spcPts val="0"/>
              </a:spcAft>
              <a:buNone/>
            </a:pPr>
            <a:r>
              <a:rPr lang="es-ES" sz="1400" b="1" dirty="0">
                <a:solidFill>
                  <a:srgbClr val="1B193E"/>
                </a:solidFill>
              </a:rPr>
              <a:t>Zoho </a:t>
            </a:r>
            <a:r>
              <a:rPr lang="es-ES" sz="1400" b="1" dirty="0" err="1">
                <a:solidFill>
                  <a:srgbClr val="1B193E"/>
                </a:solidFill>
              </a:rPr>
              <a:t>Whiteboards</a:t>
            </a:r>
            <a:r>
              <a:rPr lang="es-ES" sz="1400" b="1" dirty="0">
                <a:solidFill>
                  <a:srgbClr val="1B193E"/>
                </a:solidFill>
              </a:rPr>
              <a:t> :</a:t>
            </a:r>
            <a:r>
              <a:rPr lang="es-ES" sz="1400" dirty="0">
                <a:solidFill>
                  <a:srgbClr val="1B193E"/>
                </a:solidFill>
              </a:rPr>
              <a:t> Un </a:t>
            </a:r>
            <a:r>
              <a:rPr lang="es-ES" sz="1400" dirty="0" err="1">
                <a:solidFill>
                  <a:srgbClr val="1B193E"/>
                </a:solidFill>
              </a:rPr>
              <a:t>outil</a:t>
            </a:r>
            <a:r>
              <a:rPr lang="es-ES" sz="1400" dirty="0">
                <a:solidFill>
                  <a:srgbClr val="1B193E"/>
                </a:solidFill>
              </a:rPr>
              <a:t> de </a:t>
            </a:r>
            <a:r>
              <a:rPr lang="es-ES" sz="1400" dirty="0" err="1">
                <a:solidFill>
                  <a:srgbClr val="1B193E"/>
                </a:solidFill>
              </a:rPr>
              <a:t>tableau</a:t>
            </a:r>
            <a:r>
              <a:rPr lang="es-ES" sz="1400" dirty="0">
                <a:solidFill>
                  <a:srgbClr val="1B193E"/>
                </a:solidFill>
              </a:rPr>
              <a:t> </a:t>
            </a:r>
            <a:r>
              <a:rPr lang="es-ES" sz="1400" dirty="0" err="1">
                <a:solidFill>
                  <a:srgbClr val="1B193E"/>
                </a:solidFill>
              </a:rPr>
              <a:t>blanc</a:t>
            </a:r>
            <a:r>
              <a:rPr lang="es-ES" sz="1400" dirty="0">
                <a:solidFill>
                  <a:srgbClr val="1B193E"/>
                </a:solidFill>
              </a:rPr>
              <a:t> en </a:t>
            </a:r>
            <a:r>
              <a:rPr lang="es-ES" sz="1400" dirty="0" err="1">
                <a:solidFill>
                  <a:srgbClr val="1B193E"/>
                </a:solidFill>
              </a:rPr>
              <a:t>ligne</a:t>
            </a:r>
            <a:r>
              <a:rPr lang="es-ES" sz="1400" dirty="0">
                <a:solidFill>
                  <a:srgbClr val="1B193E"/>
                </a:solidFill>
              </a:rPr>
              <a:t> qui </a:t>
            </a:r>
            <a:r>
              <a:rPr lang="es-ES" sz="1400" dirty="0" err="1">
                <a:solidFill>
                  <a:srgbClr val="1B193E"/>
                </a:solidFill>
              </a:rPr>
              <a:t>permet</a:t>
            </a:r>
            <a:r>
              <a:rPr lang="es-ES" sz="1400" dirty="0">
                <a:solidFill>
                  <a:srgbClr val="1B193E"/>
                </a:solidFill>
              </a:rPr>
              <a:t> de faire du </a:t>
            </a:r>
            <a:r>
              <a:rPr lang="es-ES" sz="1400" dirty="0" err="1">
                <a:solidFill>
                  <a:srgbClr val="1B193E"/>
                </a:solidFill>
              </a:rPr>
              <a:t>brainstorming</a:t>
            </a:r>
            <a:r>
              <a:rPr lang="es-ES" sz="1400" dirty="0">
                <a:solidFill>
                  <a:srgbClr val="1B193E"/>
                </a:solidFill>
              </a:rPr>
              <a:t> et du </a:t>
            </a:r>
            <a:r>
              <a:rPr lang="es-ES" sz="1400" dirty="0" err="1">
                <a:solidFill>
                  <a:srgbClr val="1B193E"/>
                </a:solidFill>
              </a:rPr>
              <a:t>dessin</a:t>
            </a:r>
            <a:r>
              <a:rPr lang="es-ES" sz="1400" dirty="0">
                <a:solidFill>
                  <a:srgbClr val="1B193E"/>
                </a:solidFill>
              </a:rPr>
              <a:t> en </a:t>
            </a:r>
            <a:r>
              <a:rPr lang="es-ES" sz="1400" dirty="0" err="1">
                <a:solidFill>
                  <a:srgbClr val="1B193E"/>
                </a:solidFill>
              </a:rPr>
              <a:t>collaboration</a:t>
            </a:r>
            <a:r>
              <a:rPr lang="es-ES" sz="1400" dirty="0">
                <a:solidFill>
                  <a:srgbClr val="1B193E"/>
                </a:solidFill>
              </a:rPr>
              <a:t>. </a:t>
            </a:r>
            <a:r>
              <a:rPr lang="es-ES" sz="1400" dirty="0" err="1">
                <a:solidFill>
                  <a:srgbClr val="1B193E"/>
                </a:solidFill>
              </a:rPr>
              <a:t>Il</a:t>
            </a:r>
            <a:r>
              <a:rPr lang="es-ES" sz="1400" dirty="0">
                <a:solidFill>
                  <a:srgbClr val="1B193E"/>
                </a:solidFill>
              </a:rPr>
              <a:t> </a:t>
            </a:r>
            <a:r>
              <a:rPr lang="es-ES" sz="1400" dirty="0" err="1">
                <a:solidFill>
                  <a:srgbClr val="1B193E"/>
                </a:solidFill>
              </a:rPr>
              <a:t>s'intègre</a:t>
            </a:r>
            <a:r>
              <a:rPr lang="es-ES" sz="1400" dirty="0">
                <a:solidFill>
                  <a:srgbClr val="1B193E"/>
                </a:solidFill>
              </a:rPr>
              <a:t> à </a:t>
            </a:r>
            <a:r>
              <a:rPr lang="es-ES" sz="1400" dirty="0" err="1">
                <a:solidFill>
                  <a:srgbClr val="1B193E"/>
                </a:solidFill>
              </a:rPr>
              <a:t>d'autres</a:t>
            </a:r>
            <a:r>
              <a:rPr lang="es-ES" sz="1400" dirty="0">
                <a:solidFill>
                  <a:srgbClr val="1B193E"/>
                </a:solidFill>
              </a:rPr>
              <a:t> </a:t>
            </a:r>
            <a:r>
              <a:rPr lang="es-ES" sz="1400" dirty="0" err="1">
                <a:solidFill>
                  <a:srgbClr val="1B193E"/>
                </a:solidFill>
              </a:rPr>
              <a:t>applications</a:t>
            </a:r>
            <a:r>
              <a:rPr lang="es-ES" sz="1400" dirty="0">
                <a:solidFill>
                  <a:srgbClr val="1B193E"/>
                </a:solidFill>
              </a:rPr>
              <a:t> Zoho </a:t>
            </a:r>
            <a:r>
              <a:rPr lang="es-ES" sz="1400" dirty="0" err="1">
                <a:solidFill>
                  <a:srgbClr val="1B193E"/>
                </a:solidFill>
              </a:rPr>
              <a:t>pour</a:t>
            </a:r>
            <a:r>
              <a:rPr lang="es-ES" sz="1400" dirty="0">
                <a:solidFill>
                  <a:srgbClr val="1B193E"/>
                </a:solidFill>
              </a:rPr>
              <a:t> un flux de </a:t>
            </a:r>
            <a:r>
              <a:rPr lang="es-ES" sz="1400" dirty="0" err="1">
                <a:solidFill>
                  <a:srgbClr val="1B193E"/>
                </a:solidFill>
              </a:rPr>
              <a:t>travail</a:t>
            </a:r>
            <a:r>
              <a:rPr lang="es-ES" sz="1400" dirty="0">
                <a:solidFill>
                  <a:srgbClr val="1B193E"/>
                </a:solidFill>
              </a:rPr>
              <a:t> fluide.</a:t>
            </a:r>
            <a:endParaRPr sz="1400" dirty="0">
              <a:solidFill>
                <a:srgbClr val="1B193E"/>
              </a:solidFill>
            </a:endParaRPr>
          </a:p>
          <a:p>
            <a:pPr marL="0" lvl="0" indent="0" algn="l" rtl="0">
              <a:lnSpc>
                <a:spcPct val="100000"/>
              </a:lnSpc>
              <a:spcBef>
                <a:spcPts val="0"/>
              </a:spcBef>
              <a:spcAft>
                <a:spcPts val="0"/>
              </a:spcAft>
              <a:buNone/>
            </a:pPr>
            <a:endParaRPr sz="1400" dirty="0">
              <a:solidFill>
                <a:srgbClr val="1B193E"/>
              </a:solidFill>
            </a:endParaRPr>
          </a:p>
          <a:p>
            <a:pPr marL="0" lvl="0" indent="0" algn="l" rtl="0">
              <a:lnSpc>
                <a:spcPct val="100000"/>
              </a:lnSpc>
              <a:spcBef>
                <a:spcPts val="0"/>
              </a:spcBef>
              <a:spcAft>
                <a:spcPts val="0"/>
              </a:spcAft>
              <a:buNone/>
            </a:pPr>
            <a:r>
              <a:rPr lang="es-ES" sz="1400" b="1" dirty="0" err="1">
                <a:solidFill>
                  <a:srgbClr val="1B193E"/>
                </a:solidFill>
              </a:rPr>
              <a:t>Logiciels</a:t>
            </a:r>
            <a:r>
              <a:rPr lang="es-ES" sz="1400" b="1" dirty="0">
                <a:solidFill>
                  <a:srgbClr val="1B193E"/>
                </a:solidFill>
              </a:rPr>
              <a:t> de </a:t>
            </a:r>
            <a:r>
              <a:rPr lang="es-ES" sz="1400" b="1" dirty="0" err="1">
                <a:solidFill>
                  <a:srgbClr val="1B193E"/>
                </a:solidFill>
              </a:rPr>
              <a:t>gestion</a:t>
            </a:r>
            <a:r>
              <a:rPr lang="es-ES" sz="1400" b="1" dirty="0">
                <a:solidFill>
                  <a:srgbClr val="1B193E"/>
                </a:solidFill>
              </a:rPr>
              <a:t> de </a:t>
            </a:r>
            <a:r>
              <a:rPr lang="es-ES" sz="1400" b="1" dirty="0" err="1">
                <a:solidFill>
                  <a:srgbClr val="1B193E"/>
                </a:solidFill>
              </a:rPr>
              <a:t>l'idéation</a:t>
            </a:r>
            <a:r>
              <a:rPr lang="es-ES" sz="1400" b="1" dirty="0">
                <a:solidFill>
                  <a:srgbClr val="1B193E"/>
                </a:solidFill>
              </a:rPr>
              <a:t> et de </a:t>
            </a:r>
            <a:r>
              <a:rPr lang="es-ES" sz="1400" b="1" dirty="0" err="1">
                <a:solidFill>
                  <a:srgbClr val="1B193E"/>
                </a:solidFill>
              </a:rPr>
              <a:t>l'innovation</a:t>
            </a:r>
            <a:r>
              <a:rPr lang="es-ES" sz="1400" b="1" dirty="0">
                <a:solidFill>
                  <a:srgbClr val="1B193E"/>
                </a:solidFill>
              </a:rPr>
              <a:t> :</a:t>
            </a:r>
            <a:r>
              <a:rPr lang="es-ES" sz="1400" dirty="0">
                <a:solidFill>
                  <a:srgbClr val="1B193E"/>
                </a:solidFill>
              </a:rPr>
              <a:t> Des </a:t>
            </a:r>
            <a:r>
              <a:rPr lang="es-ES" sz="1400" dirty="0" err="1">
                <a:solidFill>
                  <a:srgbClr val="1B193E"/>
                </a:solidFill>
              </a:rPr>
              <a:t>plateformes</a:t>
            </a:r>
            <a:r>
              <a:rPr lang="es-ES" sz="1400" dirty="0">
                <a:solidFill>
                  <a:srgbClr val="1B193E"/>
                </a:solidFill>
              </a:rPr>
              <a:t> </a:t>
            </a:r>
            <a:r>
              <a:rPr lang="es-ES" sz="1400" dirty="0" err="1">
                <a:solidFill>
                  <a:srgbClr val="1B193E"/>
                </a:solidFill>
              </a:rPr>
              <a:t>comme</a:t>
            </a:r>
            <a:r>
              <a:rPr lang="es-ES" sz="1400" dirty="0">
                <a:solidFill>
                  <a:srgbClr val="1B193E"/>
                </a:solidFill>
              </a:rPr>
              <a:t> </a:t>
            </a:r>
            <a:r>
              <a:rPr lang="es-ES" sz="1400" dirty="0" err="1">
                <a:solidFill>
                  <a:srgbClr val="1B193E"/>
                </a:solidFill>
              </a:rPr>
              <a:t>IdeaScale</a:t>
            </a:r>
            <a:r>
              <a:rPr lang="es-ES" sz="1400" dirty="0">
                <a:solidFill>
                  <a:srgbClr val="1B193E"/>
                </a:solidFill>
              </a:rPr>
              <a:t> et </a:t>
            </a:r>
            <a:r>
              <a:rPr lang="es-ES" sz="1400" dirty="0" err="1">
                <a:solidFill>
                  <a:srgbClr val="1B193E"/>
                </a:solidFill>
              </a:rPr>
              <a:t>Brightidea</a:t>
            </a:r>
            <a:r>
              <a:rPr lang="es-ES" sz="1400" dirty="0">
                <a:solidFill>
                  <a:srgbClr val="1B193E"/>
                </a:solidFill>
              </a:rPr>
              <a:t> </a:t>
            </a:r>
            <a:r>
              <a:rPr lang="es-ES" sz="1400" dirty="0" err="1">
                <a:solidFill>
                  <a:srgbClr val="1B193E"/>
                </a:solidFill>
              </a:rPr>
              <a:t>sont</a:t>
            </a:r>
            <a:r>
              <a:rPr lang="es-ES" sz="1400" dirty="0">
                <a:solidFill>
                  <a:srgbClr val="1B193E"/>
                </a:solidFill>
              </a:rPr>
              <a:t> </a:t>
            </a:r>
            <a:r>
              <a:rPr lang="es-ES" sz="1400" dirty="0" err="1">
                <a:solidFill>
                  <a:srgbClr val="1B193E"/>
                </a:solidFill>
              </a:rPr>
              <a:t>spécifiquement</a:t>
            </a:r>
            <a:r>
              <a:rPr lang="es-ES" sz="1400" dirty="0">
                <a:solidFill>
                  <a:srgbClr val="1B193E"/>
                </a:solidFill>
              </a:rPr>
              <a:t> </a:t>
            </a:r>
            <a:r>
              <a:rPr lang="es-ES" sz="1400" dirty="0" err="1">
                <a:solidFill>
                  <a:srgbClr val="1B193E"/>
                </a:solidFill>
              </a:rPr>
              <a:t>conçues</a:t>
            </a:r>
            <a:r>
              <a:rPr lang="es-ES" sz="1400" dirty="0">
                <a:solidFill>
                  <a:srgbClr val="1B193E"/>
                </a:solidFill>
              </a:rPr>
              <a:t> </a:t>
            </a:r>
            <a:r>
              <a:rPr lang="es-ES" sz="1400" dirty="0" err="1">
                <a:solidFill>
                  <a:srgbClr val="1B193E"/>
                </a:solidFill>
              </a:rPr>
              <a:t>pour</a:t>
            </a:r>
            <a:r>
              <a:rPr lang="es-ES" sz="1400" dirty="0">
                <a:solidFill>
                  <a:srgbClr val="1B193E"/>
                </a:solidFill>
              </a:rPr>
              <a:t> </a:t>
            </a:r>
            <a:r>
              <a:rPr lang="es-ES" sz="1400" dirty="0" err="1">
                <a:solidFill>
                  <a:srgbClr val="1B193E"/>
                </a:solidFill>
              </a:rPr>
              <a:t>capturer</a:t>
            </a:r>
            <a:r>
              <a:rPr lang="es-ES" sz="1400" dirty="0">
                <a:solidFill>
                  <a:srgbClr val="1B193E"/>
                </a:solidFill>
              </a:rPr>
              <a:t> et </a:t>
            </a:r>
            <a:r>
              <a:rPr lang="es-ES" sz="1400" dirty="0" err="1">
                <a:solidFill>
                  <a:srgbClr val="1B193E"/>
                </a:solidFill>
              </a:rPr>
              <a:t>gérer</a:t>
            </a:r>
            <a:r>
              <a:rPr lang="es-ES" sz="1400" dirty="0">
                <a:solidFill>
                  <a:srgbClr val="1B193E"/>
                </a:solidFill>
              </a:rPr>
              <a:t> les </a:t>
            </a:r>
            <a:r>
              <a:rPr lang="es-ES" sz="1400" dirty="0" err="1">
                <a:solidFill>
                  <a:srgbClr val="1B193E"/>
                </a:solidFill>
              </a:rPr>
              <a:t>idées</a:t>
            </a:r>
            <a:r>
              <a:rPr lang="es-ES" sz="1400" dirty="0">
                <a:solidFill>
                  <a:srgbClr val="1B193E"/>
                </a:solidFill>
              </a:rPr>
              <a:t> </a:t>
            </a:r>
            <a:r>
              <a:rPr lang="es-ES" sz="1400" dirty="0" err="1">
                <a:solidFill>
                  <a:srgbClr val="1B193E"/>
                </a:solidFill>
              </a:rPr>
              <a:t>d'innovation</a:t>
            </a:r>
            <a:r>
              <a:rPr lang="es-ES" sz="1400" dirty="0">
                <a:solidFill>
                  <a:srgbClr val="1B193E"/>
                </a:solidFill>
              </a:rPr>
              <a:t>.</a:t>
            </a:r>
            <a:endParaRPr sz="1400" dirty="0">
              <a:solidFill>
                <a:srgbClr val="1B193E"/>
              </a:solidFill>
            </a:endParaRPr>
          </a:p>
          <a:p>
            <a:pPr marL="0" lvl="0" indent="0" algn="l" rtl="0">
              <a:lnSpc>
                <a:spcPct val="100000"/>
              </a:lnSpc>
              <a:spcBef>
                <a:spcPts val="0"/>
              </a:spcBef>
              <a:spcAft>
                <a:spcPts val="0"/>
              </a:spcAft>
              <a:buNone/>
            </a:pPr>
            <a:endParaRPr sz="1400" dirty="0">
              <a:solidFill>
                <a:srgbClr val="1B193E"/>
              </a:solidFill>
            </a:endParaRPr>
          </a:p>
          <a:p>
            <a:pPr marL="0" lvl="0" indent="0" algn="l" rtl="0">
              <a:lnSpc>
                <a:spcPct val="100000"/>
              </a:lnSpc>
              <a:spcBef>
                <a:spcPts val="0"/>
              </a:spcBef>
              <a:spcAft>
                <a:spcPts val="0"/>
              </a:spcAft>
              <a:buNone/>
            </a:pPr>
            <a:r>
              <a:rPr lang="es-ES" sz="1400" b="1" dirty="0" err="1">
                <a:solidFill>
                  <a:srgbClr val="1B193E"/>
                </a:solidFill>
              </a:rPr>
              <a:t>Éditeurs</a:t>
            </a:r>
            <a:r>
              <a:rPr lang="es-ES" sz="1400" b="1" dirty="0">
                <a:solidFill>
                  <a:srgbClr val="1B193E"/>
                </a:solidFill>
              </a:rPr>
              <a:t> de </a:t>
            </a:r>
            <a:r>
              <a:rPr lang="es-ES" sz="1400" b="1" dirty="0" err="1">
                <a:solidFill>
                  <a:srgbClr val="1B193E"/>
                </a:solidFill>
              </a:rPr>
              <a:t>documents</a:t>
            </a:r>
            <a:r>
              <a:rPr lang="es-ES" sz="1400" b="1" dirty="0">
                <a:solidFill>
                  <a:srgbClr val="1B193E"/>
                </a:solidFill>
              </a:rPr>
              <a:t> </a:t>
            </a:r>
            <a:r>
              <a:rPr lang="es-ES" sz="1400" b="1" dirty="0" err="1">
                <a:solidFill>
                  <a:srgbClr val="1B193E"/>
                </a:solidFill>
              </a:rPr>
              <a:t>collaboratifs</a:t>
            </a:r>
            <a:r>
              <a:rPr lang="es-ES" sz="1400" b="1" dirty="0">
                <a:solidFill>
                  <a:srgbClr val="1B193E"/>
                </a:solidFill>
              </a:rPr>
              <a:t> :</a:t>
            </a:r>
            <a:r>
              <a:rPr lang="es-ES" sz="1400" dirty="0">
                <a:solidFill>
                  <a:srgbClr val="1B193E"/>
                </a:solidFill>
              </a:rPr>
              <a:t> Des </a:t>
            </a:r>
            <a:r>
              <a:rPr lang="es-ES" sz="1400" dirty="0" err="1">
                <a:solidFill>
                  <a:srgbClr val="1B193E"/>
                </a:solidFill>
              </a:rPr>
              <a:t>outils</a:t>
            </a:r>
            <a:r>
              <a:rPr lang="es-ES" sz="1400" dirty="0">
                <a:solidFill>
                  <a:srgbClr val="1B193E"/>
                </a:solidFill>
              </a:rPr>
              <a:t> </a:t>
            </a:r>
            <a:r>
              <a:rPr lang="es-ES" sz="1400" dirty="0" err="1">
                <a:solidFill>
                  <a:srgbClr val="1B193E"/>
                </a:solidFill>
              </a:rPr>
              <a:t>tels</a:t>
            </a:r>
            <a:r>
              <a:rPr lang="es-ES" sz="1400" dirty="0">
                <a:solidFill>
                  <a:srgbClr val="1B193E"/>
                </a:solidFill>
              </a:rPr>
              <a:t> que Google </a:t>
            </a:r>
            <a:r>
              <a:rPr lang="es-ES" sz="1400" dirty="0" err="1">
                <a:solidFill>
                  <a:srgbClr val="1B193E"/>
                </a:solidFill>
              </a:rPr>
              <a:t>Docs</a:t>
            </a:r>
            <a:r>
              <a:rPr lang="es-ES" sz="1400" dirty="0">
                <a:solidFill>
                  <a:srgbClr val="1B193E"/>
                </a:solidFill>
              </a:rPr>
              <a:t>, Microsoft 365 et </a:t>
            </a:r>
            <a:r>
              <a:rPr lang="es-ES" sz="1400" dirty="0" err="1">
                <a:solidFill>
                  <a:srgbClr val="1B193E"/>
                </a:solidFill>
              </a:rPr>
              <a:t>Quip</a:t>
            </a:r>
            <a:r>
              <a:rPr lang="es-ES" sz="1400" dirty="0">
                <a:solidFill>
                  <a:srgbClr val="1B193E"/>
                </a:solidFill>
              </a:rPr>
              <a:t> </a:t>
            </a:r>
            <a:r>
              <a:rPr lang="es-ES" sz="1400" dirty="0" err="1">
                <a:solidFill>
                  <a:srgbClr val="1B193E"/>
                </a:solidFill>
              </a:rPr>
              <a:t>peuvent</a:t>
            </a:r>
            <a:r>
              <a:rPr lang="es-ES" sz="1400" dirty="0">
                <a:solidFill>
                  <a:srgbClr val="1B193E"/>
                </a:solidFill>
              </a:rPr>
              <a:t> </a:t>
            </a:r>
            <a:r>
              <a:rPr lang="es-ES" sz="1400" dirty="0" err="1">
                <a:solidFill>
                  <a:srgbClr val="1B193E"/>
                </a:solidFill>
              </a:rPr>
              <a:t>également</a:t>
            </a:r>
            <a:r>
              <a:rPr lang="es-ES" sz="1400" dirty="0">
                <a:solidFill>
                  <a:srgbClr val="1B193E"/>
                </a:solidFill>
              </a:rPr>
              <a:t> </a:t>
            </a:r>
            <a:r>
              <a:rPr lang="es-ES" sz="1400" dirty="0" err="1">
                <a:solidFill>
                  <a:srgbClr val="1B193E"/>
                </a:solidFill>
              </a:rPr>
              <a:t>être</a:t>
            </a:r>
            <a:r>
              <a:rPr lang="es-ES" sz="1400" dirty="0">
                <a:solidFill>
                  <a:srgbClr val="1B193E"/>
                </a:solidFill>
              </a:rPr>
              <a:t> </a:t>
            </a:r>
            <a:r>
              <a:rPr lang="es-ES" sz="1400" dirty="0" err="1">
                <a:solidFill>
                  <a:srgbClr val="1B193E"/>
                </a:solidFill>
              </a:rPr>
              <a:t>utilisés</a:t>
            </a:r>
            <a:r>
              <a:rPr lang="es-ES" sz="1400" dirty="0">
                <a:solidFill>
                  <a:srgbClr val="1B193E"/>
                </a:solidFill>
              </a:rPr>
              <a:t> </a:t>
            </a:r>
            <a:r>
              <a:rPr lang="es-ES" sz="1400" dirty="0" err="1">
                <a:solidFill>
                  <a:srgbClr val="1B193E"/>
                </a:solidFill>
              </a:rPr>
              <a:t>pour</a:t>
            </a:r>
            <a:r>
              <a:rPr lang="es-ES" sz="1400" dirty="0">
                <a:solidFill>
                  <a:srgbClr val="1B193E"/>
                </a:solidFill>
              </a:rPr>
              <a:t> le </a:t>
            </a:r>
            <a:r>
              <a:rPr lang="es-ES" sz="1400" dirty="0" err="1">
                <a:solidFill>
                  <a:srgbClr val="1B193E"/>
                </a:solidFill>
              </a:rPr>
              <a:t>brainstorming</a:t>
            </a:r>
            <a:r>
              <a:rPr lang="es-ES" sz="1400" dirty="0">
                <a:solidFill>
                  <a:srgbClr val="1B193E"/>
                </a:solidFill>
              </a:rPr>
              <a:t> </a:t>
            </a:r>
            <a:r>
              <a:rPr lang="es-ES" sz="1400" dirty="0" err="1">
                <a:solidFill>
                  <a:srgbClr val="1B193E"/>
                </a:solidFill>
              </a:rPr>
              <a:t>collaboratif</a:t>
            </a:r>
            <a:r>
              <a:rPr lang="es-ES" sz="1400" dirty="0">
                <a:solidFill>
                  <a:srgbClr val="1B193E"/>
                </a:solidFill>
              </a:rPr>
              <a:t> en </a:t>
            </a:r>
            <a:r>
              <a:rPr lang="es-ES" sz="1400" dirty="0" err="1">
                <a:solidFill>
                  <a:srgbClr val="1B193E"/>
                </a:solidFill>
              </a:rPr>
              <a:t>créant</a:t>
            </a:r>
            <a:r>
              <a:rPr lang="es-ES" sz="1400" dirty="0">
                <a:solidFill>
                  <a:srgbClr val="1B193E"/>
                </a:solidFill>
              </a:rPr>
              <a:t> des </a:t>
            </a:r>
            <a:r>
              <a:rPr lang="es-ES" sz="1400" dirty="0" err="1">
                <a:solidFill>
                  <a:srgbClr val="1B193E"/>
                </a:solidFill>
              </a:rPr>
              <a:t>documents</a:t>
            </a:r>
            <a:r>
              <a:rPr lang="es-ES" sz="1400" dirty="0">
                <a:solidFill>
                  <a:srgbClr val="1B193E"/>
                </a:solidFill>
              </a:rPr>
              <a:t> </a:t>
            </a:r>
            <a:r>
              <a:rPr lang="es-ES" sz="1400" dirty="0" err="1">
                <a:solidFill>
                  <a:srgbClr val="1B193E"/>
                </a:solidFill>
              </a:rPr>
              <a:t>partagés</a:t>
            </a:r>
            <a:r>
              <a:rPr lang="es-ES" sz="1400" dirty="0">
                <a:solidFill>
                  <a:srgbClr val="1B193E"/>
                </a:solidFill>
              </a:rPr>
              <a:t> </a:t>
            </a:r>
            <a:r>
              <a:rPr lang="es-ES" sz="1400" dirty="0" err="1">
                <a:solidFill>
                  <a:srgbClr val="1B193E"/>
                </a:solidFill>
              </a:rPr>
              <a:t>dans</a:t>
            </a:r>
            <a:r>
              <a:rPr lang="es-ES" sz="1400" dirty="0">
                <a:solidFill>
                  <a:srgbClr val="1B193E"/>
                </a:solidFill>
              </a:rPr>
              <a:t> </a:t>
            </a:r>
            <a:r>
              <a:rPr lang="es-ES" sz="1400" dirty="0" err="1">
                <a:solidFill>
                  <a:srgbClr val="1B193E"/>
                </a:solidFill>
              </a:rPr>
              <a:t>lesquels</a:t>
            </a:r>
            <a:r>
              <a:rPr lang="es-ES" sz="1400" dirty="0">
                <a:solidFill>
                  <a:srgbClr val="1B193E"/>
                </a:solidFill>
              </a:rPr>
              <a:t> les membres de </a:t>
            </a:r>
            <a:r>
              <a:rPr lang="es-ES" sz="1400" dirty="0" err="1">
                <a:solidFill>
                  <a:srgbClr val="1B193E"/>
                </a:solidFill>
              </a:rPr>
              <a:t>l'équipe</a:t>
            </a:r>
            <a:r>
              <a:rPr lang="es-ES" sz="1400" dirty="0">
                <a:solidFill>
                  <a:srgbClr val="1B193E"/>
                </a:solidFill>
              </a:rPr>
              <a:t> </a:t>
            </a:r>
            <a:r>
              <a:rPr lang="es-ES" sz="1400" dirty="0" err="1">
                <a:solidFill>
                  <a:srgbClr val="1B193E"/>
                </a:solidFill>
              </a:rPr>
              <a:t>peuvent</a:t>
            </a:r>
            <a:r>
              <a:rPr lang="es-ES" sz="1400" dirty="0">
                <a:solidFill>
                  <a:srgbClr val="1B193E"/>
                </a:solidFill>
              </a:rPr>
              <a:t> </a:t>
            </a:r>
            <a:r>
              <a:rPr lang="es-ES" sz="1400" dirty="0" err="1">
                <a:solidFill>
                  <a:srgbClr val="1B193E"/>
                </a:solidFill>
              </a:rPr>
              <a:t>saisir</a:t>
            </a:r>
            <a:r>
              <a:rPr lang="es-ES" sz="1400" dirty="0">
                <a:solidFill>
                  <a:srgbClr val="1B193E"/>
                </a:solidFill>
              </a:rPr>
              <a:t> et </a:t>
            </a:r>
            <a:r>
              <a:rPr lang="es-ES" sz="1400" dirty="0" err="1">
                <a:solidFill>
                  <a:srgbClr val="1B193E"/>
                </a:solidFill>
              </a:rPr>
              <a:t>modifier</a:t>
            </a:r>
            <a:r>
              <a:rPr lang="es-ES" sz="1400" dirty="0">
                <a:solidFill>
                  <a:srgbClr val="1B193E"/>
                </a:solidFill>
              </a:rPr>
              <a:t> des </a:t>
            </a:r>
            <a:r>
              <a:rPr lang="es-ES" sz="1400" dirty="0" err="1">
                <a:solidFill>
                  <a:srgbClr val="1B193E"/>
                </a:solidFill>
              </a:rPr>
              <a:t>idées</a:t>
            </a:r>
            <a:r>
              <a:rPr lang="es-ES" sz="1400" dirty="0">
                <a:solidFill>
                  <a:srgbClr val="1B193E"/>
                </a:solidFill>
              </a:rPr>
              <a:t>.</a:t>
            </a:r>
            <a:endParaRPr sz="1400" dirty="0">
              <a:solidFill>
                <a:srgbClr val="1B193E"/>
              </a:solidFill>
            </a:endParaRPr>
          </a:p>
          <a:p>
            <a:pPr marL="0" lvl="0" indent="0" algn="l" rtl="0">
              <a:lnSpc>
                <a:spcPct val="100000"/>
              </a:lnSpc>
              <a:spcBef>
                <a:spcPts val="0"/>
              </a:spcBef>
              <a:spcAft>
                <a:spcPts val="0"/>
              </a:spcAft>
              <a:buNone/>
            </a:pPr>
            <a:endParaRPr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5"/>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s-ES"/>
              <a:t>Index</a:t>
            </a:r>
            <a:endParaRPr/>
          </a:p>
        </p:txBody>
      </p:sp>
      <p:sp>
        <p:nvSpPr>
          <p:cNvPr id="105" name="Google Shape;105;p5"/>
          <p:cNvSpPr/>
          <p:nvPr/>
        </p:nvSpPr>
        <p:spPr>
          <a:xfrm>
            <a:off x="668494" y="1793453"/>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5"/>
          <p:cNvSpPr/>
          <p:nvPr/>
        </p:nvSpPr>
        <p:spPr>
          <a:xfrm>
            <a:off x="668494" y="3123946"/>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5"/>
          <p:cNvSpPr/>
          <p:nvPr/>
        </p:nvSpPr>
        <p:spPr>
          <a:xfrm>
            <a:off x="668494" y="4580439"/>
            <a:ext cx="252000" cy="252000"/>
          </a:xfrm>
          <a:prstGeom prst="ellipse">
            <a:avLst/>
          </a:prstGeom>
          <a:solidFill>
            <a:srgbClr val="F6AA0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5"/>
          <p:cNvSpPr txBox="1"/>
          <p:nvPr/>
        </p:nvSpPr>
        <p:spPr>
          <a:xfrm>
            <a:off x="1013011" y="4580439"/>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s-ES" sz="2400" b="1" i="0" u="none" strike="noStrike" cap="none" dirty="0" err="1">
                <a:solidFill>
                  <a:srgbClr val="1B193E"/>
                </a:solidFill>
                <a:latin typeface="Calibri"/>
                <a:ea typeface="Calibri"/>
                <a:cs typeface="Calibri"/>
                <a:sym typeface="Calibri"/>
              </a:rPr>
              <a:t>Unité</a:t>
            </a:r>
            <a:r>
              <a:rPr lang="es-ES" sz="2400" b="1" i="0" u="none" strike="noStrike" cap="none" dirty="0">
                <a:solidFill>
                  <a:srgbClr val="1B193E"/>
                </a:solidFill>
                <a:latin typeface="Calibri"/>
                <a:ea typeface="Calibri"/>
                <a:cs typeface="Calibri"/>
                <a:sym typeface="Calibri"/>
              </a:rPr>
              <a:t> 3. </a:t>
            </a:r>
            <a:r>
              <a:rPr lang="es-ES" sz="2400" dirty="0" err="1">
                <a:solidFill>
                  <a:srgbClr val="1B193E"/>
                </a:solidFill>
                <a:latin typeface="Calibri"/>
                <a:ea typeface="Calibri"/>
                <a:cs typeface="Calibri"/>
                <a:sym typeface="Calibri"/>
              </a:rPr>
              <a:t>Outils</a:t>
            </a:r>
            <a:r>
              <a:rPr lang="es-ES" sz="2400" dirty="0">
                <a:solidFill>
                  <a:srgbClr val="1B193E"/>
                </a:solidFill>
                <a:latin typeface="Calibri"/>
                <a:ea typeface="Calibri"/>
                <a:cs typeface="Calibri"/>
                <a:sym typeface="Calibri"/>
              </a:rPr>
              <a:t> numériques </a:t>
            </a:r>
            <a:r>
              <a:rPr lang="es-ES" sz="2400" dirty="0" err="1">
                <a:solidFill>
                  <a:srgbClr val="1B193E"/>
                </a:solidFill>
                <a:latin typeface="Calibri"/>
                <a:ea typeface="Calibri"/>
                <a:cs typeface="Calibri"/>
                <a:sym typeface="Calibri"/>
              </a:rPr>
              <a:t>pour</a:t>
            </a:r>
            <a:r>
              <a:rPr lang="es-ES" sz="2400" dirty="0">
                <a:solidFill>
                  <a:srgbClr val="1B193E"/>
                </a:solidFill>
                <a:latin typeface="Calibri"/>
                <a:ea typeface="Calibri"/>
                <a:cs typeface="Calibri"/>
                <a:sym typeface="Calibri"/>
              </a:rPr>
              <a:t> la </a:t>
            </a:r>
            <a:r>
              <a:rPr lang="es-ES" sz="2400" dirty="0" err="1">
                <a:solidFill>
                  <a:srgbClr val="1B193E"/>
                </a:solidFill>
                <a:latin typeface="Calibri"/>
                <a:ea typeface="Calibri"/>
                <a:cs typeface="Calibri"/>
                <a:sym typeface="Calibri"/>
              </a:rPr>
              <a:t>planification</a:t>
            </a:r>
            <a:r>
              <a:rPr lang="es-ES" sz="2400" dirty="0">
                <a:solidFill>
                  <a:srgbClr val="1B193E"/>
                </a:solidFill>
                <a:latin typeface="Calibri"/>
                <a:ea typeface="Calibri"/>
                <a:cs typeface="Calibri"/>
                <a:sym typeface="Calibri"/>
              </a:rPr>
              <a:t> </a:t>
            </a:r>
            <a:r>
              <a:rPr lang="es-ES" sz="2400" dirty="0" err="1">
                <a:solidFill>
                  <a:srgbClr val="1B193E"/>
                </a:solidFill>
                <a:latin typeface="Calibri"/>
                <a:ea typeface="Calibri"/>
                <a:cs typeface="Calibri"/>
                <a:sym typeface="Calibri"/>
              </a:rPr>
              <a:t>d'entreprise</a:t>
            </a:r>
            <a:endParaRPr sz="2400" dirty="0">
              <a:solidFill>
                <a:srgbClr val="1B193E"/>
              </a:solidFill>
              <a:latin typeface="Calibri"/>
              <a:ea typeface="Calibri"/>
              <a:cs typeface="Calibri"/>
              <a:sym typeface="Calibri"/>
            </a:endParaRPr>
          </a:p>
          <a:p>
            <a:pPr marL="0" lvl="0" indent="0" algn="l" rtl="0">
              <a:spcBef>
                <a:spcPts val="0"/>
              </a:spcBef>
              <a:spcAft>
                <a:spcPts val="0"/>
              </a:spcAft>
              <a:buNone/>
            </a:pPr>
            <a:r>
              <a:rPr lang="es-ES" dirty="0" err="1">
                <a:solidFill>
                  <a:srgbClr val="1B193E"/>
                </a:solidFill>
                <a:latin typeface="Calibri"/>
                <a:ea typeface="Calibri"/>
                <a:cs typeface="Calibri"/>
                <a:sym typeface="Calibri"/>
              </a:rPr>
              <a:t>Section</a:t>
            </a:r>
            <a:r>
              <a:rPr lang="es-ES" dirty="0">
                <a:solidFill>
                  <a:srgbClr val="1B193E"/>
                </a:solidFill>
                <a:latin typeface="Calibri"/>
                <a:ea typeface="Calibri"/>
                <a:cs typeface="Calibri"/>
                <a:sym typeface="Calibri"/>
              </a:rPr>
              <a:t> 3.1. </a:t>
            </a:r>
            <a:r>
              <a:rPr lang="es-ES" dirty="0" err="1">
                <a:solidFill>
                  <a:srgbClr val="1B193E"/>
                </a:solidFill>
                <a:latin typeface="Calibri"/>
                <a:ea typeface="Calibri"/>
                <a:cs typeface="Calibri"/>
                <a:sym typeface="Calibri"/>
              </a:rPr>
              <a:t>Outils</a:t>
            </a:r>
            <a:r>
              <a:rPr lang="es-ES" dirty="0">
                <a:solidFill>
                  <a:srgbClr val="1B193E"/>
                </a:solidFill>
                <a:latin typeface="Calibri"/>
                <a:ea typeface="Calibri"/>
                <a:cs typeface="Calibri"/>
                <a:sym typeface="Calibri"/>
              </a:rPr>
              <a:t> numériques </a:t>
            </a:r>
            <a:r>
              <a:rPr lang="es-ES" dirty="0" err="1">
                <a:solidFill>
                  <a:srgbClr val="1B193E"/>
                </a:solidFill>
                <a:latin typeface="Calibri"/>
                <a:ea typeface="Calibri"/>
                <a:cs typeface="Calibri"/>
                <a:sym typeface="Calibri"/>
              </a:rPr>
              <a:t>pour</a:t>
            </a:r>
            <a:r>
              <a:rPr lang="es-ES" dirty="0">
                <a:solidFill>
                  <a:srgbClr val="1B193E"/>
                </a:solidFill>
                <a:latin typeface="Calibri"/>
                <a:ea typeface="Calibri"/>
                <a:cs typeface="Calibri"/>
                <a:sym typeface="Calibri"/>
              </a:rPr>
              <a:t> la </a:t>
            </a:r>
            <a:r>
              <a:rPr lang="es-ES" dirty="0" err="1">
                <a:solidFill>
                  <a:srgbClr val="1B193E"/>
                </a:solidFill>
                <a:latin typeface="Calibri"/>
                <a:ea typeface="Calibri"/>
                <a:cs typeface="Calibri"/>
                <a:sym typeface="Calibri"/>
              </a:rPr>
              <a:t>gestion</a:t>
            </a:r>
            <a:r>
              <a:rPr lang="es-ES" dirty="0">
                <a:solidFill>
                  <a:srgbClr val="1B193E"/>
                </a:solidFill>
                <a:latin typeface="Calibri"/>
                <a:ea typeface="Calibri"/>
                <a:cs typeface="Calibri"/>
                <a:sym typeface="Calibri"/>
              </a:rPr>
              <a:t> </a:t>
            </a:r>
            <a:endParaRPr dirty="0">
              <a:solidFill>
                <a:srgbClr val="1B193E"/>
              </a:solidFill>
              <a:latin typeface="Calibri"/>
              <a:ea typeface="Calibri"/>
              <a:cs typeface="Calibri"/>
              <a:sym typeface="Calibri"/>
            </a:endParaRPr>
          </a:p>
          <a:p>
            <a:pPr marL="0" lvl="0" indent="0" algn="l" rtl="0">
              <a:spcBef>
                <a:spcPts val="0"/>
              </a:spcBef>
              <a:spcAft>
                <a:spcPts val="0"/>
              </a:spcAft>
              <a:buNone/>
            </a:pPr>
            <a:r>
              <a:rPr lang="es-ES" dirty="0" err="1">
                <a:solidFill>
                  <a:srgbClr val="1B193E"/>
                </a:solidFill>
                <a:latin typeface="Calibri"/>
                <a:ea typeface="Calibri"/>
                <a:cs typeface="Calibri"/>
                <a:sym typeface="Calibri"/>
              </a:rPr>
              <a:t>Section</a:t>
            </a:r>
            <a:r>
              <a:rPr lang="es-ES" dirty="0">
                <a:solidFill>
                  <a:srgbClr val="1B193E"/>
                </a:solidFill>
                <a:latin typeface="Calibri"/>
                <a:ea typeface="Calibri"/>
                <a:cs typeface="Calibri"/>
                <a:sym typeface="Calibri"/>
              </a:rPr>
              <a:t> 3.2. </a:t>
            </a:r>
            <a:r>
              <a:rPr lang="es-ES" dirty="0" err="1">
                <a:solidFill>
                  <a:srgbClr val="1B193E"/>
                </a:solidFill>
                <a:latin typeface="Calibri"/>
                <a:ea typeface="Calibri"/>
                <a:cs typeface="Calibri"/>
                <a:sym typeface="Calibri"/>
              </a:rPr>
              <a:t>Outils</a:t>
            </a:r>
            <a:r>
              <a:rPr lang="es-ES" dirty="0">
                <a:solidFill>
                  <a:srgbClr val="1B193E"/>
                </a:solidFill>
                <a:latin typeface="Calibri"/>
                <a:ea typeface="Calibri"/>
                <a:cs typeface="Calibri"/>
                <a:sym typeface="Calibri"/>
              </a:rPr>
              <a:t> numériques </a:t>
            </a:r>
            <a:r>
              <a:rPr lang="es-ES" dirty="0" err="1">
                <a:solidFill>
                  <a:srgbClr val="1B193E"/>
                </a:solidFill>
                <a:latin typeface="Calibri"/>
                <a:ea typeface="Calibri"/>
                <a:cs typeface="Calibri"/>
                <a:sym typeface="Calibri"/>
              </a:rPr>
              <a:t>pour</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communiquer</a:t>
            </a:r>
            <a:r>
              <a:rPr lang="es-ES" dirty="0">
                <a:solidFill>
                  <a:srgbClr val="1B193E"/>
                </a:solidFill>
                <a:latin typeface="Calibri"/>
                <a:ea typeface="Calibri"/>
                <a:cs typeface="Calibri"/>
                <a:sym typeface="Calibri"/>
              </a:rPr>
              <a:t> et </a:t>
            </a:r>
            <a:r>
              <a:rPr lang="es-ES" dirty="0" err="1">
                <a:solidFill>
                  <a:srgbClr val="1B193E"/>
                </a:solidFill>
                <a:latin typeface="Calibri"/>
                <a:ea typeface="Calibri"/>
                <a:cs typeface="Calibri"/>
                <a:sym typeface="Calibri"/>
              </a:rPr>
              <a:t>collaborer</a:t>
            </a:r>
            <a:r>
              <a:rPr lang="es-ES" dirty="0">
                <a:solidFill>
                  <a:srgbClr val="1B193E"/>
                </a:solidFill>
                <a:latin typeface="Calibri"/>
                <a:ea typeface="Calibri"/>
                <a:cs typeface="Calibri"/>
                <a:sym typeface="Calibri"/>
              </a:rPr>
              <a:t> </a:t>
            </a:r>
            <a:endParaRPr dirty="0">
              <a:solidFill>
                <a:srgbClr val="1B193E"/>
              </a:solidFill>
              <a:latin typeface="Calibri"/>
              <a:ea typeface="Calibri"/>
              <a:cs typeface="Calibri"/>
              <a:sym typeface="Calibri"/>
            </a:endParaRPr>
          </a:p>
          <a:p>
            <a:pPr marL="0" lvl="0" indent="0" algn="l" rtl="0">
              <a:spcBef>
                <a:spcPts val="0"/>
              </a:spcBef>
              <a:spcAft>
                <a:spcPts val="0"/>
              </a:spcAft>
              <a:buNone/>
            </a:pPr>
            <a:r>
              <a:rPr lang="es-ES" dirty="0" err="1">
                <a:solidFill>
                  <a:srgbClr val="1B193E"/>
                </a:solidFill>
                <a:latin typeface="Calibri"/>
                <a:ea typeface="Calibri"/>
                <a:cs typeface="Calibri"/>
                <a:sym typeface="Calibri"/>
              </a:rPr>
              <a:t>Section</a:t>
            </a:r>
            <a:r>
              <a:rPr lang="es-ES" dirty="0">
                <a:solidFill>
                  <a:srgbClr val="1B193E"/>
                </a:solidFill>
                <a:latin typeface="Calibri"/>
                <a:ea typeface="Calibri"/>
                <a:cs typeface="Calibri"/>
                <a:sym typeface="Calibri"/>
              </a:rPr>
              <a:t> 3.3 </a:t>
            </a:r>
            <a:r>
              <a:rPr lang="es-ES" dirty="0" err="1">
                <a:solidFill>
                  <a:srgbClr val="1B193E"/>
                </a:solidFill>
                <a:latin typeface="Calibri"/>
                <a:ea typeface="Calibri"/>
                <a:cs typeface="Calibri"/>
                <a:sym typeface="Calibri"/>
              </a:rPr>
              <a:t>Outils</a:t>
            </a:r>
            <a:r>
              <a:rPr lang="es-ES" dirty="0">
                <a:solidFill>
                  <a:srgbClr val="1B193E"/>
                </a:solidFill>
                <a:latin typeface="Calibri"/>
                <a:ea typeface="Calibri"/>
                <a:cs typeface="Calibri"/>
                <a:sym typeface="Calibri"/>
              </a:rPr>
              <a:t> numériques </a:t>
            </a:r>
            <a:r>
              <a:rPr lang="es-ES" dirty="0" err="1">
                <a:solidFill>
                  <a:srgbClr val="1B193E"/>
                </a:solidFill>
                <a:latin typeface="Calibri"/>
                <a:ea typeface="Calibri"/>
                <a:cs typeface="Calibri"/>
                <a:sym typeface="Calibri"/>
              </a:rPr>
              <a:t>pour</a:t>
            </a:r>
            <a:r>
              <a:rPr lang="es-ES" dirty="0">
                <a:solidFill>
                  <a:srgbClr val="1B193E"/>
                </a:solidFill>
                <a:latin typeface="Calibri"/>
                <a:ea typeface="Calibri"/>
                <a:cs typeface="Calibri"/>
                <a:sym typeface="Calibri"/>
              </a:rPr>
              <a:t> le </a:t>
            </a:r>
            <a:r>
              <a:rPr lang="es-ES" dirty="0" err="1">
                <a:solidFill>
                  <a:srgbClr val="1B193E"/>
                </a:solidFill>
                <a:latin typeface="Calibri"/>
                <a:ea typeface="Calibri"/>
                <a:cs typeface="Calibri"/>
                <a:sym typeface="Calibri"/>
              </a:rPr>
              <a:t>brainstorming</a:t>
            </a:r>
            <a:r>
              <a:rPr lang="es-ES" dirty="0">
                <a:solidFill>
                  <a:srgbClr val="1B193E"/>
                </a:solidFill>
                <a:latin typeface="Calibri"/>
                <a:ea typeface="Calibri"/>
                <a:cs typeface="Calibri"/>
                <a:sym typeface="Calibri"/>
              </a:rPr>
              <a:t>, la </a:t>
            </a:r>
            <a:r>
              <a:rPr lang="es-ES" dirty="0" err="1">
                <a:solidFill>
                  <a:srgbClr val="1B193E"/>
                </a:solidFill>
                <a:latin typeface="Calibri"/>
                <a:ea typeface="Calibri"/>
                <a:cs typeface="Calibri"/>
                <a:sym typeface="Calibri"/>
              </a:rPr>
              <a:t>pensée</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créative</a:t>
            </a:r>
            <a:r>
              <a:rPr lang="es-ES" dirty="0">
                <a:solidFill>
                  <a:srgbClr val="1B193E"/>
                </a:solidFill>
                <a:latin typeface="Calibri"/>
                <a:ea typeface="Calibri"/>
                <a:cs typeface="Calibri"/>
                <a:sym typeface="Calibri"/>
              </a:rPr>
              <a:t> et </a:t>
            </a:r>
            <a:r>
              <a:rPr lang="es-ES" dirty="0" err="1">
                <a:solidFill>
                  <a:srgbClr val="1B193E"/>
                </a:solidFill>
                <a:latin typeface="Calibri"/>
                <a:ea typeface="Calibri"/>
                <a:cs typeface="Calibri"/>
                <a:sym typeface="Calibri"/>
              </a:rPr>
              <a:t>l'innovation</a:t>
            </a:r>
            <a:r>
              <a:rPr lang="es-ES" dirty="0">
                <a:solidFill>
                  <a:srgbClr val="1B193E"/>
                </a:solidFill>
                <a:latin typeface="Calibri"/>
                <a:ea typeface="Calibri"/>
                <a:cs typeface="Calibri"/>
                <a:sym typeface="Calibri"/>
              </a:rPr>
              <a:t> </a:t>
            </a:r>
            <a:endParaRPr sz="2600" dirty="0">
              <a:solidFill>
                <a:srgbClr val="1B193E"/>
              </a:solidFill>
              <a:latin typeface="Calibri"/>
              <a:ea typeface="Calibri"/>
              <a:cs typeface="Calibri"/>
              <a:sym typeface="Calibri"/>
            </a:endParaRPr>
          </a:p>
        </p:txBody>
      </p:sp>
      <p:pic>
        <p:nvPicPr>
          <p:cNvPr id="109" name="Google Shape;109;p5" descr="Imagen que contiene lego, juguete, hombre&#10;&#10;Descripción generada automáticamente"/>
          <p:cNvPicPr preferRelativeResize="0"/>
          <p:nvPr/>
        </p:nvPicPr>
        <p:blipFill rotWithShape="1">
          <a:blip r:embed="rId3">
            <a:alphaModFix/>
          </a:blip>
          <a:srcRect l="9945" r="9413"/>
          <a:stretch/>
        </p:blipFill>
        <p:spPr>
          <a:xfrm>
            <a:off x="7321363" y="1919453"/>
            <a:ext cx="4328143" cy="3019094"/>
          </a:xfrm>
          <a:prstGeom prst="rect">
            <a:avLst/>
          </a:prstGeom>
          <a:noFill/>
          <a:ln>
            <a:noFill/>
          </a:ln>
        </p:spPr>
      </p:pic>
      <p:sp>
        <p:nvSpPr>
          <p:cNvPr id="110" name="Google Shape;110;p5"/>
          <p:cNvSpPr txBox="1"/>
          <p:nvPr/>
        </p:nvSpPr>
        <p:spPr>
          <a:xfrm>
            <a:off x="1013011" y="3016800"/>
            <a:ext cx="7170300" cy="8244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s-ES" sz="2400" b="1" i="0" u="none" strike="noStrike" cap="none" dirty="0" err="1">
                <a:solidFill>
                  <a:srgbClr val="1B193E"/>
                </a:solidFill>
                <a:latin typeface="Calibri"/>
                <a:ea typeface="Calibri"/>
                <a:cs typeface="Calibri"/>
                <a:sym typeface="Calibri"/>
              </a:rPr>
              <a:t>Unité</a:t>
            </a:r>
            <a:r>
              <a:rPr lang="es-ES" sz="2400" b="1" i="0" u="none" strike="noStrike" cap="none" dirty="0">
                <a:solidFill>
                  <a:srgbClr val="1B193E"/>
                </a:solidFill>
                <a:latin typeface="Calibri"/>
                <a:ea typeface="Calibri"/>
                <a:cs typeface="Calibri"/>
                <a:sym typeface="Calibri"/>
              </a:rPr>
              <a:t> 2. </a:t>
            </a:r>
            <a:r>
              <a:rPr lang="es-ES" sz="2400" dirty="0" err="1">
                <a:solidFill>
                  <a:srgbClr val="1B193E"/>
                </a:solidFill>
                <a:latin typeface="Calibri"/>
                <a:ea typeface="Calibri"/>
                <a:cs typeface="Calibri"/>
                <a:sym typeface="Calibri"/>
              </a:rPr>
              <a:t>Comment</a:t>
            </a:r>
            <a:r>
              <a:rPr lang="es-ES" sz="2400" dirty="0">
                <a:solidFill>
                  <a:srgbClr val="1B193E"/>
                </a:solidFill>
                <a:latin typeface="Calibri"/>
                <a:ea typeface="Calibri"/>
                <a:cs typeface="Calibri"/>
                <a:sym typeface="Calibri"/>
              </a:rPr>
              <a:t> </a:t>
            </a:r>
            <a:r>
              <a:rPr lang="es-ES" sz="2400" dirty="0" err="1">
                <a:solidFill>
                  <a:srgbClr val="1B193E"/>
                </a:solidFill>
                <a:latin typeface="Calibri"/>
                <a:ea typeface="Calibri"/>
                <a:cs typeface="Calibri"/>
                <a:sym typeface="Calibri"/>
              </a:rPr>
              <a:t>gérer</a:t>
            </a:r>
            <a:r>
              <a:rPr lang="es-ES" sz="2400" dirty="0">
                <a:solidFill>
                  <a:srgbClr val="1B193E"/>
                </a:solidFill>
                <a:latin typeface="Calibri"/>
                <a:ea typeface="Calibri"/>
                <a:cs typeface="Calibri"/>
                <a:sym typeface="Calibri"/>
              </a:rPr>
              <a:t> une </a:t>
            </a:r>
            <a:r>
              <a:rPr lang="es-ES" sz="2400" dirty="0" err="1">
                <a:solidFill>
                  <a:srgbClr val="1B193E"/>
                </a:solidFill>
                <a:latin typeface="Calibri"/>
                <a:ea typeface="Calibri"/>
                <a:cs typeface="Calibri"/>
                <a:sym typeface="Calibri"/>
              </a:rPr>
              <a:t>entreprise</a:t>
            </a:r>
            <a:r>
              <a:rPr lang="es-ES" sz="2400" dirty="0">
                <a:solidFill>
                  <a:srgbClr val="1B193E"/>
                </a:solidFill>
                <a:latin typeface="Calibri"/>
                <a:ea typeface="Calibri"/>
                <a:cs typeface="Calibri"/>
                <a:sym typeface="Calibri"/>
              </a:rPr>
              <a:t> </a:t>
            </a:r>
            <a:r>
              <a:rPr lang="es-ES" sz="2400" dirty="0" err="1">
                <a:solidFill>
                  <a:srgbClr val="1B193E"/>
                </a:solidFill>
                <a:latin typeface="Calibri"/>
                <a:ea typeface="Calibri"/>
                <a:cs typeface="Calibri"/>
                <a:sym typeface="Calibri"/>
              </a:rPr>
              <a:t>basée</a:t>
            </a:r>
            <a:r>
              <a:rPr lang="es-ES" sz="2400" dirty="0">
                <a:solidFill>
                  <a:srgbClr val="1B193E"/>
                </a:solidFill>
                <a:latin typeface="Calibri"/>
                <a:ea typeface="Calibri"/>
                <a:cs typeface="Calibri"/>
                <a:sym typeface="Calibri"/>
              </a:rPr>
              <a:t> sur les </a:t>
            </a:r>
            <a:r>
              <a:rPr lang="es-ES" sz="2400" dirty="0" err="1">
                <a:solidFill>
                  <a:srgbClr val="1B193E"/>
                </a:solidFill>
                <a:latin typeface="Calibri"/>
                <a:ea typeface="Calibri"/>
                <a:cs typeface="Calibri"/>
                <a:sym typeface="Calibri"/>
              </a:rPr>
              <a:t>données</a:t>
            </a:r>
            <a:r>
              <a:rPr lang="es-ES" sz="2400" dirty="0">
                <a:solidFill>
                  <a:srgbClr val="1B193E"/>
                </a:solidFill>
                <a:latin typeface="Calibri"/>
                <a:ea typeface="Calibri"/>
                <a:cs typeface="Calibri"/>
                <a:sym typeface="Calibri"/>
              </a:rPr>
              <a:t> et </a:t>
            </a:r>
            <a:r>
              <a:rPr lang="es-ES" sz="2400" dirty="0" err="1">
                <a:solidFill>
                  <a:srgbClr val="1B193E"/>
                </a:solidFill>
                <a:latin typeface="Calibri"/>
                <a:ea typeface="Calibri"/>
                <a:cs typeface="Calibri"/>
                <a:sym typeface="Calibri"/>
              </a:rPr>
              <a:t>quel</a:t>
            </a:r>
            <a:r>
              <a:rPr lang="es-ES" sz="2400" dirty="0">
                <a:solidFill>
                  <a:srgbClr val="1B193E"/>
                </a:solidFill>
                <a:latin typeface="Calibri"/>
                <a:ea typeface="Calibri"/>
                <a:cs typeface="Calibri"/>
                <a:sym typeface="Calibri"/>
              </a:rPr>
              <a:t> en </a:t>
            </a:r>
            <a:r>
              <a:rPr lang="es-ES" sz="2400" dirty="0" err="1">
                <a:solidFill>
                  <a:srgbClr val="1B193E"/>
                </a:solidFill>
                <a:latin typeface="Calibri"/>
                <a:ea typeface="Calibri"/>
                <a:cs typeface="Calibri"/>
                <a:sym typeface="Calibri"/>
              </a:rPr>
              <a:t>est</a:t>
            </a:r>
            <a:r>
              <a:rPr lang="es-ES" sz="2400" dirty="0">
                <a:solidFill>
                  <a:srgbClr val="1B193E"/>
                </a:solidFill>
                <a:latin typeface="Calibri"/>
                <a:ea typeface="Calibri"/>
                <a:cs typeface="Calibri"/>
                <a:sym typeface="Calibri"/>
              </a:rPr>
              <a:t> </a:t>
            </a:r>
            <a:r>
              <a:rPr lang="es-ES" sz="2400" dirty="0" err="1">
                <a:solidFill>
                  <a:srgbClr val="1B193E"/>
                </a:solidFill>
                <a:latin typeface="Calibri"/>
                <a:ea typeface="Calibri"/>
                <a:cs typeface="Calibri"/>
                <a:sym typeface="Calibri"/>
              </a:rPr>
              <a:t>l'impact</a:t>
            </a:r>
            <a:r>
              <a:rPr lang="es-ES" sz="2400" dirty="0">
                <a:solidFill>
                  <a:srgbClr val="1B193E"/>
                </a:solidFill>
                <a:latin typeface="Calibri"/>
                <a:ea typeface="Calibri"/>
                <a:cs typeface="Calibri"/>
                <a:sym typeface="Calibri"/>
              </a:rPr>
              <a:t> ?</a:t>
            </a:r>
            <a:endParaRPr sz="2400" dirty="0">
              <a:solidFill>
                <a:srgbClr val="1B193E"/>
              </a:solidFill>
              <a:latin typeface="Calibri"/>
              <a:ea typeface="Calibri"/>
              <a:cs typeface="Calibri"/>
              <a:sym typeface="Calibri"/>
            </a:endParaRPr>
          </a:p>
          <a:p>
            <a:pPr marL="0" lvl="0" indent="0" algn="l" rtl="0">
              <a:spcBef>
                <a:spcPts val="0"/>
              </a:spcBef>
              <a:spcAft>
                <a:spcPts val="0"/>
              </a:spcAft>
              <a:buNone/>
            </a:pPr>
            <a:r>
              <a:rPr lang="es-ES" dirty="0" err="1">
                <a:solidFill>
                  <a:srgbClr val="1B193E"/>
                </a:solidFill>
                <a:latin typeface="Calibri"/>
                <a:ea typeface="Calibri"/>
                <a:cs typeface="Calibri"/>
                <a:sym typeface="Calibri"/>
              </a:rPr>
              <a:t>Section</a:t>
            </a:r>
            <a:r>
              <a:rPr lang="es-ES" dirty="0">
                <a:solidFill>
                  <a:srgbClr val="1B193E"/>
                </a:solidFill>
                <a:latin typeface="Calibri"/>
                <a:ea typeface="Calibri"/>
                <a:cs typeface="Calibri"/>
                <a:sym typeface="Calibri"/>
              </a:rPr>
              <a:t> 2.1 </a:t>
            </a:r>
            <a:r>
              <a:rPr lang="es-ES" dirty="0" err="1">
                <a:solidFill>
                  <a:srgbClr val="1B193E"/>
                </a:solidFill>
                <a:latin typeface="Calibri"/>
                <a:ea typeface="Calibri"/>
                <a:cs typeface="Calibri"/>
                <a:sym typeface="Calibri"/>
              </a:rPr>
              <a:t>Définition</a:t>
            </a:r>
            <a:r>
              <a:rPr lang="es-ES" dirty="0">
                <a:solidFill>
                  <a:srgbClr val="1B193E"/>
                </a:solidFill>
                <a:latin typeface="Calibri"/>
                <a:ea typeface="Calibri"/>
                <a:cs typeface="Calibri"/>
                <a:sym typeface="Calibri"/>
              </a:rPr>
              <a:t> de </a:t>
            </a:r>
            <a:r>
              <a:rPr lang="es-ES" dirty="0" err="1">
                <a:solidFill>
                  <a:srgbClr val="1B193E"/>
                </a:solidFill>
                <a:latin typeface="Calibri"/>
                <a:ea typeface="Calibri"/>
                <a:cs typeface="Calibri"/>
                <a:sym typeface="Calibri"/>
              </a:rPr>
              <a:t>l'expression</a:t>
            </a:r>
            <a:r>
              <a:rPr lang="es-ES" dirty="0">
                <a:solidFill>
                  <a:srgbClr val="1B193E"/>
                </a:solidFill>
                <a:latin typeface="Calibri"/>
                <a:ea typeface="Calibri"/>
                <a:cs typeface="Calibri"/>
                <a:sym typeface="Calibri"/>
              </a:rPr>
              <a:t> "piloté par les </a:t>
            </a:r>
            <a:r>
              <a:rPr lang="es-ES" dirty="0" err="1">
                <a:solidFill>
                  <a:srgbClr val="1B193E"/>
                </a:solidFill>
                <a:latin typeface="Calibri"/>
                <a:ea typeface="Calibri"/>
                <a:cs typeface="Calibri"/>
                <a:sym typeface="Calibri"/>
              </a:rPr>
              <a:t>données</a:t>
            </a:r>
            <a:r>
              <a:rPr lang="es-ES" dirty="0">
                <a:solidFill>
                  <a:srgbClr val="1B193E"/>
                </a:solidFill>
                <a:latin typeface="Calibri"/>
                <a:ea typeface="Calibri"/>
                <a:cs typeface="Calibri"/>
                <a:sym typeface="Calibri"/>
              </a:rPr>
              <a:t>" et de </a:t>
            </a:r>
            <a:r>
              <a:rPr lang="es-ES" dirty="0" err="1">
                <a:solidFill>
                  <a:srgbClr val="1B193E"/>
                </a:solidFill>
                <a:latin typeface="Calibri"/>
                <a:ea typeface="Calibri"/>
                <a:cs typeface="Calibri"/>
                <a:sym typeface="Calibri"/>
              </a:rPr>
              <a:t>sa</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signification</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dans</a:t>
            </a:r>
            <a:r>
              <a:rPr lang="es-ES" dirty="0">
                <a:solidFill>
                  <a:srgbClr val="1B193E"/>
                </a:solidFill>
                <a:latin typeface="Calibri"/>
                <a:ea typeface="Calibri"/>
                <a:cs typeface="Calibri"/>
                <a:sym typeface="Calibri"/>
              </a:rPr>
              <a:t> le </a:t>
            </a:r>
            <a:r>
              <a:rPr lang="es-ES" dirty="0" err="1">
                <a:solidFill>
                  <a:srgbClr val="1B193E"/>
                </a:solidFill>
                <a:latin typeface="Calibri"/>
                <a:ea typeface="Calibri"/>
                <a:cs typeface="Calibri"/>
                <a:sym typeface="Calibri"/>
              </a:rPr>
              <a:t>contexte</a:t>
            </a:r>
            <a:r>
              <a:rPr lang="es-ES" dirty="0">
                <a:solidFill>
                  <a:srgbClr val="1B193E"/>
                </a:solidFill>
                <a:latin typeface="Calibri"/>
                <a:ea typeface="Calibri"/>
                <a:cs typeface="Calibri"/>
                <a:sym typeface="Calibri"/>
              </a:rPr>
              <a:t> de la </a:t>
            </a:r>
            <a:r>
              <a:rPr lang="es-ES" dirty="0" err="1">
                <a:solidFill>
                  <a:srgbClr val="1B193E"/>
                </a:solidFill>
                <a:latin typeface="Calibri"/>
                <a:ea typeface="Calibri"/>
                <a:cs typeface="Calibri"/>
                <a:sym typeface="Calibri"/>
              </a:rPr>
              <a:t>planification</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d'entreprise</a:t>
            </a:r>
            <a:r>
              <a:rPr lang="es-ES" dirty="0">
                <a:solidFill>
                  <a:srgbClr val="1B193E"/>
                </a:solidFill>
                <a:latin typeface="Calibri"/>
                <a:ea typeface="Calibri"/>
                <a:cs typeface="Calibri"/>
                <a:sym typeface="Calibri"/>
              </a:rPr>
              <a:t> </a:t>
            </a:r>
            <a:endParaRPr dirty="0">
              <a:solidFill>
                <a:srgbClr val="1B193E"/>
              </a:solidFill>
              <a:latin typeface="Calibri"/>
              <a:ea typeface="Calibri"/>
              <a:cs typeface="Calibri"/>
              <a:sym typeface="Calibri"/>
            </a:endParaRPr>
          </a:p>
          <a:p>
            <a:pPr marL="0" lvl="0" indent="0" algn="l" rtl="0">
              <a:spcBef>
                <a:spcPts val="0"/>
              </a:spcBef>
              <a:spcAft>
                <a:spcPts val="0"/>
              </a:spcAft>
              <a:buNone/>
            </a:pPr>
            <a:r>
              <a:rPr lang="es-ES" dirty="0" err="1">
                <a:solidFill>
                  <a:srgbClr val="1B193E"/>
                </a:solidFill>
                <a:latin typeface="Calibri"/>
                <a:ea typeface="Calibri"/>
                <a:cs typeface="Calibri"/>
                <a:sym typeface="Calibri"/>
              </a:rPr>
              <a:t>Section</a:t>
            </a:r>
            <a:r>
              <a:rPr lang="es-ES" dirty="0">
                <a:solidFill>
                  <a:srgbClr val="1B193E"/>
                </a:solidFill>
                <a:latin typeface="Calibri"/>
                <a:ea typeface="Calibri"/>
                <a:cs typeface="Calibri"/>
                <a:sym typeface="Calibri"/>
              </a:rPr>
              <a:t> 2.2 Choix des </a:t>
            </a:r>
            <a:r>
              <a:rPr lang="es-ES" dirty="0" err="1">
                <a:solidFill>
                  <a:srgbClr val="1B193E"/>
                </a:solidFill>
                <a:latin typeface="Calibri"/>
                <a:ea typeface="Calibri"/>
                <a:cs typeface="Calibri"/>
                <a:sym typeface="Calibri"/>
              </a:rPr>
              <a:t>indicateurs</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pour</a:t>
            </a:r>
            <a:r>
              <a:rPr lang="es-ES" dirty="0">
                <a:solidFill>
                  <a:srgbClr val="1B193E"/>
                </a:solidFill>
                <a:latin typeface="Calibri"/>
                <a:ea typeface="Calibri"/>
                <a:cs typeface="Calibri"/>
                <a:sym typeface="Calibri"/>
              </a:rPr>
              <a:t> le </a:t>
            </a:r>
            <a:r>
              <a:rPr lang="es-ES" dirty="0" err="1">
                <a:solidFill>
                  <a:srgbClr val="1B193E"/>
                </a:solidFill>
                <a:latin typeface="Calibri"/>
                <a:ea typeface="Calibri"/>
                <a:cs typeface="Calibri"/>
                <a:sym typeface="Calibri"/>
              </a:rPr>
              <a:t>suivi</a:t>
            </a:r>
            <a:r>
              <a:rPr lang="es-ES" dirty="0">
                <a:solidFill>
                  <a:srgbClr val="1B193E"/>
                </a:solidFill>
                <a:latin typeface="Calibri"/>
                <a:ea typeface="Calibri"/>
                <a:cs typeface="Calibri"/>
                <a:sym typeface="Calibri"/>
              </a:rPr>
              <a:t> des </a:t>
            </a:r>
            <a:r>
              <a:rPr lang="es-ES" dirty="0" err="1">
                <a:solidFill>
                  <a:srgbClr val="1B193E"/>
                </a:solidFill>
                <a:latin typeface="Calibri"/>
                <a:ea typeface="Calibri"/>
                <a:cs typeface="Calibri"/>
                <a:sym typeface="Calibri"/>
              </a:rPr>
              <a:t>activités</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basées</a:t>
            </a:r>
            <a:r>
              <a:rPr lang="es-ES" dirty="0">
                <a:solidFill>
                  <a:srgbClr val="1B193E"/>
                </a:solidFill>
                <a:latin typeface="Calibri"/>
                <a:ea typeface="Calibri"/>
                <a:cs typeface="Calibri"/>
                <a:sym typeface="Calibri"/>
              </a:rPr>
              <a:t> sur les </a:t>
            </a:r>
            <a:r>
              <a:rPr lang="es-ES" dirty="0" err="1">
                <a:solidFill>
                  <a:srgbClr val="1B193E"/>
                </a:solidFill>
                <a:latin typeface="Calibri"/>
                <a:ea typeface="Calibri"/>
                <a:cs typeface="Calibri"/>
                <a:sym typeface="Calibri"/>
              </a:rPr>
              <a:t>données</a:t>
            </a:r>
            <a:r>
              <a:rPr lang="es-ES" dirty="0">
                <a:solidFill>
                  <a:srgbClr val="1B193E"/>
                </a:solidFill>
                <a:latin typeface="Calibri"/>
                <a:ea typeface="Calibri"/>
                <a:cs typeface="Calibri"/>
                <a:sym typeface="Calibri"/>
              </a:rPr>
              <a:t> </a:t>
            </a:r>
            <a:endParaRPr sz="2600" dirty="0">
              <a:solidFill>
                <a:srgbClr val="1B193E"/>
              </a:solidFill>
              <a:latin typeface="Calibri"/>
              <a:ea typeface="Calibri"/>
              <a:cs typeface="Calibri"/>
              <a:sym typeface="Calibri"/>
            </a:endParaRPr>
          </a:p>
          <a:p>
            <a:pPr marL="0" marR="0" lvl="0" indent="0" algn="l" rtl="0">
              <a:lnSpc>
                <a:spcPct val="90000"/>
              </a:lnSpc>
              <a:spcBef>
                <a:spcPts val="0"/>
              </a:spcBef>
              <a:spcAft>
                <a:spcPts val="0"/>
              </a:spcAft>
              <a:buClr>
                <a:srgbClr val="1B193E"/>
              </a:buClr>
              <a:buSzPts val="2400"/>
              <a:buFont typeface="Arial"/>
              <a:buNone/>
            </a:pPr>
            <a:endParaRPr sz="2400" dirty="0">
              <a:solidFill>
                <a:srgbClr val="1B193E"/>
              </a:solidFill>
              <a:latin typeface="Calibri"/>
              <a:ea typeface="Calibri"/>
              <a:cs typeface="Calibri"/>
              <a:sym typeface="Calibri"/>
            </a:endParaRPr>
          </a:p>
        </p:txBody>
      </p:sp>
      <p:sp>
        <p:nvSpPr>
          <p:cNvPr id="111" name="Google Shape;111;p5"/>
          <p:cNvSpPr txBox="1"/>
          <p:nvPr/>
        </p:nvSpPr>
        <p:spPr>
          <a:xfrm>
            <a:off x="1013011" y="1739296"/>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s-ES" sz="2400" b="1" i="0" u="none" strike="noStrike" cap="none" dirty="0" err="1">
                <a:solidFill>
                  <a:srgbClr val="1B193E"/>
                </a:solidFill>
                <a:latin typeface="Calibri"/>
                <a:ea typeface="Calibri"/>
                <a:cs typeface="Calibri"/>
                <a:sym typeface="Calibri"/>
              </a:rPr>
              <a:t>Unité</a:t>
            </a:r>
            <a:r>
              <a:rPr lang="es-ES" sz="2400" b="1" i="0" u="none" strike="noStrike" cap="none" dirty="0">
                <a:solidFill>
                  <a:srgbClr val="1B193E"/>
                </a:solidFill>
                <a:latin typeface="Calibri"/>
                <a:ea typeface="Calibri"/>
                <a:cs typeface="Calibri"/>
                <a:sym typeface="Calibri"/>
              </a:rPr>
              <a:t> 1. </a:t>
            </a:r>
            <a:r>
              <a:rPr lang="es-ES" sz="2400" dirty="0" err="1">
                <a:solidFill>
                  <a:srgbClr val="1B193E"/>
                </a:solidFill>
                <a:latin typeface="Calibri"/>
                <a:ea typeface="Calibri"/>
                <a:cs typeface="Calibri"/>
                <a:sym typeface="Calibri"/>
              </a:rPr>
              <a:t>Introduction</a:t>
            </a:r>
            <a:r>
              <a:rPr lang="es-ES" sz="2400" dirty="0">
                <a:solidFill>
                  <a:srgbClr val="1B193E"/>
                </a:solidFill>
                <a:latin typeface="Calibri"/>
                <a:ea typeface="Calibri"/>
                <a:cs typeface="Calibri"/>
                <a:sym typeface="Calibri"/>
              </a:rPr>
              <a:t> à la </a:t>
            </a:r>
            <a:r>
              <a:rPr lang="es-ES" sz="2400" dirty="0" err="1">
                <a:solidFill>
                  <a:srgbClr val="1B193E"/>
                </a:solidFill>
                <a:latin typeface="Calibri"/>
                <a:ea typeface="Calibri"/>
                <a:cs typeface="Calibri"/>
                <a:sym typeface="Calibri"/>
              </a:rPr>
              <a:t>planification</a:t>
            </a:r>
            <a:r>
              <a:rPr lang="es-ES" sz="2400" dirty="0">
                <a:solidFill>
                  <a:srgbClr val="1B193E"/>
                </a:solidFill>
                <a:latin typeface="Calibri"/>
                <a:ea typeface="Calibri"/>
                <a:cs typeface="Calibri"/>
                <a:sym typeface="Calibri"/>
              </a:rPr>
              <a:t> </a:t>
            </a:r>
            <a:r>
              <a:rPr lang="es-ES" sz="2400" dirty="0" err="1">
                <a:solidFill>
                  <a:srgbClr val="1B193E"/>
                </a:solidFill>
                <a:latin typeface="Calibri"/>
                <a:ea typeface="Calibri"/>
                <a:cs typeface="Calibri"/>
                <a:sym typeface="Calibri"/>
              </a:rPr>
              <a:t>d'entreprise</a:t>
            </a:r>
            <a:r>
              <a:rPr lang="es-ES" sz="2400" dirty="0">
                <a:solidFill>
                  <a:srgbClr val="1B193E"/>
                </a:solidFill>
                <a:latin typeface="Calibri"/>
                <a:ea typeface="Calibri"/>
                <a:cs typeface="Calibri"/>
                <a:sym typeface="Calibri"/>
              </a:rPr>
              <a:t> numérique </a:t>
            </a:r>
            <a:endParaRPr sz="2400" dirty="0">
              <a:solidFill>
                <a:srgbClr val="1B193E"/>
              </a:solidFill>
              <a:latin typeface="Calibri"/>
              <a:ea typeface="Calibri"/>
              <a:cs typeface="Calibri"/>
              <a:sym typeface="Calibri"/>
            </a:endParaRPr>
          </a:p>
          <a:p>
            <a:pPr marL="0" lvl="0" indent="0" algn="l" rtl="0">
              <a:spcBef>
                <a:spcPts val="0"/>
              </a:spcBef>
              <a:spcAft>
                <a:spcPts val="0"/>
              </a:spcAft>
              <a:buNone/>
            </a:pPr>
            <a:r>
              <a:rPr lang="es-ES" dirty="0" err="1">
                <a:solidFill>
                  <a:srgbClr val="1B193E"/>
                </a:solidFill>
                <a:latin typeface="Calibri"/>
                <a:ea typeface="Calibri"/>
                <a:cs typeface="Calibri"/>
                <a:sym typeface="Calibri"/>
              </a:rPr>
              <a:t>Section</a:t>
            </a:r>
            <a:r>
              <a:rPr lang="es-ES" dirty="0">
                <a:solidFill>
                  <a:srgbClr val="1B193E"/>
                </a:solidFill>
                <a:latin typeface="Calibri"/>
                <a:ea typeface="Calibri"/>
                <a:cs typeface="Calibri"/>
                <a:sym typeface="Calibri"/>
              </a:rPr>
              <a:t> 1.1. </a:t>
            </a:r>
            <a:r>
              <a:rPr lang="es-ES" dirty="0" err="1">
                <a:solidFill>
                  <a:srgbClr val="1B193E"/>
                </a:solidFill>
                <a:latin typeface="Calibri"/>
                <a:ea typeface="Calibri"/>
                <a:cs typeface="Calibri"/>
                <a:sym typeface="Calibri"/>
              </a:rPr>
              <a:t>Qu'est</a:t>
            </a:r>
            <a:r>
              <a:rPr lang="es-ES" dirty="0">
                <a:solidFill>
                  <a:srgbClr val="1B193E"/>
                </a:solidFill>
                <a:latin typeface="Calibri"/>
                <a:ea typeface="Calibri"/>
                <a:cs typeface="Calibri"/>
                <a:sym typeface="Calibri"/>
              </a:rPr>
              <a:t>-ce que la </a:t>
            </a:r>
            <a:r>
              <a:rPr lang="es-ES" dirty="0" err="1">
                <a:solidFill>
                  <a:srgbClr val="1B193E"/>
                </a:solidFill>
                <a:latin typeface="Calibri"/>
                <a:ea typeface="Calibri"/>
                <a:cs typeface="Calibri"/>
                <a:sym typeface="Calibri"/>
              </a:rPr>
              <a:t>planification</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d'entreprise</a:t>
            </a:r>
            <a:r>
              <a:rPr lang="es-ES" dirty="0">
                <a:solidFill>
                  <a:srgbClr val="1B193E"/>
                </a:solidFill>
                <a:latin typeface="Calibri"/>
                <a:ea typeface="Calibri"/>
                <a:cs typeface="Calibri"/>
                <a:sym typeface="Calibri"/>
              </a:rPr>
              <a:t> et </a:t>
            </a:r>
            <a:r>
              <a:rPr lang="es-ES" dirty="0" err="1">
                <a:solidFill>
                  <a:srgbClr val="1B193E"/>
                </a:solidFill>
                <a:latin typeface="Calibri"/>
                <a:ea typeface="Calibri"/>
                <a:cs typeface="Calibri"/>
                <a:sym typeface="Calibri"/>
              </a:rPr>
              <a:t>comment</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peut</a:t>
            </a:r>
            <a:r>
              <a:rPr lang="es-ES" dirty="0">
                <a:solidFill>
                  <a:srgbClr val="1B193E"/>
                </a:solidFill>
                <a:latin typeface="Calibri"/>
                <a:ea typeface="Calibri"/>
                <a:cs typeface="Calibri"/>
                <a:sym typeface="Calibri"/>
              </a:rPr>
              <a:t>-elle </a:t>
            </a:r>
            <a:r>
              <a:rPr lang="es-ES" dirty="0" err="1">
                <a:solidFill>
                  <a:srgbClr val="1B193E"/>
                </a:solidFill>
                <a:latin typeface="Calibri"/>
                <a:ea typeface="Calibri"/>
                <a:cs typeface="Calibri"/>
                <a:sym typeface="Calibri"/>
              </a:rPr>
              <a:t>être</a:t>
            </a:r>
            <a:r>
              <a:rPr lang="es-ES" dirty="0">
                <a:solidFill>
                  <a:srgbClr val="1B193E"/>
                </a:solidFill>
                <a:latin typeface="Calibri"/>
                <a:ea typeface="Calibri"/>
                <a:cs typeface="Calibri"/>
                <a:sym typeface="Calibri"/>
              </a:rPr>
              <a:t> numérique ?</a:t>
            </a:r>
            <a:endParaRPr dirty="0">
              <a:solidFill>
                <a:srgbClr val="1B193E"/>
              </a:solidFill>
              <a:latin typeface="Calibri"/>
              <a:ea typeface="Calibri"/>
              <a:cs typeface="Calibri"/>
              <a:sym typeface="Calibri"/>
            </a:endParaRPr>
          </a:p>
          <a:p>
            <a:pPr marL="0" lvl="0" indent="0" algn="l" rtl="0">
              <a:spcBef>
                <a:spcPts val="0"/>
              </a:spcBef>
              <a:spcAft>
                <a:spcPts val="0"/>
              </a:spcAft>
              <a:buNone/>
            </a:pPr>
            <a:r>
              <a:rPr lang="es-ES" dirty="0" err="1">
                <a:solidFill>
                  <a:srgbClr val="1B193E"/>
                </a:solidFill>
                <a:latin typeface="Calibri"/>
                <a:ea typeface="Calibri"/>
                <a:cs typeface="Calibri"/>
                <a:sym typeface="Calibri"/>
              </a:rPr>
              <a:t>Section</a:t>
            </a:r>
            <a:r>
              <a:rPr lang="es-ES" dirty="0">
                <a:solidFill>
                  <a:srgbClr val="1B193E"/>
                </a:solidFill>
                <a:latin typeface="Calibri"/>
                <a:ea typeface="Calibri"/>
                <a:cs typeface="Calibri"/>
                <a:sym typeface="Calibri"/>
              </a:rPr>
              <a:t> 1.2 </a:t>
            </a:r>
            <a:r>
              <a:rPr lang="es-ES" dirty="0" err="1">
                <a:solidFill>
                  <a:srgbClr val="1B193E"/>
                </a:solidFill>
                <a:latin typeface="Calibri"/>
                <a:ea typeface="Calibri"/>
                <a:cs typeface="Calibri"/>
                <a:sym typeface="Calibri"/>
              </a:rPr>
              <a:t>Outils</a:t>
            </a:r>
            <a:r>
              <a:rPr lang="es-ES" dirty="0">
                <a:solidFill>
                  <a:srgbClr val="1B193E"/>
                </a:solidFill>
                <a:latin typeface="Calibri"/>
                <a:ea typeface="Calibri"/>
                <a:cs typeface="Calibri"/>
                <a:sym typeface="Calibri"/>
              </a:rPr>
              <a:t> numériques </a:t>
            </a:r>
            <a:r>
              <a:rPr lang="es-ES" dirty="0" err="1">
                <a:solidFill>
                  <a:srgbClr val="1B193E"/>
                </a:solidFill>
                <a:latin typeface="Calibri"/>
                <a:ea typeface="Calibri"/>
                <a:cs typeface="Calibri"/>
                <a:sym typeface="Calibri"/>
              </a:rPr>
              <a:t>pour</a:t>
            </a:r>
            <a:r>
              <a:rPr lang="es-ES" dirty="0">
                <a:solidFill>
                  <a:srgbClr val="1B193E"/>
                </a:solidFill>
                <a:latin typeface="Calibri"/>
                <a:ea typeface="Calibri"/>
                <a:cs typeface="Calibri"/>
                <a:sym typeface="Calibri"/>
              </a:rPr>
              <a:t> la </a:t>
            </a:r>
            <a:r>
              <a:rPr lang="es-ES" dirty="0" err="1">
                <a:solidFill>
                  <a:srgbClr val="1B193E"/>
                </a:solidFill>
                <a:latin typeface="Calibri"/>
                <a:ea typeface="Calibri"/>
                <a:cs typeface="Calibri"/>
                <a:sym typeface="Calibri"/>
              </a:rPr>
              <a:t>planification</a:t>
            </a:r>
            <a:r>
              <a:rPr lang="es-ES" dirty="0">
                <a:solidFill>
                  <a:srgbClr val="1B193E"/>
                </a:solidFill>
                <a:latin typeface="Calibri"/>
                <a:ea typeface="Calibri"/>
                <a:cs typeface="Calibri"/>
                <a:sym typeface="Calibri"/>
              </a:rPr>
              <a:t> des </a:t>
            </a:r>
            <a:r>
              <a:rPr lang="es-ES" dirty="0" err="1">
                <a:solidFill>
                  <a:srgbClr val="1B193E"/>
                </a:solidFill>
                <a:latin typeface="Calibri"/>
                <a:ea typeface="Calibri"/>
                <a:cs typeface="Calibri"/>
                <a:sym typeface="Calibri"/>
              </a:rPr>
              <a:t>activités</a:t>
            </a:r>
            <a:r>
              <a:rPr lang="es-ES" dirty="0">
                <a:solidFill>
                  <a:srgbClr val="1B193E"/>
                </a:solidFill>
                <a:latin typeface="Calibri"/>
                <a:ea typeface="Calibri"/>
                <a:cs typeface="Calibri"/>
                <a:sym typeface="Calibri"/>
              </a:rPr>
              <a:t> par la </a:t>
            </a:r>
            <a:r>
              <a:rPr lang="es-ES" dirty="0" err="1">
                <a:solidFill>
                  <a:srgbClr val="1B193E"/>
                </a:solidFill>
                <a:latin typeface="Calibri"/>
                <a:ea typeface="Calibri"/>
                <a:cs typeface="Calibri"/>
                <a:sym typeface="Calibri"/>
              </a:rPr>
              <a:t>fonction</a:t>
            </a:r>
            <a:r>
              <a:rPr lang="es-ES" dirty="0">
                <a:solidFill>
                  <a:srgbClr val="1B193E"/>
                </a:solidFill>
                <a:latin typeface="Calibri"/>
                <a:ea typeface="Calibri"/>
                <a:cs typeface="Calibri"/>
                <a:sym typeface="Calibri"/>
              </a:rPr>
              <a:t> </a:t>
            </a:r>
            <a:endParaRPr sz="2600" dirty="0">
              <a:solidFill>
                <a:srgbClr val="1B193E"/>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12"/>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s-ES"/>
              <a:t>En résumé</a:t>
            </a:r>
            <a:endParaRPr/>
          </a:p>
        </p:txBody>
      </p:sp>
      <p:sp>
        <p:nvSpPr>
          <p:cNvPr id="246" name="Google Shape;246;p12"/>
          <p:cNvSpPr txBox="1">
            <a:spLocks noGrp="1"/>
          </p:cNvSpPr>
          <p:nvPr>
            <p:ph type="body" idx="2"/>
          </p:nvPr>
        </p:nvSpPr>
        <p:spPr>
          <a:xfrm>
            <a:off x="615472" y="1724065"/>
            <a:ext cx="3434702" cy="107973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es-ES" sz="1500" dirty="0"/>
              <a:t>La </a:t>
            </a:r>
            <a:r>
              <a:rPr lang="es-ES" sz="1500" dirty="0" err="1"/>
              <a:t>planification</a:t>
            </a:r>
            <a:r>
              <a:rPr lang="es-ES" sz="1500" dirty="0"/>
              <a:t> </a:t>
            </a:r>
            <a:r>
              <a:rPr lang="es-ES" sz="1500" dirty="0" err="1"/>
              <a:t>d'entreprise</a:t>
            </a:r>
            <a:r>
              <a:rPr lang="es-ES" sz="1500" dirty="0"/>
              <a:t> numérique </a:t>
            </a:r>
            <a:r>
              <a:rPr lang="es-ES" sz="1500" dirty="0" err="1"/>
              <a:t>exploite</a:t>
            </a:r>
            <a:r>
              <a:rPr lang="es-ES" sz="1500" dirty="0"/>
              <a:t> la </a:t>
            </a:r>
            <a:r>
              <a:rPr lang="es-ES" sz="1500" dirty="0" err="1"/>
              <a:t>technologie</a:t>
            </a:r>
            <a:r>
              <a:rPr lang="es-ES" sz="1500" dirty="0"/>
              <a:t> </a:t>
            </a:r>
            <a:r>
              <a:rPr lang="es-ES" sz="1500" dirty="0" err="1"/>
              <a:t>pour</a:t>
            </a:r>
            <a:r>
              <a:rPr lang="es-ES" sz="1500" dirty="0"/>
              <a:t> </a:t>
            </a:r>
            <a:r>
              <a:rPr lang="es-ES" sz="1500" dirty="0" err="1"/>
              <a:t>rationaliser</a:t>
            </a:r>
            <a:r>
              <a:rPr lang="es-ES" sz="1500" dirty="0"/>
              <a:t> les </a:t>
            </a:r>
            <a:r>
              <a:rPr lang="es-ES" sz="1500" dirty="0" err="1"/>
              <a:t>processus</a:t>
            </a:r>
            <a:r>
              <a:rPr lang="es-ES" sz="1500" dirty="0"/>
              <a:t>, </a:t>
            </a:r>
            <a:r>
              <a:rPr lang="es-ES" sz="1500" dirty="0" err="1"/>
              <a:t>permettre</a:t>
            </a:r>
            <a:r>
              <a:rPr lang="es-ES" sz="1500" dirty="0"/>
              <a:t> une </a:t>
            </a:r>
            <a:r>
              <a:rPr lang="es-ES" sz="1500" dirty="0" err="1"/>
              <a:t>prise</a:t>
            </a:r>
            <a:r>
              <a:rPr lang="es-ES" sz="1500" dirty="0"/>
              <a:t> de </a:t>
            </a:r>
            <a:r>
              <a:rPr lang="es-ES" sz="1500" dirty="0" err="1"/>
              <a:t>décision</a:t>
            </a:r>
            <a:r>
              <a:rPr lang="es-ES" sz="1500" dirty="0"/>
              <a:t> </a:t>
            </a:r>
            <a:r>
              <a:rPr lang="es-ES" sz="1500" dirty="0" err="1"/>
              <a:t>fondée</a:t>
            </a:r>
            <a:r>
              <a:rPr lang="es-ES" sz="1500" dirty="0"/>
              <a:t> sur les </a:t>
            </a:r>
            <a:r>
              <a:rPr lang="es-ES" sz="1500" dirty="0" err="1"/>
              <a:t>données</a:t>
            </a:r>
            <a:r>
              <a:rPr lang="es-ES" sz="1500" dirty="0"/>
              <a:t> et </a:t>
            </a:r>
            <a:r>
              <a:rPr lang="es-ES" sz="1500" dirty="0" err="1"/>
              <a:t>améliorer</a:t>
            </a:r>
            <a:r>
              <a:rPr lang="es-ES" sz="1500" dirty="0"/>
              <a:t> </a:t>
            </a:r>
            <a:r>
              <a:rPr lang="es-ES" sz="1500" dirty="0" err="1"/>
              <a:t>l'efficacité</a:t>
            </a:r>
            <a:r>
              <a:rPr lang="es-ES" sz="1500" dirty="0"/>
              <a:t> et les performances globales de </a:t>
            </a:r>
            <a:r>
              <a:rPr lang="es-ES" sz="1500" dirty="0" err="1"/>
              <a:t>l'entreprise</a:t>
            </a:r>
            <a:r>
              <a:rPr lang="es-ES" sz="1500" dirty="0"/>
              <a:t> à </a:t>
            </a:r>
            <a:r>
              <a:rPr lang="es-ES" sz="1500" dirty="0" err="1"/>
              <a:t>travers</a:t>
            </a:r>
            <a:r>
              <a:rPr lang="es-ES" sz="1500" dirty="0"/>
              <a:t> diverses </a:t>
            </a:r>
            <a:r>
              <a:rPr lang="es-ES" sz="1500" dirty="0" err="1"/>
              <a:t>fonctions</a:t>
            </a:r>
            <a:r>
              <a:rPr lang="es-ES" sz="1500" dirty="0"/>
              <a:t>.</a:t>
            </a:r>
            <a:endParaRPr sz="1500" dirty="0"/>
          </a:p>
        </p:txBody>
      </p:sp>
      <p:pic>
        <p:nvPicPr>
          <p:cNvPr id="247" name="Google Shape;247;p12" descr="Una caricatura de una persona&#10;&#10;Descripción generada automáticamente con confianza baja"/>
          <p:cNvPicPr preferRelativeResize="0"/>
          <p:nvPr/>
        </p:nvPicPr>
        <p:blipFill rotWithShape="1">
          <a:blip r:embed="rId3">
            <a:alphaModFix/>
          </a:blip>
          <a:srcRect l="18428" r="18948"/>
          <a:stretch/>
        </p:blipFill>
        <p:spPr>
          <a:xfrm>
            <a:off x="4836948" y="2434466"/>
            <a:ext cx="2815985" cy="2529475"/>
          </a:xfrm>
          <a:prstGeom prst="rect">
            <a:avLst/>
          </a:prstGeom>
          <a:noFill/>
          <a:ln>
            <a:noFill/>
          </a:ln>
        </p:spPr>
      </p:pic>
      <p:sp>
        <p:nvSpPr>
          <p:cNvPr id="248" name="Google Shape;248;p12"/>
          <p:cNvSpPr txBox="1"/>
          <p:nvPr/>
        </p:nvSpPr>
        <p:spPr>
          <a:xfrm>
            <a:off x="620413" y="422393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r>
              <a:rPr lang="es-ES" sz="1500" dirty="0">
                <a:solidFill>
                  <a:srgbClr val="1B193E"/>
                </a:solidFill>
                <a:latin typeface="Calibri"/>
                <a:ea typeface="Calibri"/>
                <a:cs typeface="Calibri"/>
                <a:sym typeface="Calibri"/>
              </a:rPr>
              <a:t>Les </a:t>
            </a:r>
            <a:r>
              <a:rPr lang="es-ES" sz="1500" dirty="0" err="1">
                <a:solidFill>
                  <a:srgbClr val="1B193E"/>
                </a:solidFill>
                <a:latin typeface="Calibri"/>
                <a:ea typeface="Calibri"/>
                <a:cs typeface="Calibri"/>
                <a:sym typeface="Calibri"/>
              </a:rPr>
              <a:t>outils</a:t>
            </a:r>
            <a:r>
              <a:rPr lang="es-ES" sz="1500" dirty="0">
                <a:solidFill>
                  <a:srgbClr val="1B193E"/>
                </a:solidFill>
                <a:latin typeface="Calibri"/>
                <a:ea typeface="Calibri"/>
                <a:cs typeface="Calibri"/>
                <a:sym typeface="Calibri"/>
              </a:rPr>
              <a:t> numériques </a:t>
            </a:r>
            <a:r>
              <a:rPr lang="es-ES" sz="1500" dirty="0" err="1">
                <a:solidFill>
                  <a:srgbClr val="1B193E"/>
                </a:solidFill>
                <a:latin typeface="Calibri"/>
                <a:ea typeface="Calibri"/>
                <a:cs typeface="Calibri"/>
                <a:sym typeface="Calibri"/>
              </a:rPr>
              <a:t>jouent</a:t>
            </a:r>
            <a:r>
              <a:rPr lang="es-ES" sz="1500" dirty="0">
                <a:solidFill>
                  <a:srgbClr val="1B193E"/>
                </a:solidFill>
                <a:latin typeface="Calibri"/>
                <a:ea typeface="Calibri"/>
                <a:cs typeface="Calibri"/>
                <a:sym typeface="Calibri"/>
              </a:rPr>
              <a:t> un </a:t>
            </a:r>
            <a:r>
              <a:rPr lang="es-ES" sz="1500" dirty="0" err="1">
                <a:solidFill>
                  <a:srgbClr val="1B193E"/>
                </a:solidFill>
                <a:latin typeface="Calibri"/>
                <a:ea typeface="Calibri"/>
                <a:cs typeface="Calibri"/>
                <a:sym typeface="Calibri"/>
              </a:rPr>
              <a:t>rôle</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essentiel</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dans</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l'amélioration</a:t>
            </a:r>
            <a:r>
              <a:rPr lang="es-ES" sz="1500" dirty="0">
                <a:solidFill>
                  <a:srgbClr val="1B193E"/>
                </a:solidFill>
                <a:latin typeface="Calibri"/>
                <a:ea typeface="Calibri"/>
                <a:cs typeface="Calibri"/>
                <a:sym typeface="Calibri"/>
              </a:rPr>
              <a:t> de la </a:t>
            </a:r>
            <a:r>
              <a:rPr lang="es-ES" sz="1500" dirty="0" err="1">
                <a:solidFill>
                  <a:srgbClr val="1B193E"/>
                </a:solidFill>
                <a:latin typeface="Calibri"/>
                <a:ea typeface="Calibri"/>
                <a:cs typeface="Calibri"/>
                <a:sym typeface="Calibri"/>
              </a:rPr>
              <a:t>planification</a:t>
            </a:r>
            <a:r>
              <a:rPr lang="es-ES" sz="1500" dirty="0">
                <a:solidFill>
                  <a:srgbClr val="1B193E"/>
                </a:solidFill>
                <a:latin typeface="Calibri"/>
                <a:ea typeface="Calibri"/>
                <a:cs typeface="Calibri"/>
                <a:sym typeface="Calibri"/>
              </a:rPr>
              <a:t> des </a:t>
            </a:r>
            <a:r>
              <a:rPr lang="es-ES" sz="1500" dirty="0" err="1">
                <a:solidFill>
                  <a:srgbClr val="1B193E"/>
                </a:solidFill>
                <a:latin typeface="Calibri"/>
                <a:ea typeface="Calibri"/>
                <a:cs typeface="Calibri"/>
                <a:sym typeface="Calibri"/>
              </a:rPr>
              <a:t>entreprises</a:t>
            </a:r>
            <a:r>
              <a:rPr lang="es-ES" sz="1500" dirty="0">
                <a:solidFill>
                  <a:srgbClr val="1B193E"/>
                </a:solidFill>
                <a:latin typeface="Calibri"/>
                <a:ea typeface="Calibri"/>
                <a:cs typeface="Calibri"/>
                <a:sym typeface="Calibri"/>
              </a:rPr>
              <a:t> en </a:t>
            </a:r>
            <a:r>
              <a:rPr lang="es-ES" sz="1500" dirty="0" err="1">
                <a:solidFill>
                  <a:srgbClr val="1B193E"/>
                </a:solidFill>
                <a:latin typeface="Calibri"/>
                <a:ea typeface="Calibri"/>
                <a:cs typeface="Calibri"/>
                <a:sym typeface="Calibri"/>
              </a:rPr>
              <a:t>facilitant</a:t>
            </a:r>
            <a:r>
              <a:rPr lang="es-ES" sz="1500" dirty="0">
                <a:solidFill>
                  <a:srgbClr val="1B193E"/>
                </a:solidFill>
                <a:latin typeface="Calibri"/>
                <a:ea typeface="Calibri"/>
                <a:cs typeface="Calibri"/>
                <a:sym typeface="Calibri"/>
              </a:rPr>
              <a:t> la </a:t>
            </a:r>
            <a:r>
              <a:rPr lang="es-ES" sz="1500" dirty="0" err="1">
                <a:solidFill>
                  <a:srgbClr val="1B193E"/>
                </a:solidFill>
                <a:latin typeface="Calibri"/>
                <a:ea typeface="Calibri"/>
                <a:cs typeface="Calibri"/>
                <a:sym typeface="Calibri"/>
              </a:rPr>
              <a:t>gestion</a:t>
            </a:r>
            <a:r>
              <a:rPr lang="es-ES" sz="1500" dirty="0">
                <a:solidFill>
                  <a:srgbClr val="1B193E"/>
                </a:solidFill>
                <a:latin typeface="Calibri"/>
                <a:ea typeface="Calibri"/>
                <a:cs typeface="Calibri"/>
                <a:sym typeface="Calibri"/>
              </a:rPr>
              <a:t>, la </a:t>
            </a:r>
            <a:r>
              <a:rPr lang="es-ES" sz="1500" dirty="0" err="1">
                <a:solidFill>
                  <a:srgbClr val="1B193E"/>
                </a:solidFill>
                <a:latin typeface="Calibri"/>
                <a:ea typeface="Calibri"/>
                <a:cs typeface="Calibri"/>
                <a:sym typeface="Calibri"/>
              </a:rPr>
              <a:t>communication</a:t>
            </a:r>
            <a:r>
              <a:rPr lang="es-ES" sz="1500" dirty="0">
                <a:solidFill>
                  <a:srgbClr val="1B193E"/>
                </a:solidFill>
                <a:latin typeface="Calibri"/>
                <a:ea typeface="Calibri"/>
                <a:cs typeface="Calibri"/>
                <a:sym typeface="Calibri"/>
              </a:rPr>
              <a:t>, la </a:t>
            </a:r>
            <a:r>
              <a:rPr lang="es-ES" sz="1500" dirty="0" err="1">
                <a:solidFill>
                  <a:srgbClr val="1B193E"/>
                </a:solidFill>
                <a:latin typeface="Calibri"/>
                <a:ea typeface="Calibri"/>
                <a:cs typeface="Calibri"/>
                <a:sym typeface="Calibri"/>
              </a:rPr>
              <a:t>collaboration</a:t>
            </a:r>
            <a:r>
              <a:rPr lang="es-ES" sz="1500" dirty="0">
                <a:solidFill>
                  <a:srgbClr val="1B193E"/>
                </a:solidFill>
                <a:latin typeface="Calibri"/>
                <a:ea typeface="Calibri"/>
                <a:cs typeface="Calibri"/>
                <a:sym typeface="Calibri"/>
              </a:rPr>
              <a:t>, le </a:t>
            </a:r>
            <a:r>
              <a:rPr lang="es-ES" sz="1500" dirty="0" err="1">
                <a:solidFill>
                  <a:srgbClr val="1B193E"/>
                </a:solidFill>
                <a:latin typeface="Calibri"/>
                <a:ea typeface="Calibri"/>
                <a:cs typeface="Calibri"/>
                <a:sym typeface="Calibri"/>
              </a:rPr>
              <a:t>brainstorming</a:t>
            </a:r>
            <a:r>
              <a:rPr lang="es-ES" sz="1500" dirty="0">
                <a:solidFill>
                  <a:srgbClr val="1B193E"/>
                </a:solidFill>
                <a:latin typeface="Calibri"/>
                <a:ea typeface="Calibri"/>
                <a:cs typeface="Calibri"/>
                <a:sym typeface="Calibri"/>
              </a:rPr>
              <a:t>, la </a:t>
            </a:r>
            <a:r>
              <a:rPr lang="es-ES" sz="1500" dirty="0" err="1">
                <a:solidFill>
                  <a:srgbClr val="1B193E"/>
                </a:solidFill>
                <a:latin typeface="Calibri"/>
                <a:ea typeface="Calibri"/>
                <a:cs typeface="Calibri"/>
                <a:sym typeface="Calibri"/>
              </a:rPr>
              <a:t>pensée</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créative</a:t>
            </a:r>
            <a:r>
              <a:rPr lang="es-ES" sz="1500" dirty="0">
                <a:solidFill>
                  <a:srgbClr val="1B193E"/>
                </a:solidFill>
                <a:latin typeface="Calibri"/>
                <a:ea typeface="Calibri"/>
                <a:cs typeface="Calibri"/>
                <a:sym typeface="Calibri"/>
              </a:rPr>
              <a:t> et </a:t>
            </a:r>
            <a:r>
              <a:rPr lang="es-ES" sz="1500" dirty="0" err="1">
                <a:solidFill>
                  <a:srgbClr val="1B193E"/>
                </a:solidFill>
                <a:latin typeface="Calibri"/>
                <a:ea typeface="Calibri"/>
                <a:cs typeface="Calibri"/>
                <a:sym typeface="Calibri"/>
              </a:rPr>
              <a:t>l'innovation</a:t>
            </a:r>
            <a:r>
              <a:rPr lang="es-ES" sz="1500" dirty="0">
                <a:solidFill>
                  <a:srgbClr val="1B193E"/>
                </a:solidFill>
                <a:latin typeface="Calibri"/>
                <a:ea typeface="Calibri"/>
                <a:cs typeface="Calibri"/>
                <a:sym typeface="Calibri"/>
              </a:rPr>
              <a:t>.</a:t>
            </a:r>
            <a:endParaRPr sz="1500" b="0" i="0" u="none" strike="noStrike" cap="none" dirty="0">
              <a:solidFill>
                <a:srgbClr val="1B193E"/>
              </a:solidFill>
              <a:latin typeface="Calibri"/>
              <a:ea typeface="Calibri"/>
              <a:cs typeface="Calibri"/>
              <a:sym typeface="Calibri"/>
            </a:endParaRPr>
          </a:p>
        </p:txBody>
      </p:sp>
      <p:sp>
        <p:nvSpPr>
          <p:cNvPr id="249" name="Google Shape;249;p12"/>
          <p:cNvSpPr txBox="1"/>
          <p:nvPr/>
        </p:nvSpPr>
        <p:spPr>
          <a:xfrm>
            <a:off x="8434766" y="1724065"/>
            <a:ext cx="3434702"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r>
              <a:rPr lang="es-ES" sz="1500" dirty="0">
                <a:solidFill>
                  <a:srgbClr val="1B193E"/>
                </a:solidFill>
                <a:latin typeface="Calibri"/>
                <a:ea typeface="Calibri"/>
                <a:cs typeface="Calibri"/>
                <a:sym typeface="Calibri"/>
              </a:rPr>
              <a:t>Dans le </a:t>
            </a:r>
            <a:r>
              <a:rPr lang="es-ES" sz="1500" dirty="0" err="1">
                <a:solidFill>
                  <a:srgbClr val="1B193E"/>
                </a:solidFill>
                <a:latin typeface="Calibri"/>
                <a:ea typeface="Calibri"/>
                <a:cs typeface="Calibri"/>
                <a:sym typeface="Calibri"/>
              </a:rPr>
              <a:t>contexte</a:t>
            </a:r>
            <a:r>
              <a:rPr lang="es-ES" sz="1500" dirty="0">
                <a:solidFill>
                  <a:srgbClr val="1B193E"/>
                </a:solidFill>
                <a:latin typeface="Calibri"/>
                <a:ea typeface="Calibri"/>
                <a:cs typeface="Calibri"/>
                <a:sym typeface="Calibri"/>
              </a:rPr>
              <a:t> de la </a:t>
            </a:r>
            <a:r>
              <a:rPr lang="es-ES" sz="1500" dirty="0" err="1">
                <a:solidFill>
                  <a:srgbClr val="1B193E"/>
                </a:solidFill>
                <a:latin typeface="Calibri"/>
                <a:ea typeface="Calibri"/>
                <a:cs typeface="Calibri"/>
                <a:sym typeface="Calibri"/>
              </a:rPr>
              <a:t>planification</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d'entreprise</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être</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axé</a:t>
            </a:r>
            <a:r>
              <a:rPr lang="es-ES" sz="1500" dirty="0">
                <a:solidFill>
                  <a:srgbClr val="1B193E"/>
                </a:solidFill>
                <a:latin typeface="Calibri"/>
                <a:ea typeface="Calibri"/>
                <a:cs typeface="Calibri"/>
                <a:sym typeface="Calibri"/>
              </a:rPr>
              <a:t> sur les </a:t>
            </a:r>
            <a:r>
              <a:rPr lang="es-ES" sz="1500" dirty="0" err="1">
                <a:solidFill>
                  <a:srgbClr val="1B193E"/>
                </a:solidFill>
                <a:latin typeface="Calibri"/>
                <a:ea typeface="Calibri"/>
                <a:cs typeface="Calibri"/>
                <a:sym typeface="Calibri"/>
              </a:rPr>
              <a:t>données</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signifie</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utiliser</a:t>
            </a:r>
            <a:r>
              <a:rPr lang="es-ES" sz="1500" dirty="0">
                <a:solidFill>
                  <a:srgbClr val="1B193E"/>
                </a:solidFill>
                <a:latin typeface="Calibri"/>
                <a:ea typeface="Calibri"/>
                <a:cs typeface="Calibri"/>
                <a:sym typeface="Calibri"/>
              </a:rPr>
              <a:t> les </a:t>
            </a:r>
            <a:r>
              <a:rPr lang="es-ES" sz="1500" dirty="0" err="1">
                <a:solidFill>
                  <a:srgbClr val="1B193E"/>
                </a:solidFill>
                <a:latin typeface="Calibri"/>
                <a:ea typeface="Calibri"/>
                <a:cs typeface="Calibri"/>
                <a:sym typeface="Calibri"/>
              </a:rPr>
              <a:t>données</a:t>
            </a:r>
            <a:r>
              <a:rPr lang="es-ES" sz="1500" dirty="0">
                <a:solidFill>
                  <a:srgbClr val="1B193E"/>
                </a:solidFill>
                <a:latin typeface="Calibri"/>
                <a:ea typeface="Calibri"/>
                <a:cs typeface="Calibri"/>
                <a:sym typeface="Calibri"/>
              </a:rPr>
              <a:t> et les </a:t>
            </a:r>
            <a:r>
              <a:rPr lang="es-ES" sz="1500" dirty="0" err="1">
                <a:solidFill>
                  <a:srgbClr val="1B193E"/>
                </a:solidFill>
                <a:latin typeface="Calibri"/>
                <a:ea typeface="Calibri"/>
                <a:cs typeface="Calibri"/>
                <a:sym typeface="Calibri"/>
              </a:rPr>
              <a:t>analyses</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pour</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guider</a:t>
            </a:r>
            <a:r>
              <a:rPr lang="es-ES" sz="1500" dirty="0">
                <a:solidFill>
                  <a:srgbClr val="1B193E"/>
                </a:solidFill>
                <a:latin typeface="Calibri"/>
                <a:ea typeface="Calibri"/>
                <a:cs typeface="Calibri"/>
                <a:sym typeface="Calibri"/>
              </a:rPr>
              <a:t> la </a:t>
            </a:r>
            <a:r>
              <a:rPr lang="es-ES" sz="1500" dirty="0" err="1">
                <a:solidFill>
                  <a:srgbClr val="1B193E"/>
                </a:solidFill>
                <a:latin typeface="Calibri"/>
                <a:ea typeface="Calibri"/>
                <a:cs typeface="Calibri"/>
                <a:sym typeface="Calibri"/>
              </a:rPr>
              <a:t>prise</a:t>
            </a:r>
            <a:r>
              <a:rPr lang="es-ES" sz="1500" dirty="0">
                <a:solidFill>
                  <a:srgbClr val="1B193E"/>
                </a:solidFill>
                <a:latin typeface="Calibri"/>
                <a:ea typeface="Calibri"/>
                <a:cs typeface="Calibri"/>
                <a:sym typeface="Calibri"/>
              </a:rPr>
              <a:t> de </a:t>
            </a:r>
            <a:r>
              <a:rPr lang="es-ES" sz="1500" dirty="0" err="1">
                <a:solidFill>
                  <a:srgbClr val="1B193E"/>
                </a:solidFill>
                <a:latin typeface="Calibri"/>
                <a:ea typeface="Calibri"/>
                <a:cs typeface="Calibri"/>
                <a:sym typeface="Calibri"/>
              </a:rPr>
              <a:t>décision</a:t>
            </a:r>
            <a:r>
              <a:rPr lang="es-ES" sz="1500" dirty="0">
                <a:solidFill>
                  <a:srgbClr val="1B193E"/>
                </a:solidFill>
                <a:latin typeface="Calibri"/>
                <a:ea typeface="Calibri"/>
                <a:cs typeface="Calibri"/>
                <a:sym typeface="Calibri"/>
              </a:rPr>
              <a:t> et </a:t>
            </a:r>
            <a:r>
              <a:rPr lang="es-ES" sz="1500" dirty="0" err="1">
                <a:solidFill>
                  <a:srgbClr val="1B193E"/>
                </a:solidFill>
                <a:latin typeface="Calibri"/>
                <a:ea typeface="Calibri"/>
                <a:cs typeface="Calibri"/>
                <a:sym typeface="Calibri"/>
              </a:rPr>
              <a:t>l'élaboration</a:t>
            </a:r>
            <a:r>
              <a:rPr lang="es-ES" sz="1500" dirty="0">
                <a:solidFill>
                  <a:srgbClr val="1B193E"/>
                </a:solidFill>
                <a:latin typeface="Calibri"/>
                <a:ea typeface="Calibri"/>
                <a:cs typeface="Calibri"/>
                <a:sym typeface="Calibri"/>
              </a:rPr>
              <a:t> de la </a:t>
            </a:r>
            <a:r>
              <a:rPr lang="es-ES" sz="1500" dirty="0" err="1">
                <a:solidFill>
                  <a:srgbClr val="1B193E"/>
                </a:solidFill>
                <a:latin typeface="Calibri"/>
                <a:ea typeface="Calibri"/>
                <a:cs typeface="Calibri"/>
                <a:sym typeface="Calibri"/>
              </a:rPr>
              <a:t>stratégie</a:t>
            </a:r>
            <a:r>
              <a:rPr lang="es-ES" sz="1500" dirty="0">
                <a:solidFill>
                  <a:srgbClr val="1B193E"/>
                </a:solidFill>
                <a:latin typeface="Calibri"/>
                <a:ea typeface="Calibri"/>
                <a:cs typeface="Calibri"/>
                <a:sym typeface="Calibri"/>
              </a:rPr>
              <a:t>. Cela implique la </a:t>
            </a:r>
            <a:r>
              <a:rPr lang="es-ES" sz="1500" dirty="0" err="1">
                <a:solidFill>
                  <a:srgbClr val="1B193E"/>
                </a:solidFill>
                <a:latin typeface="Calibri"/>
                <a:ea typeface="Calibri"/>
                <a:cs typeface="Calibri"/>
                <a:sym typeface="Calibri"/>
              </a:rPr>
              <a:t>collecte</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l'analyse</a:t>
            </a:r>
            <a:r>
              <a:rPr lang="es-ES" sz="1500" dirty="0">
                <a:solidFill>
                  <a:srgbClr val="1B193E"/>
                </a:solidFill>
                <a:latin typeface="Calibri"/>
                <a:ea typeface="Calibri"/>
                <a:cs typeface="Calibri"/>
                <a:sym typeface="Calibri"/>
              </a:rPr>
              <a:t> et </a:t>
            </a:r>
            <a:r>
              <a:rPr lang="es-ES" sz="1500" dirty="0" err="1">
                <a:solidFill>
                  <a:srgbClr val="1B193E"/>
                </a:solidFill>
                <a:latin typeface="Calibri"/>
                <a:ea typeface="Calibri"/>
                <a:cs typeface="Calibri"/>
                <a:sym typeface="Calibri"/>
              </a:rPr>
              <a:t>l'interprétation</a:t>
            </a:r>
            <a:r>
              <a:rPr lang="es-ES" sz="1500" dirty="0">
                <a:solidFill>
                  <a:srgbClr val="1B193E"/>
                </a:solidFill>
                <a:latin typeface="Calibri"/>
                <a:ea typeface="Calibri"/>
                <a:cs typeface="Calibri"/>
                <a:sym typeface="Calibri"/>
              </a:rPr>
              <a:t> de </a:t>
            </a:r>
            <a:r>
              <a:rPr lang="es-ES" sz="1500" dirty="0" err="1">
                <a:solidFill>
                  <a:srgbClr val="1B193E"/>
                </a:solidFill>
                <a:latin typeface="Calibri"/>
                <a:ea typeface="Calibri"/>
                <a:cs typeface="Calibri"/>
                <a:sym typeface="Calibri"/>
              </a:rPr>
              <a:t>données</a:t>
            </a:r>
            <a:r>
              <a:rPr lang="es-ES" sz="1500" dirty="0">
                <a:solidFill>
                  <a:srgbClr val="1B193E"/>
                </a:solidFill>
                <a:latin typeface="Calibri"/>
                <a:ea typeface="Calibri"/>
                <a:cs typeface="Calibri"/>
                <a:sym typeface="Calibri"/>
              </a:rPr>
              <a:t> pertinentes </a:t>
            </a:r>
            <a:r>
              <a:rPr lang="es-ES" sz="1500" dirty="0" err="1">
                <a:solidFill>
                  <a:srgbClr val="1B193E"/>
                </a:solidFill>
                <a:latin typeface="Calibri"/>
                <a:ea typeface="Calibri"/>
                <a:cs typeface="Calibri"/>
                <a:sym typeface="Calibri"/>
              </a:rPr>
              <a:t>afin</a:t>
            </a:r>
            <a:r>
              <a:rPr lang="es-ES" sz="1500" dirty="0">
                <a:solidFill>
                  <a:srgbClr val="1B193E"/>
                </a:solidFill>
                <a:latin typeface="Calibri"/>
                <a:ea typeface="Calibri"/>
                <a:cs typeface="Calibri"/>
                <a:sym typeface="Calibri"/>
              </a:rPr>
              <a:t> de faire des </a:t>
            </a:r>
            <a:r>
              <a:rPr lang="es-ES" sz="1500" dirty="0" err="1">
                <a:solidFill>
                  <a:srgbClr val="1B193E"/>
                </a:solidFill>
                <a:latin typeface="Calibri"/>
                <a:ea typeface="Calibri"/>
                <a:cs typeface="Calibri"/>
                <a:sym typeface="Calibri"/>
              </a:rPr>
              <a:t>choix</a:t>
            </a:r>
            <a:r>
              <a:rPr lang="es-ES" sz="1500" dirty="0">
                <a:solidFill>
                  <a:srgbClr val="1B193E"/>
                </a:solidFill>
                <a:latin typeface="Calibri"/>
                <a:ea typeface="Calibri"/>
                <a:cs typeface="Calibri"/>
                <a:sym typeface="Calibri"/>
              </a:rPr>
              <a:t> </a:t>
            </a:r>
            <a:r>
              <a:rPr lang="es-ES" sz="1500" dirty="0" err="1">
                <a:solidFill>
                  <a:srgbClr val="1B193E"/>
                </a:solidFill>
                <a:latin typeface="Calibri"/>
                <a:ea typeface="Calibri"/>
                <a:cs typeface="Calibri"/>
                <a:sym typeface="Calibri"/>
              </a:rPr>
              <a:t>éclairés</a:t>
            </a:r>
            <a:r>
              <a:rPr lang="es-ES" sz="1500" dirty="0">
                <a:solidFill>
                  <a:srgbClr val="1B193E"/>
                </a:solidFill>
                <a:latin typeface="Calibri"/>
                <a:ea typeface="Calibri"/>
                <a:cs typeface="Calibri"/>
                <a:sym typeface="Calibri"/>
              </a:rPr>
              <a:t> qui </a:t>
            </a:r>
            <a:r>
              <a:rPr lang="es-ES" sz="1500" dirty="0" err="1">
                <a:solidFill>
                  <a:srgbClr val="1B193E"/>
                </a:solidFill>
                <a:latin typeface="Calibri"/>
                <a:ea typeface="Calibri"/>
                <a:cs typeface="Calibri"/>
                <a:sym typeface="Calibri"/>
              </a:rPr>
              <a:t>favorisent</a:t>
            </a:r>
            <a:r>
              <a:rPr lang="es-ES" sz="1500" dirty="0">
                <a:solidFill>
                  <a:srgbClr val="1B193E"/>
                </a:solidFill>
                <a:latin typeface="Calibri"/>
                <a:ea typeface="Calibri"/>
                <a:cs typeface="Calibri"/>
                <a:sym typeface="Calibri"/>
              </a:rPr>
              <a:t> la </a:t>
            </a:r>
            <a:r>
              <a:rPr lang="es-ES" sz="1500" dirty="0" err="1">
                <a:solidFill>
                  <a:srgbClr val="1B193E"/>
                </a:solidFill>
                <a:latin typeface="Calibri"/>
                <a:ea typeface="Calibri"/>
                <a:cs typeface="Calibri"/>
                <a:sym typeface="Calibri"/>
              </a:rPr>
              <a:t>croissance</a:t>
            </a:r>
            <a:r>
              <a:rPr lang="es-ES" sz="1500" dirty="0">
                <a:solidFill>
                  <a:srgbClr val="1B193E"/>
                </a:solidFill>
                <a:latin typeface="Calibri"/>
                <a:ea typeface="Calibri"/>
                <a:cs typeface="Calibri"/>
                <a:sym typeface="Calibri"/>
              </a:rPr>
              <a:t> et la </a:t>
            </a:r>
            <a:r>
              <a:rPr lang="es-ES" sz="1500" dirty="0" err="1">
                <a:solidFill>
                  <a:srgbClr val="1B193E"/>
                </a:solidFill>
                <a:latin typeface="Calibri"/>
                <a:ea typeface="Calibri"/>
                <a:cs typeface="Calibri"/>
                <a:sym typeface="Calibri"/>
              </a:rPr>
              <a:t>réussite</a:t>
            </a:r>
            <a:r>
              <a:rPr lang="es-ES" sz="1500" dirty="0">
                <a:solidFill>
                  <a:srgbClr val="1B193E"/>
                </a:solidFill>
                <a:latin typeface="Calibri"/>
                <a:ea typeface="Calibri"/>
                <a:cs typeface="Calibri"/>
                <a:sym typeface="Calibri"/>
              </a:rPr>
              <a:t> de </a:t>
            </a:r>
            <a:r>
              <a:rPr lang="es-ES" sz="1500" dirty="0" err="1">
                <a:solidFill>
                  <a:srgbClr val="1B193E"/>
                </a:solidFill>
                <a:latin typeface="Calibri"/>
                <a:ea typeface="Calibri"/>
                <a:cs typeface="Calibri"/>
                <a:sym typeface="Calibri"/>
              </a:rPr>
              <a:t>l'entreprise</a:t>
            </a:r>
            <a:r>
              <a:rPr lang="es-ES" sz="1500" dirty="0">
                <a:solidFill>
                  <a:srgbClr val="1B193E"/>
                </a:solidFill>
                <a:latin typeface="Calibri"/>
                <a:ea typeface="Calibri"/>
                <a:cs typeface="Calibri"/>
                <a:sym typeface="Calibri"/>
              </a:rPr>
              <a:t>.</a:t>
            </a:r>
            <a:endParaRPr sz="1500" b="0" i="0" u="none" strike="noStrike" cap="none" dirty="0">
              <a:solidFill>
                <a:srgbClr val="1B193E"/>
              </a:solidFill>
              <a:latin typeface="Calibri"/>
              <a:ea typeface="Calibri"/>
              <a:cs typeface="Calibri"/>
              <a:sym typeface="Calibri"/>
            </a:endParaRPr>
          </a:p>
        </p:txBody>
      </p:sp>
      <p:sp>
        <p:nvSpPr>
          <p:cNvPr id="250" name="Google Shape;250;p12"/>
          <p:cNvSpPr txBox="1"/>
          <p:nvPr/>
        </p:nvSpPr>
        <p:spPr>
          <a:xfrm>
            <a:off x="8357824" y="4027152"/>
            <a:ext cx="3511643" cy="10797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000"/>
              <a:buFont typeface="Arial"/>
              <a:buNone/>
            </a:pPr>
            <a:r>
              <a:rPr lang="es-ES" dirty="0" err="1">
                <a:solidFill>
                  <a:srgbClr val="1B193E"/>
                </a:solidFill>
                <a:latin typeface="Calibri"/>
                <a:ea typeface="Calibri"/>
                <a:cs typeface="Calibri"/>
                <a:sym typeface="Calibri"/>
              </a:rPr>
              <a:t>Il</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est</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essentiel</a:t>
            </a:r>
            <a:r>
              <a:rPr lang="es-ES" dirty="0">
                <a:solidFill>
                  <a:srgbClr val="1B193E"/>
                </a:solidFill>
                <a:latin typeface="Calibri"/>
                <a:ea typeface="Calibri"/>
                <a:cs typeface="Calibri"/>
                <a:sym typeface="Calibri"/>
              </a:rPr>
              <a:t> de </a:t>
            </a:r>
            <a:r>
              <a:rPr lang="es-ES" dirty="0" err="1">
                <a:solidFill>
                  <a:srgbClr val="1B193E"/>
                </a:solidFill>
                <a:latin typeface="Calibri"/>
                <a:ea typeface="Calibri"/>
                <a:cs typeface="Calibri"/>
                <a:sym typeface="Calibri"/>
              </a:rPr>
              <a:t>choisir</a:t>
            </a:r>
            <a:r>
              <a:rPr lang="es-ES" dirty="0">
                <a:solidFill>
                  <a:srgbClr val="1B193E"/>
                </a:solidFill>
                <a:latin typeface="Calibri"/>
                <a:ea typeface="Calibri"/>
                <a:cs typeface="Calibri"/>
                <a:sym typeface="Calibri"/>
              </a:rPr>
              <a:t> les </a:t>
            </a:r>
            <a:r>
              <a:rPr lang="es-ES" dirty="0" err="1">
                <a:solidFill>
                  <a:srgbClr val="1B193E"/>
                </a:solidFill>
                <a:latin typeface="Calibri"/>
                <a:ea typeface="Calibri"/>
                <a:cs typeface="Calibri"/>
                <a:sym typeface="Calibri"/>
              </a:rPr>
              <a:t>bons</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indicateurs</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pour</a:t>
            </a:r>
            <a:r>
              <a:rPr lang="es-ES" dirty="0">
                <a:solidFill>
                  <a:srgbClr val="1B193E"/>
                </a:solidFill>
                <a:latin typeface="Calibri"/>
                <a:ea typeface="Calibri"/>
                <a:cs typeface="Calibri"/>
                <a:sym typeface="Calibri"/>
              </a:rPr>
              <a:t> le </a:t>
            </a:r>
            <a:r>
              <a:rPr lang="es-ES" dirty="0" err="1">
                <a:solidFill>
                  <a:srgbClr val="1B193E"/>
                </a:solidFill>
                <a:latin typeface="Calibri"/>
                <a:ea typeface="Calibri"/>
                <a:cs typeface="Calibri"/>
                <a:sym typeface="Calibri"/>
              </a:rPr>
              <a:t>suivi</a:t>
            </a:r>
            <a:r>
              <a:rPr lang="es-ES" dirty="0">
                <a:solidFill>
                  <a:srgbClr val="1B193E"/>
                </a:solidFill>
                <a:latin typeface="Calibri"/>
                <a:ea typeface="Calibri"/>
                <a:cs typeface="Calibri"/>
                <a:sym typeface="Calibri"/>
              </a:rPr>
              <a:t> des </a:t>
            </a:r>
            <a:r>
              <a:rPr lang="es-ES" dirty="0" err="1">
                <a:solidFill>
                  <a:srgbClr val="1B193E"/>
                </a:solidFill>
                <a:latin typeface="Calibri"/>
                <a:ea typeface="Calibri"/>
                <a:cs typeface="Calibri"/>
                <a:sym typeface="Calibri"/>
              </a:rPr>
              <a:t>activités</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basées</a:t>
            </a:r>
            <a:r>
              <a:rPr lang="es-ES" dirty="0">
                <a:solidFill>
                  <a:srgbClr val="1B193E"/>
                </a:solidFill>
                <a:latin typeface="Calibri"/>
                <a:ea typeface="Calibri"/>
                <a:cs typeface="Calibri"/>
                <a:sym typeface="Calibri"/>
              </a:rPr>
              <a:t> sur les </a:t>
            </a:r>
            <a:r>
              <a:rPr lang="es-ES" dirty="0" err="1">
                <a:solidFill>
                  <a:srgbClr val="1B193E"/>
                </a:solidFill>
                <a:latin typeface="Calibri"/>
                <a:ea typeface="Calibri"/>
                <a:cs typeface="Calibri"/>
                <a:sym typeface="Calibri"/>
              </a:rPr>
              <a:t>données</a:t>
            </a:r>
            <a:r>
              <a:rPr lang="es-ES" dirty="0">
                <a:solidFill>
                  <a:srgbClr val="1B193E"/>
                </a:solidFill>
                <a:latin typeface="Calibri"/>
                <a:ea typeface="Calibri"/>
                <a:cs typeface="Calibri"/>
                <a:sym typeface="Calibri"/>
              </a:rPr>
              <a:t>. Ces </a:t>
            </a:r>
            <a:r>
              <a:rPr lang="es-ES" dirty="0" err="1">
                <a:solidFill>
                  <a:srgbClr val="1B193E"/>
                </a:solidFill>
                <a:latin typeface="Calibri"/>
                <a:ea typeface="Calibri"/>
                <a:cs typeface="Calibri"/>
                <a:sym typeface="Calibri"/>
              </a:rPr>
              <a:t>indicateurs</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doivent</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être</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soigneusement</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sélectionnés</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s'aligner</a:t>
            </a:r>
            <a:r>
              <a:rPr lang="es-ES" dirty="0">
                <a:solidFill>
                  <a:srgbClr val="1B193E"/>
                </a:solidFill>
                <a:latin typeface="Calibri"/>
                <a:ea typeface="Calibri"/>
                <a:cs typeface="Calibri"/>
                <a:sym typeface="Calibri"/>
              </a:rPr>
              <a:t> sur les </a:t>
            </a:r>
            <a:r>
              <a:rPr lang="es-ES" dirty="0" err="1">
                <a:solidFill>
                  <a:srgbClr val="1B193E"/>
                </a:solidFill>
                <a:latin typeface="Calibri"/>
                <a:ea typeface="Calibri"/>
                <a:cs typeface="Calibri"/>
                <a:sym typeface="Calibri"/>
              </a:rPr>
              <a:t>objectifs</a:t>
            </a:r>
            <a:r>
              <a:rPr lang="es-ES" dirty="0">
                <a:solidFill>
                  <a:srgbClr val="1B193E"/>
                </a:solidFill>
                <a:latin typeface="Calibri"/>
                <a:ea typeface="Calibri"/>
                <a:cs typeface="Calibri"/>
                <a:sym typeface="Calibri"/>
              </a:rPr>
              <a:t> de </a:t>
            </a:r>
            <a:r>
              <a:rPr lang="es-ES" dirty="0" err="1">
                <a:solidFill>
                  <a:srgbClr val="1B193E"/>
                </a:solidFill>
                <a:latin typeface="Calibri"/>
                <a:ea typeface="Calibri"/>
                <a:cs typeface="Calibri"/>
                <a:sym typeface="Calibri"/>
              </a:rPr>
              <a:t>l'entreprise</a:t>
            </a:r>
            <a:r>
              <a:rPr lang="es-ES" dirty="0">
                <a:solidFill>
                  <a:srgbClr val="1B193E"/>
                </a:solidFill>
                <a:latin typeface="Calibri"/>
                <a:ea typeface="Calibri"/>
                <a:cs typeface="Calibri"/>
                <a:sym typeface="Calibri"/>
              </a:rPr>
              <a:t> et </a:t>
            </a:r>
            <a:r>
              <a:rPr lang="es-ES" dirty="0" err="1">
                <a:solidFill>
                  <a:srgbClr val="1B193E"/>
                </a:solidFill>
                <a:latin typeface="Calibri"/>
                <a:ea typeface="Calibri"/>
                <a:cs typeface="Calibri"/>
                <a:sym typeface="Calibri"/>
              </a:rPr>
              <a:t>être</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capables</a:t>
            </a:r>
            <a:r>
              <a:rPr lang="es-ES" dirty="0">
                <a:solidFill>
                  <a:srgbClr val="1B193E"/>
                </a:solidFill>
                <a:latin typeface="Calibri"/>
                <a:ea typeface="Calibri"/>
                <a:cs typeface="Calibri"/>
                <a:sym typeface="Calibri"/>
              </a:rPr>
              <a:t> de </a:t>
            </a:r>
            <a:r>
              <a:rPr lang="es-ES" dirty="0" err="1">
                <a:solidFill>
                  <a:srgbClr val="1B193E"/>
                </a:solidFill>
                <a:latin typeface="Calibri"/>
                <a:ea typeface="Calibri"/>
                <a:cs typeface="Calibri"/>
                <a:sym typeface="Calibri"/>
              </a:rPr>
              <a:t>fournir</a:t>
            </a:r>
            <a:r>
              <a:rPr lang="es-ES" dirty="0">
                <a:solidFill>
                  <a:srgbClr val="1B193E"/>
                </a:solidFill>
                <a:latin typeface="Calibri"/>
                <a:ea typeface="Calibri"/>
                <a:cs typeface="Calibri"/>
                <a:sym typeface="Calibri"/>
              </a:rPr>
              <a:t> des </a:t>
            </a:r>
            <a:r>
              <a:rPr lang="es-ES" dirty="0" err="1">
                <a:solidFill>
                  <a:srgbClr val="1B193E"/>
                </a:solidFill>
                <a:latin typeface="Calibri"/>
                <a:ea typeface="Calibri"/>
                <a:cs typeface="Calibri"/>
                <a:sym typeface="Calibri"/>
              </a:rPr>
              <a:t>informations</a:t>
            </a:r>
            <a:r>
              <a:rPr lang="es-ES" dirty="0">
                <a:solidFill>
                  <a:srgbClr val="1B193E"/>
                </a:solidFill>
                <a:latin typeface="Calibri"/>
                <a:ea typeface="Calibri"/>
                <a:cs typeface="Calibri"/>
                <a:sym typeface="Calibri"/>
              </a:rPr>
              <a:t> significatives. </a:t>
            </a:r>
            <a:r>
              <a:rPr lang="es-ES" dirty="0" err="1">
                <a:solidFill>
                  <a:srgbClr val="1B193E"/>
                </a:solidFill>
                <a:latin typeface="Calibri"/>
                <a:ea typeface="Calibri"/>
                <a:cs typeface="Calibri"/>
                <a:sym typeface="Calibri"/>
              </a:rPr>
              <a:t>Cette</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approche</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fondée</a:t>
            </a:r>
            <a:r>
              <a:rPr lang="es-ES" dirty="0">
                <a:solidFill>
                  <a:srgbClr val="1B193E"/>
                </a:solidFill>
                <a:latin typeface="Calibri"/>
                <a:ea typeface="Calibri"/>
                <a:cs typeface="Calibri"/>
                <a:sym typeface="Calibri"/>
              </a:rPr>
              <a:t> sur les </a:t>
            </a:r>
            <a:r>
              <a:rPr lang="es-ES" dirty="0" err="1">
                <a:solidFill>
                  <a:srgbClr val="1B193E"/>
                </a:solidFill>
                <a:latin typeface="Calibri"/>
                <a:ea typeface="Calibri"/>
                <a:cs typeface="Calibri"/>
                <a:sym typeface="Calibri"/>
              </a:rPr>
              <a:t>données</a:t>
            </a:r>
            <a:r>
              <a:rPr lang="es-ES" dirty="0">
                <a:solidFill>
                  <a:srgbClr val="1B193E"/>
                </a:solidFill>
                <a:latin typeface="Calibri"/>
                <a:ea typeface="Calibri"/>
                <a:cs typeface="Calibri"/>
                <a:sym typeface="Calibri"/>
              </a:rPr>
              <a:t> a </a:t>
            </a:r>
            <a:r>
              <a:rPr lang="es-ES" dirty="0" err="1">
                <a:solidFill>
                  <a:srgbClr val="1B193E"/>
                </a:solidFill>
                <a:latin typeface="Calibri"/>
                <a:ea typeface="Calibri"/>
                <a:cs typeface="Calibri"/>
                <a:sym typeface="Calibri"/>
              </a:rPr>
              <a:t>pour</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effet</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d'améliorer</a:t>
            </a:r>
            <a:r>
              <a:rPr lang="es-ES" dirty="0">
                <a:solidFill>
                  <a:srgbClr val="1B193E"/>
                </a:solidFill>
                <a:latin typeface="Calibri"/>
                <a:ea typeface="Calibri"/>
                <a:cs typeface="Calibri"/>
                <a:sym typeface="Calibri"/>
              </a:rPr>
              <a:t> la </a:t>
            </a:r>
            <a:r>
              <a:rPr lang="es-ES" dirty="0" err="1">
                <a:solidFill>
                  <a:srgbClr val="1B193E"/>
                </a:solidFill>
                <a:latin typeface="Calibri"/>
                <a:ea typeface="Calibri"/>
                <a:cs typeface="Calibri"/>
                <a:sym typeface="Calibri"/>
              </a:rPr>
              <a:t>prise</a:t>
            </a:r>
            <a:r>
              <a:rPr lang="es-ES" dirty="0">
                <a:solidFill>
                  <a:srgbClr val="1B193E"/>
                </a:solidFill>
                <a:latin typeface="Calibri"/>
                <a:ea typeface="Calibri"/>
                <a:cs typeface="Calibri"/>
                <a:sym typeface="Calibri"/>
              </a:rPr>
              <a:t> de </a:t>
            </a:r>
            <a:r>
              <a:rPr lang="es-ES" dirty="0" err="1">
                <a:solidFill>
                  <a:srgbClr val="1B193E"/>
                </a:solidFill>
                <a:latin typeface="Calibri"/>
                <a:ea typeface="Calibri"/>
                <a:cs typeface="Calibri"/>
                <a:sym typeface="Calibri"/>
              </a:rPr>
              <a:t>décision</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d'accroître</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l'efficacité</a:t>
            </a:r>
            <a:r>
              <a:rPr lang="es-ES" dirty="0">
                <a:solidFill>
                  <a:srgbClr val="1B193E"/>
                </a:solidFill>
                <a:latin typeface="Calibri"/>
                <a:ea typeface="Calibri"/>
                <a:cs typeface="Calibri"/>
                <a:sym typeface="Calibri"/>
              </a:rPr>
              <a:t> et de </a:t>
            </a:r>
            <a:r>
              <a:rPr lang="es-ES" dirty="0" err="1">
                <a:solidFill>
                  <a:srgbClr val="1B193E"/>
                </a:solidFill>
                <a:latin typeface="Calibri"/>
                <a:ea typeface="Calibri"/>
                <a:cs typeface="Calibri"/>
                <a:sym typeface="Calibri"/>
              </a:rPr>
              <a:t>conférer</a:t>
            </a:r>
            <a:r>
              <a:rPr lang="es-ES" dirty="0">
                <a:solidFill>
                  <a:srgbClr val="1B193E"/>
                </a:solidFill>
                <a:latin typeface="Calibri"/>
                <a:ea typeface="Calibri"/>
                <a:cs typeface="Calibri"/>
                <a:sym typeface="Calibri"/>
              </a:rPr>
              <a:t> un </a:t>
            </a:r>
            <a:r>
              <a:rPr lang="es-ES" dirty="0" err="1">
                <a:solidFill>
                  <a:srgbClr val="1B193E"/>
                </a:solidFill>
                <a:latin typeface="Calibri"/>
                <a:ea typeface="Calibri"/>
                <a:cs typeface="Calibri"/>
                <a:sym typeface="Calibri"/>
              </a:rPr>
              <a:t>avantage</a:t>
            </a:r>
            <a:r>
              <a:rPr lang="es-ES" dirty="0">
                <a:solidFill>
                  <a:srgbClr val="1B193E"/>
                </a:solidFill>
                <a:latin typeface="Calibri"/>
                <a:ea typeface="Calibri"/>
                <a:cs typeface="Calibri"/>
                <a:sym typeface="Calibri"/>
              </a:rPr>
              <a:t> </a:t>
            </a:r>
            <a:r>
              <a:rPr lang="es-ES" dirty="0" err="1">
                <a:solidFill>
                  <a:srgbClr val="1B193E"/>
                </a:solidFill>
                <a:latin typeface="Calibri"/>
                <a:ea typeface="Calibri"/>
                <a:cs typeface="Calibri"/>
                <a:sym typeface="Calibri"/>
              </a:rPr>
              <a:t>concurrentiel</a:t>
            </a:r>
            <a:r>
              <a:rPr lang="es-ES" dirty="0">
                <a:solidFill>
                  <a:srgbClr val="1B193E"/>
                </a:solidFill>
                <a:latin typeface="Calibri"/>
                <a:ea typeface="Calibri"/>
                <a:cs typeface="Calibri"/>
                <a:sym typeface="Calibri"/>
              </a:rPr>
              <a:t> à </a:t>
            </a:r>
            <a:r>
              <a:rPr lang="es-ES" dirty="0" err="1">
                <a:solidFill>
                  <a:srgbClr val="1B193E"/>
                </a:solidFill>
                <a:latin typeface="Calibri"/>
                <a:ea typeface="Calibri"/>
                <a:cs typeface="Calibri"/>
                <a:sym typeface="Calibri"/>
              </a:rPr>
              <a:t>l'entreprise</a:t>
            </a:r>
            <a:r>
              <a:rPr lang="es-ES" dirty="0">
                <a:solidFill>
                  <a:srgbClr val="1B193E"/>
                </a:solidFill>
                <a:latin typeface="Calibri"/>
                <a:ea typeface="Calibri"/>
                <a:cs typeface="Calibri"/>
                <a:sym typeface="Calibri"/>
              </a:rPr>
              <a:t>.</a:t>
            </a:r>
            <a:endParaRPr b="0" i="0" u="none" strike="noStrike" cap="none" dirty="0">
              <a:solidFill>
                <a:srgbClr val="1B193E"/>
              </a:solidFill>
              <a:latin typeface="Calibri"/>
              <a:ea typeface="Calibri"/>
              <a:cs typeface="Calibri"/>
              <a:sym typeface="Calibri"/>
            </a:endParaRPr>
          </a:p>
        </p:txBody>
      </p:sp>
      <p:sp>
        <p:nvSpPr>
          <p:cNvPr id="251" name="Google Shape;251;p12"/>
          <p:cNvSpPr/>
          <p:nvPr/>
        </p:nvSpPr>
        <p:spPr>
          <a:xfrm>
            <a:off x="8285825" y="1785021"/>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52" name="Google Shape;252;p12"/>
          <p:cNvSpPr/>
          <p:nvPr/>
        </p:nvSpPr>
        <p:spPr>
          <a:xfrm>
            <a:off x="8285825" y="4079935"/>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53" name="Google Shape;253;p12"/>
          <p:cNvSpPr/>
          <p:nvPr/>
        </p:nvSpPr>
        <p:spPr>
          <a:xfrm>
            <a:off x="471472" y="1785021"/>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54" name="Google Shape;254;p12"/>
          <p:cNvSpPr/>
          <p:nvPr/>
        </p:nvSpPr>
        <p:spPr>
          <a:xfrm>
            <a:off x="471472" y="4308562"/>
            <a:ext cx="144000" cy="144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Google Shape;259;p13"/>
          <p:cNvSpPr txBox="1">
            <a:spLocks noGrp="1"/>
          </p:cNvSpPr>
          <p:nvPr>
            <p:ph type="body" idx="1"/>
          </p:nvPr>
        </p:nvSpPr>
        <p:spPr>
          <a:xfrm>
            <a:off x="876650" y="3922330"/>
            <a:ext cx="4908939"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s-ES"/>
              <a:t>Merci de votre attention !</a:t>
            </a:r>
            <a:endParaRPr/>
          </a:p>
        </p:txBody>
      </p:sp>
      <p:sp>
        <p:nvSpPr>
          <p:cNvPr id="260" name="Google Shape;260;p13"/>
          <p:cNvSpPr txBox="1">
            <a:spLocks noGrp="1"/>
          </p:cNvSpPr>
          <p:nvPr>
            <p:ph type="body" idx="2"/>
          </p:nvPr>
        </p:nvSpPr>
        <p:spPr>
          <a:xfrm>
            <a:off x="876652" y="4810675"/>
            <a:ext cx="4908939" cy="55538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000"/>
              <a:buNone/>
            </a:pPr>
            <a:r>
              <a:rPr lang="es-ES"/>
              <a:t>Continuez à apprendre sur www.digital-dream-lab.eu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a:spLocks noGrp="1"/>
          </p:cNvSpPr>
          <p:nvPr>
            <p:ph type="body" idx="1"/>
          </p:nvPr>
        </p:nvSpPr>
        <p:spPr>
          <a:xfrm>
            <a:off x="471472" y="455046"/>
            <a:ext cx="8129063" cy="824531"/>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1B193E"/>
              </a:buClr>
              <a:buSzPts val="3000"/>
              <a:buNone/>
            </a:pPr>
            <a:r>
              <a:rPr lang="es-ES"/>
              <a:t>Objectifs d'apprentissage</a:t>
            </a:r>
            <a:endParaRPr/>
          </a:p>
        </p:txBody>
      </p:sp>
      <p:sp>
        <p:nvSpPr>
          <p:cNvPr id="117" name="Google Shape;117;p6"/>
          <p:cNvSpPr/>
          <p:nvPr/>
        </p:nvSpPr>
        <p:spPr>
          <a:xfrm>
            <a:off x="959744" y="2693103"/>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8" name="Google Shape;118;p6"/>
          <p:cNvSpPr txBox="1"/>
          <p:nvPr/>
        </p:nvSpPr>
        <p:spPr>
          <a:xfrm>
            <a:off x="1430262" y="2556208"/>
            <a:ext cx="7170300" cy="824400"/>
          </a:xfrm>
          <a:prstGeom prst="rect">
            <a:avLst/>
          </a:prstGeom>
          <a:noFill/>
          <a:ln>
            <a:noFill/>
          </a:ln>
        </p:spPr>
        <p:txBody>
          <a:bodyPr spcFirstLastPara="1" wrap="square" lIns="91425" tIns="45700" rIns="91425" bIns="45700" anchor="t" anchorCtr="0">
            <a:noAutofit/>
          </a:bodyPr>
          <a:lstStyle/>
          <a:p>
            <a:pPr marL="0" lvl="0" indent="0" algn="l" rtl="0">
              <a:lnSpc>
                <a:spcPct val="107916"/>
              </a:lnSpc>
              <a:spcBef>
                <a:spcPts val="0"/>
              </a:spcBef>
              <a:spcAft>
                <a:spcPts val="0"/>
              </a:spcAft>
              <a:buNone/>
            </a:pPr>
            <a:r>
              <a:rPr lang="es-ES" sz="2400">
                <a:solidFill>
                  <a:srgbClr val="1B193E"/>
                </a:solidFill>
                <a:latin typeface="Calibri"/>
                <a:ea typeface="Calibri"/>
                <a:cs typeface="Calibri"/>
                <a:sym typeface="Calibri"/>
              </a:rPr>
              <a:t>Comprendre les concepts et principes clés de la planification numérique des entreprises</a:t>
            </a:r>
            <a:endParaRPr sz="2400">
              <a:solidFill>
                <a:srgbClr val="1B193E"/>
              </a:solidFill>
              <a:latin typeface="Calibri"/>
              <a:ea typeface="Calibri"/>
              <a:cs typeface="Calibri"/>
              <a:sym typeface="Calibri"/>
            </a:endParaRPr>
          </a:p>
        </p:txBody>
      </p:sp>
      <p:sp>
        <p:nvSpPr>
          <p:cNvPr id="119" name="Google Shape;119;p6"/>
          <p:cNvSpPr/>
          <p:nvPr/>
        </p:nvSpPr>
        <p:spPr>
          <a:xfrm>
            <a:off x="959744" y="3844542"/>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6"/>
          <p:cNvSpPr/>
          <p:nvPr/>
        </p:nvSpPr>
        <p:spPr>
          <a:xfrm>
            <a:off x="959744" y="4995981"/>
            <a:ext cx="252000" cy="252000"/>
          </a:xfrm>
          <a:prstGeom prst="ellipse">
            <a:avLst/>
          </a:prstGeom>
          <a:solidFill>
            <a:srgbClr val="0AD99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6"/>
          <p:cNvSpPr txBox="1"/>
          <p:nvPr/>
        </p:nvSpPr>
        <p:spPr>
          <a:xfrm>
            <a:off x="1430262" y="3759187"/>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s-ES" sz="2400">
                <a:solidFill>
                  <a:srgbClr val="1B193E"/>
                </a:solidFill>
                <a:latin typeface="Calibri"/>
                <a:ea typeface="Calibri"/>
                <a:cs typeface="Calibri"/>
                <a:sym typeface="Calibri"/>
              </a:rPr>
              <a:t>Connaître l'approche fondée sur les données et ses avantages</a:t>
            </a:r>
            <a:endParaRPr sz="2400">
              <a:solidFill>
                <a:srgbClr val="1B193E"/>
              </a:solidFill>
              <a:latin typeface="Calibri"/>
              <a:ea typeface="Calibri"/>
              <a:cs typeface="Calibri"/>
              <a:sym typeface="Calibri"/>
            </a:endParaRPr>
          </a:p>
        </p:txBody>
      </p:sp>
      <p:sp>
        <p:nvSpPr>
          <p:cNvPr id="122" name="Google Shape;122;p6"/>
          <p:cNvSpPr txBox="1"/>
          <p:nvPr/>
        </p:nvSpPr>
        <p:spPr>
          <a:xfrm>
            <a:off x="1430262" y="4913534"/>
            <a:ext cx="7170273" cy="8245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s-ES" sz="2400">
                <a:solidFill>
                  <a:srgbClr val="1B193E"/>
                </a:solidFill>
                <a:latin typeface="Calibri"/>
                <a:ea typeface="Calibri"/>
                <a:cs typeface="Calibri"/>
                <a:sym typeface="Calibri"/>
              </a:rPr>
              <a:t>Être capable de décider quand et quels outils numériques utiliser pour communiquer, collaborer et être créatif </a:t>
            </a:r>
            <a:endParaRPr/>
          </a:p>
        </p:txBody>
      </p:sp>
      <p:sp>
        <p:nvSpPr>
          <p:cNvPr id="123" name="Google Shape;123;p6"/>
          <p:cNvSpPr txBox="1"/>
          <p:nvPr/>
        </p:nvSpPr>
        <p:spPr>
          <a:xfrm>
            <a:off x="471472" y="1695105"/>
            <a:ext cx="7170273" cy="48267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1B193E"/>
              </a:buClr>
              <a:buSzPts val="2400"/>
              <a:buFont typeface="Arial"/>
              <a:buNone/>
            </a:pPr>
            <a:r>
              <a:rPr lang="es-ES" sz="2400" b="0" i="0" u="none" strike="noStrike" cap="none">
                <a:solidFill>
                  <a:srgbClr val="1B193E"/>
                </a:solidFill>
                <a:latin typeface="Calibri"/>
                <a:ea typeface="Calibri"/>
                <a:cs typeface="Calibri"/>
                <a:sym typeface="Calibri"/>
              </a:rPr>
              <a:t>A la fin de ce module, vous serez capable de :</a:t>
            </a:r>
            <a:endParaRPr/>
          </a:p>
        </p:txBody>
      </p:sp>
      <p:pic>
        <p:nvPicPr>
          <p:cNvPr id="124" name="Google Shape;124;p6" descr="Imagen que contiene lego, juguete, computadora&#10;&#10;Descripción generada automáticamente"/>
          <p:cNvPicPr preferRelativeResize="0"/>
          <p:nvPr/>
        </p:nvPicPr>
        <p:blipFill rotWithShape="1">
          <a:blip r:embed="rId3">
            <a:alphaModFix/>
          </a:blip>
          <a:srcRect l="11731" r="14514"/>
          <a:stretch/>
        </p:blipFill>
        <p:spPr>
          <a:xfrm>
            <a:off x="7919583" y="2240837"/>
            <a:ext cx="3612510" cy="275514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10"/>
          <p:cNvSpPr txBox="1">
            <a:spLocks noGrp="1"/>
          </p:cNvSpPr>
          <p:nvPr>
            <p:ph type="body" idx="1"/>
          </p:nvPr>
        </p:nvSpPr>
        <p:spPr>
          <a:xfrm>
            <a:off x="1238955" y="1786358"/>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a:t>1. Introduction à la planification numérique des entreprises </a:t>
            </a:r>
            <a:endParaRPr/>
          </a:p>
        </p:txBody>
      </p:sp>
      <p:sp>
        <p:nvSpPr>
          <p:cNvPr id="130" name="Google Shape;130;p10"/>
          <p:cNvSpPr txBox="1">
            <a:spLocks noGrp="1"/>
          </p:cNvSpPr>
          <p:nvPr>
            <p:ph type="body" idx="2"/>
          </p:nvPr>
        </p:nvSpPr>
        <p:spPr>
          <a:xfrm>
            <a:off x="1238250" y="2917825"/>
            <a:ext cx="3135313" cy="256857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dirty="0"/>
              <a:t>1.1 </a:t>
            </a:r>
            <a:r>
              <a:rPr lang="es-ES" dirty="0" err="1"/>
              <a:t>Qu'est</a:t>
            </a:r>
            <a:r>
              <a:rPr lang="es-ES" dirty="0"/>
              <a:t>-ce que la </a:t>
            </a:r>
            <a:r>
              <a:rPr lang="es-ES" dirty="0" err="1"/>
              <a:t>planification</a:t>
            </a:r>
            <a:r>
              <a:rPr lang="es-ES" dirty="0"/>
              <a:t> </a:t>
            </a:r>
            <a:r>
              <a:rPr lang="es-ES" dirty="0" err="1"/>
              <a:t>d'entreprise</a:t>
            </a:r>
            <a:r>
              <a:rPr lang="es-ES" dirty="0"/>
              <a:t> et </a:t>
            </a:r>
            <a:r>
              <a:rPr lang="es-ES" dirty="0" err="1"/>
              <a:t>comment</a:t>
            </a:r>
            <a:r>
              <a:rPr lang="es-ES" dirty="0"/>
              <a:t> </a:t>
            </a:r>
            <a:r>
              <a:rPr lang="es-ES" dirty="0" err="1"/>
              <a:t>peut</a:t>
            </a:r>
            <a:r>
              <a:rPr lang="es-ES" dirty="0"/>
              <a:t>-elle </a:t>
            </a:r>
            <a:r>
              <a:rPr lang="es-ES" dirty="0" err="1"/>
              <a:t>être</a:t>
            </a:r>
            <a:r>
              <a:rPr lang="es-ES" dirty="0"/>
              <a:t> numérique ?</a:t>
            </a:r>
            <a:endParaRPr dirty="0"/>
          </a:p>
        </p:txBody>
      </p:sp>
      <p:sp>
        <p:nvSpPr>
          <p:cNvPr id="131" name="Google Shape;131;p10"/>
          <p:cNvSpPr txBox="1">
            <a:spLocks noGrp="1"/>
          </p:cNvSpPr>
          <p:nvPr>
            <p:ph type="body" idx="3"/>
          </p:nvPr>
        </p:nvSpPr>
        <p:spPr>
          <a:xfrm>
            <a:off x="5183187" y="457201"/>
            <a:ext cx="6898566"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s-ES" sz="2000" dirty="0"/>
              <a:t>La </a:t>
            </a:r>
            <a:r>
              <a:rPr lang="es-ES" sz="2000" dirty="0" err="1"/>
              <a:t>planification</a:t>
            </a:r>
            <a:r>
              <a:rPr lang="es-ES" sz="2000" dirty="0"/>
              <a:t> </a:t>
            </a:r>
            <a:r>
              <a:rPr lang="es-ES" sz="2000" dirty="0" err="1"/>
              <a:t>d'entreprise</a:t>
            </a:r>
            <a:r>
              <a:rPr lang="es-ES" sz="2000" dirty="0"/>
              <a:t> </a:t>
            </a:r>
            <a:r>
              <a:rPr lang="es-ES" sz="2000" dirty="0" err="1"/>
              <a:t>est</a:t>
            </a:r>
            <a:r>
              <a:rPr lang="es-ES" sz="2000" dirty="0"/>
              <a:t> un </a:t>
            </a:r>
            <a:r>
              <a:rPr lang="es-ES" sz="2000" dirty="0" err="1"/>
              <a:t>processus</a:t>
            </a:r>
            <a:r>
              <a:rPr lang="es-ES" sz="2000" dirty="0"/>
              <a:t> qui </a:t>
            </a:r>
            <a:r>
              <a:rPr lang="es-ES" sz="2000" dirty="0" err="1"/>
              <a:t>permet</a:t>
            </a:r>
            <a:r>
              <a:rPr lang="es-ES" sz="2000" dirty="0"/>
              <a:t> </a:t>
            </a:r>
            <a:r>
              <a:rPr lang="es-ES" sz="2000" dirty="0" err="1"/>
              <a:t>d'explorer</a:t>
            </a:r>
            <a:r>
              <a:rPr lang="es-ES" sz="2000" dirty="0"/>
              <a:t> et de </a:t>
            </a:r>
            <a:r>
              <a:rPr lang="es-ES" sz="2000" dirty="0" err="1"/>
              <a:t>comprendre</a:t>
            </a:r>
            <a:r>
              <a:rPr lang="es-ES" sz="2000" dirty="0"/>
              <a:t> le </a:t>
            </a:r>
            <a:r>
              <a:rPr lang="es-ES" sz="2000" dirty="0" err="1"/>
              <a:t>fonctionnement</a:t>
            </a:r>
            <a:r>
              <a:rPr lang="es-ES" sz="2000" dirty="0"/>
              <a:t> de </a:t>
            </a:r>
            <a:r>
              <a:rPr lang="es-ES" sz="2000" dirty="0" err="1"/>
              <a:t>l'entreprise</a:t>
            </a:r>
            <a:r>
              <a:rPr lang="es-ES" sz="2000" dirty="0"/>
              <a:t> : </a:t>
            </a:r>
            <a:endParaRPr sz="2000" dirty="0"/>
          </a:p>
          <a:p>
            <a:pPr marL="457200" lvl="0" indent="-381000" algn="l" rtl="0">
              <a:lnSpc>
                <a:spcPct val="90000"/>
              </a:lnSpc>
              <a:spcBef>
                <a:spcPts val="0"/>
              </a:spcBef>
              <a:spcAft>
                <a:spcPts val="0"/>
              </a:spcAft>
              <a:buSzPts val="2400"/>
              <a:buChar char="●"/>
            </a:pPr>
            <a:r>
              <a:rPr lang="es-ES" sz="2000" dirty="0"/>
              <a:t>la mise en place de </a:t>
            </a:r>
            <a:r>
              <a:rPr lang="es-ES" sz="2000" dirty="0" err="1"/>
              <a:t>processus</a:t>
            </a:r>
            <a:r>
              <a:rPr lang="es-ES" sz="2000" dirty="0"/>
              <a:t> internes</a:t>
            </a:r>
            <a:endParaRPr sz="2000" dirty="0"/>
          </a:p>
          <a:p>
            <a:pPr marL="457200" lvl="0" indent="-381000" algn="l" rtl="0">
              <a:lnSpc>
                <a:spcPct val="90000"/>
              </a:lnSpc>
              <a:spcBef>
                <a:spcPts val="0"/>
              </a:spcBef>
              <a:spcAft>
                <a:spcPts val="0"/>
              </a:spcAft>
              <a:buSzPts val="2400"/>
              <a:buChar char="●"/>
            </a:pPr>
            <a:r>
              <a:rPr lang="es-ES" sz="2000" dirty="0"/>
              <a:t>risques </a:t>
            </a:r>
            <a:r>
              <a:rPr lang="es-ES" sz="2000" dirty="0" err="1"/>
              <a:t>éventuels</a:t>
            </a:r>
            <a:endParaRPr sz="2000" dirty="0"/>
          </a:p>
          <a:p>
            <a:pPr marL="457200" lvl="0" indent="-381000" algn="l" rtl="0">
              <a:lnSpc>
                <a:spcPct val="90000"/>
              </a:lnSpc>
              <a:spcBef>
                <a:spcPts val="0"/>
              </a:spcBef>
              <a:spcAft>
                <a:spcPts val="0"/>
              </a:spcAft>
              <a:buSzPts val="2400"/>
              <a:buChar char="●"/>
            </a:pPr>
            <a:r>
              <a:rPr lang="es-ES" sz="2000" dirty="0" err="1"/>
              <a:t>identifier</a:t>
            </a:r>
            <a:r>
              <a:rPr lang="es-ES" sz="2000" dirty="0"/>
              <a:t> les </a:t>
            </a:r>
            <a:r>
              <a:rPr lang="es-ES" sz="2000" dirty="0" err="1"/>
              <a:t>opportunités</a:t>
            </a:r>
            <a:endParaRPr sz="2000" dirty="0"/>
          </a:p>
          <a:p>
            <a:pPr marL="457200" lvl="0" indent="-381000" algn="l" rtl="0">
              <a:lnSpc>
                <a:spcPct val="90000"/>
              </a:lnSpc>
              <a:spcBef>
                <a:spcPts val="0"/>
              </a:spcBef>
              <a:spcAft>
                <a:spcPts val="0"/>
              </a:spcAft>
              <a:buSzPts val="2400"/>
              <a:buChar char="●"/>
            </a:pPr>
            <a:r>
              <a:rPr lang="es-ES" sz="2000" dirty="0"/>
              <a:t>la mise en place </a:t>
            </a:r>
            <a:r>
              <a:rPr lang="es-ES" sz="2000" dirty="0" err="1"/>
              <a:t>d'indicateurs</a:t>
            </a:r>
            <a:r>
              <a:rPr lang="es-ES" sz="2000" dirty="0"/>
              <a:t> </a:t>
            </a:r>
            <a:r>
              <a:rPr lang="es-ES" sz="2000" dirty="0" err="1"/>
              <a:t>pour</a:t>
            </a:r>
            <a:r>
              <a:rPr lang="es-ES" sz="2000" dirty="0"/>
              <a:t> </a:t>
            </a:r>
            <a:r>
              <a:rPr lang="es-ES" sz="2000" dirty="0" err="1"/>
              <a:t>évaluer</a:t>
            </a:r>
            <a:r>
              <a:rPr lang="es-ES" sz="2000" dirty="0"/>
              <a:t> son </a:t>
            </a:r>
            <a:r>
              <a:rPr lang="es-ES" sz="2000" dirty="0" err="1"/>
              <a:t>taux</a:t>
            </a:r>
            <a:r>
              <a:rPr lang="es-ES" sz="2000" dirty="0"/>
              <a:t> de </a:t>
            </a:r>
            <a:r>
              <a:rPr lang="es-ES" sz="2000" dirty="0" err="1"/>
              <a:t>réussite</a:t>
            </a:r>
            <a:r>
              <a:rPr lang="es-ES" sz="2000" dirty="0"/>
              <a:t> </a:t>
            </a:r>
            <a:endParaRPr sz="2000" dirty="0"/>
          </a:p>
          <a:p>
            <a:pPr marL="0" lvl="0" indent="0" algn="l" rtl="0">
              <a:lnSpc>
                <a:spcPct val="90000"/>
              </a:lnSpc>
              <a:spcBef>
                <a:spcPts val="0"/>
              </a:spcBef>
              <a:spcAft>
                <a:spcPts val="0"/>
              </a:spcAft>
              <a:buNone/>
            </a:pPr>
            <a:endParaRPr sz="2000" dirty="0"/>
          </a:p>
          <a:p>
            <a:pPr marL="0" lvl="0" indent="0" algn="l" rtl="0">
              <a:lnSpc>
                <a:spcPct val="90000"/>
              </a:lnSpc>
              <a:spcBef>
                <a:spcPts val="0"/>
              </a:spcBef>
              <a:spcAft>
                <a:spcPts val="0"/>
              </a:spcAft>
              <a:buNone/>
            </a:pPr>
            <a:r>
              <a:rPr lang="es-ES" sz="2000" dirty="0"/>
              <a:t>Ce </a:t>
            </a:r>
            <a:r>
              <a:rPr lang="es-ES" sz="2000" dirty="0" err="1"/>
              <a:t>processus</a:t>
            </a:r>
            <a:r>
              <a:rPr lang="es-ES" sz="2000" dirty="0"/>
              <a:t> </a:t>
            </a:r>
            <a:r>
              <a:rPr lang="es-ES" sz="2000" dirty="0" err="1"/>
              <a:t>aboutit</a:t>
            </a:r>
            <a:r>
              <a:rPr lang="es-ES" sz="2000" dirty="0"/>
              <a:t> à un plan </a:t>
            </a:r>
            <a:r>
              <a:rPr lang="es-ES" sz="2000" dirty="0" err="1"/>
              <a:t>d'entreprise</a:t>
            </a:r>
            <a:r>
              <a:rPr lang="es-ES" sz="2000" dirty="0"/>
              <a:t> qui </a:t>
            </a:r>
            <a:r>
              <a:rPr lang="es-ES" sz="2000" dirty="0" err="1"/>
              <a:t>est</a:t>
            </a:r>
            <a:r>
              <a:rPr lang="es-ES" sz="2000" dirty="0"/>
              <a:t> un </a:t>
            </a:r>
            <a:r>
              <a:rPr lang="es-ES" sz="2000" dirty="0" err="1"/>
              <a:t>document</a:t>
            </a:r>
            <a:r>
              <a:rPr lang="es-ES" sz="2000" dirty="0"/>
              <a:t> </a:t>
            </a:r>
            <a:r>
              <a:rPr lang="es-ES" sz="2000" dirty="0" err="1"/>
              <a:t>dans</a:t>
            </a:r>
            <a:r>
              <a:rPr lang="es-ES" sz="2000" dirty="0"/>
              <a:t> </a:t>
            </a:r>
            <a:r>
              <a:rPr lang="es-ES" sz="2000" dirty="0" err="1"/>
              <a:t>lequel</a:t>
            </a:r>
            <a:r>
              <a:rPr lang="es-ES" sz="2000" dirty="0"/>
              <a:t> une </a:t>
            </a:r>
            <a:r>
              <a:rPr lang="es-ES" sz="2000" dirty="0" err="1"/>
              <a:t>opportunité</a:t>
            </a:r>
            <a:r>
              <a:rPr lang="es-ES" sz="2000" dirty="0"/>
              <a:t> </a:t>
            </a:r>
            <a:r>
              <a:rPr lang="es-ES" sz="2000" dirty="0" err="1"/>
              <a:t>d'entreprise</a:t>
            </a:r>
            <a:r>
              <a:rPr lang="es-ES" sz="2000" dirty="0"/>
              <a:t>, </a:t>
            </a:r>
            <a:r>
              <a:rPr lang="es-ES" sz="2000" dirty="0" err="1"/>
              <a:t>ou</a:t>
            </a:r>
            <a:r>
              <a:rPr lang="es-ES" sz="2000" dirty="0"/>
              <a:t> une </a:t>
            </a:r>
            <a:r>
              <a:rPr lang="es-ES" sz="2000" dirty="0" err="1"/>
              <a:t>entreprise</a:t>
            </a:r>
            <a:r>
              <a:rPr lang="es-ES" sz="2000" dirty="0"/>
              <a:t> </a:t>
            </a:r>
            <a:r>
              <a:rPr lang="es-ES" sz="2000" dirty="0" err="1"/>
              <a:t>déjà</a:t>
            </a:r>
            <a:r>
              <a:rPr lang="es-ES" sz="2000" dirty="0"/>
              <a:t> en </a:t>
            </a:r>
            <a:r>
              <a:rPr lang="es-ES" sz="2000" dirty="0" err="1"/>
              <a:t>cours</a:t>
            </a:r>
            <a:r>
              <a:rPr lang="es-ES" sz="2000" dirty="0"/>
              <a:t>, </a:t>
            </a:r>
            <a:r>
              <a:rPr lang="es-ES" sz="2000" dirty="0" err="1"/>
              <a:t>est</a:t>
            </a:r>
            <a:r>
              <a:rPr lang="es-ES" sz="2000" dirty="0"/>
              <a:t> </a:t>
            </a:r>
            <a:r>
              <a:rPr lang="es-ES" sz="2000" dirty="0" err="1"/>
              <a:t>identifiée</a:t>
            </a:r>
            <a:r>
              <a:rPr lang="es-ES" sz="2000" dirty="0"/>
              <a:t>, </a:t>
            </a:r>
            <a:r>
              <a:rPr lang="es-ES" sz="2000" dirty="0" err="1"/>
              <a:t>décrite</a:t>
            </a:r>
            <a:r>
              <a:rPr lang="es-ES" sz="2000" dirty="0"/>
              <a:t> et </a:t>
            </a:r>
            <a:r>
              <a:rPr lang="es-ES" sz="2000" dirty="0" err="1"/>
              <a:t>analysée</a:t>
            </a:r>
            <a:r>
              <a:rPr lang="es-ES" sz="2000" dirty="0"/>
              <a:t>, en </a:t>
            </a:r>
            <a:r>
              <a:rPr lang="es-ES" sz="2000" dirty="0" err="1"/>
              <a:t>examinant</a:t>
            </a:r>
            <a:r>
              <a:rPr lang="es-ES" sz="2000" dirty="0"/>
              <a:t> </a:t>
            </a:r>
            <a:r>
              <a:rPr lang="es-ES" sz="2000" dirty="0" err="1"/>
              <a:t>sa</a:t>
            </a:r>
            <a:r>
              <a:rPr lang="es-ES" sz="2000" dirty="0"/>
              <a:t> </a:t>
            </a:r>
            <a:r>
              <a:rPr lang="es-ES" sz="2000" dirty="0" err="1"/>
              <a:t>faisabilité</a:t>
            </a:r>
            <a:r>
              <a:rPr lang="es-ES" sz="2000" dirty="0"/>
              <a:t> </a:t>
            </a:r>
            <a:r>
              <a:rPr lang="es-ES" sz="2000" dirty="0" err="1"/>
              <a:t>technique</a:t>
            </a:r>
            <a:r>
              <a:rPr lang="es-ES" sz="2000" dirty="0"/>
              <a:t>, </a:t>
            </a:r>
            <a:r>
              <a:rPr lang="es-ES" sz="2000" dirty="0" err="1"/>
              <a:t>économique</a:t>
            </a:r>
            <a:r>
              <a:rPr lang="es-ES" sz="2000" dirty="0"/>
              <a:t> et </a:t>
            </a:r>
            <a:r>
              <a:rPr lang="es-ES" sz="2000" dirty="0" err="1"/>
              <a:t>financière</a:t>
            </a:r>
            <a:r>
              <a:rPr lang="es-ES" sz="2000" dirty="0"/>
              <a:t>. Le plan </a:t>
            </a:r>
            <a:r>
              <a:rPr lang="es-ES" sz="2000" dirty="0" err="1"/>
              <a:t>développe</a:t>
            </a:r>
            <a:r>
              <a:rPr lang="es-ES" sz="2000" dirty="0"/>
              <a:t> </a:t>
            </a:r>
            <a:r>
              <a:rPr lang="es-ES" sz="2000" dirty="0" err="1"/>
              <a:t>toutes</a:t>
            </a:r>
            <a:r>
              <a:rPr lang="es-ES" sz="2000" dirty="0"/>
              <a:t> les </a:t>
            </a:r>
            <a:r>
              <a:rPr lang="es-ES" sz="2000" dirty="0" err="1"/>
              <a:t>procédures</a:t>
            </a:r>
            <a:r>
              <a:rPr lang="es-ES" sz="2000" dirty="0"/>
              <a:t> et </a:t>
            </a:r>
            <a:r>
              <a:rPr lang="es-ES" sz="2000" dirty="0" err="1"/>
              <a:t>stratégies</a:t>
            </a:r>
            <a:r>
              <a:rPr lang="es-ES" sz="2000" dirty="0"/>
              <a:t> </a:t>
            </a:r>
            <a:r>
              <a:rPr lang="es-ES" sz="2000" dirty="0" err="1"/>
              <a:t>nécessaires</a:t>
            </a:r>
            <a:r>
              <a:rPr lang="es-ES" sz="2000" dirty="0"/>
              <a:t> </a:t>
            </a:r>
            <a:r>
              <a:rPr lang="es-ES" sz="2000" dirty="0" err="1"/>
              <a:t>pour</a:t>
            </a:r>
            <a:r>
              <a:rPr lang="es-ES" sz="2000" dirty="0"/>
              <a:t> </a:t>
            </a:r>
            <a:r>
              <a:rPr lang="es-ES" sz="2000" dirty="0" err="1"/>
              <a:t>transformer</a:t>
            </a:r>
            <a:r>
              <a:rPr lang="es-ES" sz="2000" dirty="0"/>
              <a:t> </a:t>
            </a:r>
            <a:r>
              <a:rPr lang="es-ES" sz="2000" dirty="0" err="1"/>
              <a:t>l'opportunité</a:t>
            </a:r>
            <a:r>
              <a:rPr lang="es-ES" sz="2000" dirty="0"/>
              <a:t> </a:t>
            </a:r>
            <a:r>
              <a:rPr lang="es-ES" sz="2000" dirty="0" err="1"/>
              <a:t>d'affaires</a:t>
            </a:r>
            <a:r>
              <a:rPr lang="es-ES" sz="2000" dirty="0"/>
              <a:t> en un </a:t>
            </a:r>
            <a:r>
              <a:rPr lang="es-ES" sz="2000" dirty="0" err="1"/>
              <a:t>projet</a:t>
            </a:r>
            <a:r>
              <a:rPr lang="es-ES" sz="2000" dirty="0"/>
              <a:t> </a:t>
            </a:r>
            <a:r>
              <a:rPr lang="es-ES" sz="2000" dirty="0" err="1"/>
              <a:t>d'entreprise</a:t>
            </a:r>
            <a:r>
              <a:rPr lang="es-ES" sz="2000" dirty="0"/>
              <a:t> </a:t>
            </a:r>
            <a:r>
              <a:rPr lang="es-ES" sz="2000" dirty="0" err="1"/>
              <a:t>réel</a:t>
            </a:r>
            <a:r>
              <a:rPr lang="es-ES" sz="2000" dirty="0"/>
              <a:t>. </a:t>
            </a:r>
            <a:endParaRPr sz="2000" dirty="0"/>
          </a:p>
          <a:p>
            <a:pPr marL="0" lvl="0" indent="0" algn="l" rtl="0">
              <a:lnSpc>
                <a:spcPct val="90000"/>
              </a:lnSpc>
              <a:spcBef>
                <a:spcPts val="0"/>
              </a:spcBef>
              <a:spcAft>
                <a:spcPts val="0"/>
              </a:spcAft>
              <a:buNone/>
            </a:pPr>
            <a:endParaRPr sz="2000" dirty="0"/>
          </a:p>
          <a:p>
            <a:pPr marL="0" lvl="0" indent="0" algn="l" rtl="0">
              <a:lnSpc>
                <a:spcPct val="90000"/>
              </a:lnSpc>
              <a:spcBef>
                <a:spcPts val="0"/>
              </a:spcBef>
              <a:spcAft>
                <a:spcPts val="0"/>
              </a:spcAft>
              <a:buNone/>
            </a:pPr>
            <a:endParaRPr sz="2000" dirty="0"/>
          </a:p>
          <a:p>
            <a:pPr marL="0" lvl="0" indent="0" algn="l" rtl="0">
              <a:lnSpc>
                <a:spcPct val="90000"/>
              </a:lnSpc>
              <a:spcBef>
                <a:spcPts val="0"/>
              </a:spcBef>
              <a:spcAft>
                <a:spcPts val="0"/>
              </a:spcAft>
              <a:buNone/>
            </a:pPr>
            <a:r>
              <a:rPr lang="es-ES" sz="2000" dirty="0" err="1"/>
              <a:t>Il</a:t>
            </a:r>
            <a:r>
              <a:rPr lang="es-ES" sz="2000" dirty="0"/>
              <a:t> </a:t>
            </a:r>
            <a:r>
              <a:rPr lang="es-ES" sz="2000" dirty="0" err="1"/>
              <a:t>est</a:t>
            </a:r>
            <a:r>
              <a:rPr lang="es-ES" sz="2000" dirty="0"/>
              <a:t> </a:t>
            </a:r>
            <a:r>
              <a:rPr lang="es-ES" sz="2000" dirty="0" err="1"/>
              <a:t>essentiel</a:t>
            </a:r>
            <a:r>
              <a:rPr lang="es-ES" sz="2000" dirty="0"/>
              <a:t> </a:t>
            </a:r>
            <a:r>
              <a:rPr lang="es-ES" sz="2000" dirty="0" err="1"/>
              <a:t>pour</a:t>
            </a:r>
            <a:r>
              <a:rPr lang="es-ES" sz="2000" dirty="0"/>
              <a:t> MMSE de </a:t>
            </a:r>
            <a:r>
              <a:rPr lang="es-ES" sz="2000" dirty="0" err="1"/>
              <a:t>passer</a:t>
            </a:r>
            <a:r>
              <a:rPr lang="es-ES" sz="2000" dirty="0"/>
              <a:t> par le </a:t>
            </a:r>
            <a:r>
              <a:rPr lang="es-ES" sz="2000" dirty="0" err="1"/>
              <a:t>processus</a:t>
            </a:r>
            <a:r>
              <a:rPr lang="es-ES" sz="2000" dirty="0"/>
              <a:t> de </a:t>
            </a:r>
            <a:r>
              <a:rPr lang="es-ES" sz="2000" dirty="0" err="1"/>
              <a:t>création</a:t>
            </a:r>
            <a:r>
              <a:rPr lang="es-ES" sz="2000" dirty="0"/>
              <a:t> </a:t>
            </a:r>
            <a:r>
              <a:rPr lang="es-ES" sz="2000" dirty="0" err="1"/>
              <a:t>d'un</a:t>
            </a:r>
            <a:r>
              <a:rPr lang="es-ES" sz="2000" dirty="0"/>
              <a:t> plan </a:t>
            </a:r>
            <a:r>
              <a:rPr lang="es-ES" sz="2000" dirty="0" err="1"/>
              <a:t>d'entreprise</a:t>
            </a:r>
            <a:r>
              <a:rPr lang="es-ES" sz="2000" dirty="0"/>
              <a:t> </a:t>
            </a:r>
            <a:r>
              <a:rPr lang="es-ES" sz="2000" dirty="0" err="1"/>
              <a:t>pour</a:t>
            </a:r>
            <a:r>
              <a:rPr lang="es-ES" sz="2000" dirty="0"/>
              <a:t> </a:t>
            </a:r>
            <a:r>
              <a:rPr lang="es-ES" sz="2000" dirty="0" err="1"/>
              <a:t>comprendre</a:t>
            </a:r>
            <a:r>
              <a:rPr lang="es-ES" sz="2000" dirty="0"/>
              <a:t> </a:t>
            </a:r>
            <a:r>
              <a:rPr lang="es-ES" sz="2000" dirty="0" err="1"/>
              <a:t>comment</a:t>
            </a:r>
            <a:r>
              <a:rPr lang="es-ES" sz="2000" dirty="0"/>
              <a:t> </a:t>
            </a:r>
            <a:r>
              <a:rPr lang="es-ES" sz="2000" dirty="0" err="1"/>
              <a:t>innover</a:t>
            </a:r>
            <a:r>
              <a:rPr lang="es-ES" sz="2000" dirty="0"/>
              <a:t> et </a:t>
            </a:r>
            <a:r>
              <a:rPr lang="es-ES" sz="2000" dirty="0" err="1"/>
              <a:t>améliorer</a:t>
            </a:r>
            <a:r>
              <a:rPr lang="es-ES" sz="2000" dirty="0"/>
              <a:t> </a:t>
            </a:r>
            <a:r>
              <a:rPr lang="es-ES" sz="2000" dirty="0" err="1"/>
              <a:t>leurs</a:t>
            </a:r>
            <a:r>
              <a:rPr lang="es-ES" sz="2000" dirty="0"/>
              <a:t> </a:t>
            </a:r>
            <a:r>
              <a:rPr lang="es-ES" sz="2000" dirty="0" err="1"/>
              <a:t>processus</a:t>
            </a:r>
            <a:r>
              <a:rPr lang="es-ES" sz="2000" dirty="0"/>
              <a:t>. </a:t>
            </a:r>
            <a:endParaRP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g24fa24adeb2_0_49"/>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a:t>1. Introduction à la planification numérique des entreprises </a:t>
            </a:r>
            <a:endParaRPr/>
          </a:p>
        </p:txBody>
      </p:sp>
      <p:sp>
        <p:nvSpPr>
          <p:cNvPr id="137" name="Google Shape;137;g24fa24adeb2_0_49"/>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a:t>1.1 Qu'est-ce que la planification d'entreprise et comment peut-elle être numérique ?</a:t>
            </a:r>
            <a:endParaRPr/>
          </a:p>
        </p:txBody>
      </p:sp>
      <p:sp>
        <p:nvSpPr>
          <p:cNvPr id="138" name="Google Shape;138;g24fa24adeb2_0_49"/>
          <p:cNvSpPr txBox="1">
            <a:spLocks noGrp="1"/>
          </p:cNvSpPr>
          <p:nvPr>
            <p:ph type="body" idx="3"/>
          </p:nvPr>
        </p:nvSpPr>
        <p:spPr>
          <a:xfrm>
            <a:off x="5192916" y="-97275"/>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r>
              <a:rPr lang="es-ES" dirty="0" err="1"/>
              <a:t>Il</a:t>
            </a:r>
            <a:r>
              <a:rPr lang="es-ES" dirty="0"/>
              <a:t> </a:t>
            </a:r>
            <a:r>
              <a:rPr lang="es-ES" dirty="0" err="1"/>
              <a:t>est</a:t>
            </a:r>
            <a:r>
              <a:rPr lang="es-ES" dirty="0"/>
              <a:t> </a:t>
            </a:r>
            <a:r>
              <a:rPr lang="es-ES" dirty="0" err="1"/>
              <a:t>essentiel</a:t>
            </a:r>
            <a:r>
              <a:rPr lang="es-ES" dirty="0"/>
              <a:t> </a:t>
            </a:r>
            <a:r>
              <a:rPr lang="es-ES" dirty="0" err="1"/>
              <a:t>pour</a:t>
            </a:r>
            <a:r>
              <a:rPr lang="es-ES" dirty="0"/>
              <a:t> MMSE de </a:t>
            </a:r>
            <a:r>
              <a:rPr lang="es-ES" dirty="0" err="1"/>
              <a:t>passer</a:t>
            </a:r>
            <a:r>
              <a:rPr lang="es-ES" dirty="0"/>
              <a:t> par le </a:t>
            </a:r>
            <a:r>
              <a:rPr lang="es-ES" dirty="0" err="1"/>
              <a:t>processus</a:t>
            </a:r>
            <a:r>
              <a:rPr lang="es-ES" dirty="0"/>
              <a:t> de </a:t>
            </a:r>
            <a:r>
              <a:rPr lang="es-ES" dirty="0" err="1"/>
              <a:t>création</a:t>
            </a:r>
            <a:r>
              <a:rPr lang="es-ES" dirty="0"/>
              <a:t> </a:t>
            </a:r>
            <a:r>
              <a:rPr lang="es-ES" dirty="0" err="1"/>
              <a:t>d'un</a:t>
            </a:r>
            <a:r>
              <a:rPr lang="es-ES" dirty="0"/>
              <a:t> plan </a:t>
            </a:r>
            <a:r>
              <a:rPr lang="es-ES" dirty="0" err="1"/>
              <a:t>d'entreprise</a:t>
            </a:r>
            <a:r>
              <a:rPr lang="es-ES" dirty="0"/>
              <a:t> </a:t>
            </a:r>
            <a:r>
              <a:rPr lang="es-ES" dirty="0" err="1"/>
              <a:t>pour</a:t>
            </a:r>
            <a:r>
              <a:rPr lang="es-ES" dirty="0"/>
              <a:t> </a:t>
            </a:r>
            <a:r>
              <a:rPr lang="es-ES" dirty="0" err="1"/>
              <a:t>comprendre</a:t>
            </a:r>
            <a:r>
              <a:rPr lang="es-ES" dirty="0"/>
              <a:t> </a:t>
            </a:r>
            <a:r>
              <a:rPr lang="es-ES" dirty="0" err="1"/>
              <a:t>comment</a:t>
            </a:r>
            <a:r>
              <a:rPr lang="es-ES" dirty="0"/>
              <a:t> </a:t>
            </a:r>
            <a:r>
              <a:rPr lang="es-ES" dirty="0" err="1"/>
              <a:t>innover</a:t>
            </a:r>
            <a:r>
              <a:rPr lang="es-ES" dirty="0"/>
              <a:t> et </a:t>
            </a:r>
            <a:r>
              <a:rPr lang="es-ES" dirty="0" err="1"/>
              <a:t>améliorer</a:t>
            </a:r>
            <a:r>
              <a:rPr lang="es-ES" dirty="0"/>
              <a:t> </a:t>
            </a:r>
            <a:r>
              <a:rPr lang="es-ES" dirty="0" err="1"/>
              <a:t>leurs</a:t>
            </a:r>
            <a:r>
              <a:rPr lang="es-ES" dirty="0"/>
              <a:t> </a:t>
            </a:r>
            <a:r>
              <a:rPr lang="es-ES" dirty="0" err="1"/>
              <a:t>processus</a:t>
            </a:r>
            <a:r>
              <a:rPr lang="es-ES" dirty="0"/>
              <a:t>. </a:t>
            </a: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r>
              <a:rPr lang="es-ES" dirty="0"/>
              <a:t>Un plan </a:t>
            </a:r>
            <a:r>
              <a:rPr lang="es-ES" dirty="0" err="1"/>
              <a:t>d'affaires</a:t>
            </a:r>
            <a:r>
              <a:rPr lang="es-ES" dirty="0"/>
              <a:t> numérique porte sur la </a:t>
            </a:r>
            <a:r>
              <a:rPr lang="es-ES" dirty="0" err="1"/>
              <a:t>création</a:t>
            </a:r>
            <a:r>
              <a:rPr lang="es-ES" dirty="0"/>
              <a:t> </a:t>
            </a:r>
            <a:r>
              <a:rPr lang="es-ES" dirty="0" err="1"/>
              <a:t>d'un</a:t>
            </a:r>
            <a:r>
              <a:rPr lang="es-ES" dirty="0"/>
              <a:t> flux de </a:t>
            </a:r>
            <a:r>
              <a:rPr lang="es-ES" dirty="0" err="1"/>
              <a:t>travail</a:t>
            </a:r>
            <a:r>
              <a:rPr lang="es-ES" dirty="0"/>
              <a:t>, </a:t>
            </a:r>
            <a:r>
              <a:rPr lang="es-ES" dirty="0" err="1"/>
              <a:t>d'objectifs</a:t>
            </a:r>
            <a:r>
              <a:rPr lang="es-ES" dirty="0"/>
              <a:t> et de </a:t>
            </a:r>
            <a:r>
              <a:rPr lang="es-ES" dirty="0" err="1"/>
              <a:t>pratiques</a:t>
            </a:r>
            <a:r>
              <a:rPr lang="es-ES" dirty="0"/>
              <a:t> </a:t>
            </a:r>
            <a:r>
              <a:rPr lang="es-ES" dirty="0" err="1"/>
              <a:t>permettant</a:t>
            </a:r>
            <a:r>
              <a:rPr lang="es-ES" dirty="0"/>
              <a:t> à </a:t>
            </a:r>
            <a:r>
              <a:rPr lang="es-ES" dirty="0" err="1"/>
              <a:t>l'entreprise</a:t>
            </a:r>
            <a:r>
              <a:rPr lang="es-ES" dirty="0"/>
              <a:t> de </a:t>
            </a:r>
            <a:r>
              <a:rPr lang="es-ES" dirty="0" err="1"/>
              <a:t>développer</a:t>
            </a:r>
            <a:r>
              <a:rPr lang="es-ES" dirty="0"/>
              <a:t> </a:t>
            </a:r>
            <a:r>
              <a:rPr lang="es-ES" dirty="0" err="1"/>
              <a:t>ses</a:t>
            </a:r>
            <a:r>
              <a:rPr lang="es-ES" dirty="0"/>
              <a:t> </a:t>
            </a:r>
            <a:r>
              <a:rPr lang="es-ES" dirty="0" err="1"/>
              <a:t>activités</a:t>
            </a:r>
            <a:r>
              <a:rPr lang="es-ES" dirty="0"/>
              <a:t> </a:t>
            </a:r>
            <a:r>
              <a:rPr lang="es-ES" dirty="0" err="1"/>
              <a:t>commerciales</a:t>
            </a:r>
            <a:r>
              <a:rPr lang="es-ES" dirty="0"/>
              <a:t> </a:t>
            </a:r>
            <a:r>
              <a:rPr lang="es-ES" dirty="0" err="1"/>
              <a:t>dans</a:t>
            </a:r>
            <a:r>
              <a:rPr lang="es-ES" dirty="0"/>
              <a:t> la </a:t>
            </a:r>
            <a:r>
              <a:rPr lang="es-ES" dirty="0" err="1"/>
              <a:t>dimension</a:t>
            </a:r>
            <a:r>
              <a:rPr lang="es-ES" dirty="0"/>
              <a:t> numérique. Par </a:t>
            </a:r>
            <a:r>
              <a:rPr lang="es-ES" dirty="0" err="1"/>
              <a:t>exemple</a:t>
            </a:r>
            <a:r>
              <a:rPr lang="es-ES" dirty="0"/>
              <a:t>, la vente de </a:t>
            </a:r>
            <a:r>
              <a:rPr lang="es-ES" dirty="0" err="1"/>
              <a:t>produits</a:t>
            </a:r>
            <a:r>
              <a:rPr lang="es-ES" dirty="0"/>
              <a:t> </a:t>
            </a:r>
            <a:r>
              <a:rPr lang="es-ES" dirty="0" err="1"/>
              <a:t>ou</a:t>
            </a:r>
            <a:r>
              <a:rPr lang="es-ES" dirty="0"/>
              <a:t> de </a:t>
            </a:r>
            <a:r>
              <a:rPr lang="es-ES" dirty="0" err="1"/>
              <a:t>services</a:t>
            </a:r>
            <a:r>
              <a:rPr lang="es-ES" dirty="0"/>
              <a:t> </a:t>
            </a:r>
            <a:r>
              <a:rPr lang="es-ES" dirty="0" err="1"/>
              <a:t>dans</a:t>
            </a:r>
            <a:r>
              <a:rPr lang="es-ES" dirty="0"/>
              <a:t> une boutique en </a:t>
            </a:r>
            <a:r>
              <a:rPr lang="es-ES" dirty="0" err="1"/>
              <a:t>ligne</a:t>
            </a:r>
            <a:r>
              <a:rPr lang="es-ES" dirty="0"/>
              <a:t> </a:t>
            </a:r>
            <a:r>
              <a:rPr lang="es-ES" dirty="0" err="1"/>
              <a:t>ou</a:t>
            </a:r>
            <a:r>
              <a:rPr lang="es-ES" dirty="0"/>
              <a:t> </a:t>
            </a:r>
            <a:r>
              <a:rPr lang="es-ES" dirty="0" err="1"/>
              <a:t>l'utilisation</a:t>
            </a:r>
            <a:r>
              <a:rPr lang="es-ES" dirty="0"/>
              <a:t> </a:t>
            </a:r>
            <a:r>
              <a:rPr lang="es-ES" dirty="0" err="1"/>
              <a:t>d'outils</a:t>
            </a:r>
            <a:r>
              <a:rPr lang="es-ES" dirty="0"/>
              <a:t> numériques </a:t>
            </a:r>
            <a:r>
              <a:rPr lang="es-ES" dirty="0" err="1"/>
              <a:t>pour</a:t>
            </a:r>
            <a:r>
              <a:rPr lang="es-ES" dirty="0"/>
              <a:t> </a:t>
            </a:r>
            <a:r>
              <a:rPr lang="es-ES" dirty="0" err="1"/>
              <a:t>gérer</a:t>
            </a:r>
            <a:r>
              <a:rPr lang="es-ES" dirty="0"/>
              <a:t> les </a:t>
            </a:r>
            <a:r>
              <a:rPr lang="es-ES" dirty="0" err="1"/>
              <a:t>processus</a:t>
            </a:r>
            <a:r>
              <a:rPr lang="es-ES" dirty="0"/>
              <a:t> internes </a:t>
            </a:r>
            <a:r>
              <a:rPr lang="es-ES" dirty="0" err="1"/>
              <a:t>tels</a:t>
            </a:r>
            <a:r>
              <a:rPr lang="es-ES" dirty="0"/>
              <a:t> que la </a:t>
            </a:r>
            <a:r>
              <a:rPr lang="es-ES" dirty="0" err="1"/>
              <a:t>commande</a:t>
            </a:r>
            <a:r>
              <a:rPr lang="es-ES" dirty="0"/>
              <a:t> de </a:t>
            </a:r>
            <a:r>
              <a:rPr lang="es-ES" dirty="0" err="1"/>
              <a:t>fournitures</a:t>
            </a:r>
            <a:r>
              <a:rPr lang="es-ES" dirty="0"/>
              <a:t> </a:t>
            </a:r>
            <a:r>
              <a:rPr lang="es-ES" dirty="0" err="1"/>
              <a:t>ou</a:t>
            </a:r>
            <a:r>
              <a:rPr lang="es-ES" dirty="0"/>
              <a:t> </a:t>
            </a:r>
            <a:r>
              <a:rPr lang="es-ES" dirty="0" err="1"/>
              <a:t>l'inventaire</a:t>
            </a:r>
            <a:r>
              <a:rPr lang="es-ES" dirty="0"/>
              <a:t>. </a:t>
            </a:r>
            <a:endParaRPr dirty="0"/>
          </a:p>
          <a:p>
            <a:pPr marL="0" lvl="0" indent="0" algn="l" rtl="0">
              <a:lnSpc>
                <a:spcPct val="90000"/>
              </a:lnSpc>
              <a:spcBef>
                <a:spcPts val="0"/>
              </a:spcBef>
              <a:spcAft>
                <a:spcPts val="0"/>
              </a:spcAft>
              <a:buNone/>
            </a:pPr>
            <a:endParaRPr dirty="0"/>
          </a:p>
          <a:p>
            <a:pPr marL="0" lvl="0" indent="0" algn="l" rtl="0">
              <a:lnSpc>
                <a:spcPct val="90000"/>
              </a:lnSpc>
              <a:spcBef>
                <a:spcPts val="0"/>
              </a:spcBef>
              <a:spcAft>
                <a:spcPts val="0"/>
              </a:spcAft>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2908720cbad_0_0"/>
          <p:cNvSpPr txBox="1">
            <a:spLocks noGrp="1"/>
          </p:cNvSpPr>
          <p:nvPr>
            <p:ph type="body" idx="1"/>
          </p:nvPr>
        </p:nvSpPr>
        <p:spPr>
          <a:xfrm>
            <a:off x="1238955" y="1786358"/>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a:t>1. Introduction à la planification numérique des entreprises </a:t>
            </a:r>
            <a:endParaRPr/>
          </a:p>
        </p:txBody>
      </p:sp>
      <p:sp>
        <p:nvSpPr>
          <p:cNvPr id="144" name="Google Shape;144;g2908720cbad_0_0"/>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a:t>1.1 Qu'est-ce que la planification d'entreprise et comment peut-elle être numérique ?</a:t>
            </a:r>
            <a:endParaRPr/>
          </a:p>
        </p:txBody>
      </p:sp>
      <p:sp>
        <p:nvSpPr>
          <p:cNvPr id="145" name="Google Shape;145;g2908720cbad_0_0"/>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r>
              <a:rPr lang="es-ES"/>
              <a:t>Voici les meilleures pratiques à mettre en œuvre lors de l'élaboration d'un plan d'entreprise : </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p:txBody>
      </p:sp>
      <p:graphicFrame>
        <p:nvGraphicFramePr>
          <p:cNvPr id="146" name="Google Shape;146;g2908720cbad_0_0"/>
          <p:cNvGraphicFramePr/>
          <p:nvPr>
            <p:extLst>
              <p:ext uri="{D42A27DB-BD31-4B8C-83A1-F6EECF244321}">
                <p14:modId xmlns:p14="http://schemas.microsoft.com/office/powerpoint/2010/main" val="2031882867"/>
              </p:ext>
            </p:extLst>
          </p:nvPr>
        </p:nvGraphicFramePr>
        <p:xfrm>
          <a:off x="5183188" y="1581979"/>
          <a:ext cx="6346566" cy="4279122"/>
        </p:xfrm>
        <a:graphic>
          <a:graphicData uri="http://schemas.openxmlformats.org/drawingml/2006/table">
            <a:tbl>
              <a:tblPr>
                <a:noFill/>
                <a:tableStyleId>{7DC42985-79A0-4316-946B-CC4AED469DBA}</a:tableStyleId>
              </a:tblPr>
              <a:tblGrid>
                <a:gridCol w="3173283">
                  <a:extLst>
                    <a:ext uri="{9D8B030D-6E8A-4147-A177-3AD203B41FA5}">
                      <a16:colId xmlns:a16="http://schemas.microsoft.com/office/drawing/2014/main" val="20000"/>
                    </a:ext>
                  </a:extLst>
                </a:gridCol>
                <a:gridCol w="3173283">
                  <a:extLst>
                    <a:ext uri="{9D8B030D-6E8A-4147-A177-3AD203B41FA5}">
                      <a16:colId xmlns:a16="http://schemas.microsoft.com/office/drawing/2014/main" val="20001"/>
                    </a:ext>
                  </a:extLst>
                </a:gridCol>
              </a:tblGrid>
              <a:tr h="577400">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Fixer des buts et des objectifs clairs</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Gestion des relations avec la clientèle</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0"/>
                  </a:ext>
                </a:extLst>
              </a:tr>
              <a:tr h="388325">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Étude de marché</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Stratégie de marketing</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1"/>
                  </a:ext>
                </a:extLst>
              </a:tr>
              <a:tr h="388325">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Analyse SWOT</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Plan d'opérations</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2"/>
                  </a:ext>
                </a:extLst>
              </a:tr>
              <a:tr h="388325">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Planification financière</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Conformité juridique et réglementaire</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3"/>
                  </a:ext>
                </a:extLst>
              </a:tr>
              <a:tr h="388325">
                <a:tc>
                  <a:txBody>
                    <a:bodyPr/>
                    <a:lstStyle/>
                    <a:p>
                      <a:pPr marL="0" lvl="0" indent="0" algn="l" rtl="0">
                        <a:lnSpc>
                          <a:spcPct val="90000"/>
                        </a:lnSpc>
                        <a:spcBef>
                          <a:spcPts val="0"/>
                        </a:spcBef>
                        <a:spcAft>
                          <a:spcPts val="0"/>
                        </a:spcAft>
                        <a:buNone/>
                      </a:pPr>
                      <a:r>
                        <a:rPr lang="es-ES" sz="1600" dirty="0" err="1">
                          <a:solidFill>
                            <a:schemeClr val="dk1"/>
                          </a:solidFill>
                          <a:latin typeface="Calibri"/>
                          <a:ea typeface="Calibri"/>
                          <a:cs typeface="Calibri"/>
                          <a:sym typeface="Calibri"/>
                        </a:rPr>
                        <a:t>Budgétisation</a:t>
                      </a: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Planification des ressources humaines</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4"/>
                  </a:ext>
                </a:extLst>
              </a:tr>
              <a:tr h="388325">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Gestion des risques</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Intégration de la technologie</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5"/>
                  </a:ext>
                </a:extLst>
              </a:tr>
              <a:tr h="388325">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Durabilité et responsabilité sociale</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Suivi et évaluation</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6"/>
                  </a:ext>
                </a:extLst>
              </a:tr>
              <a:tr h="388325">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Adaptabilité</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Demander l'avis d'un professionnel</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7"/>
                  </a:ext>
                </a:extLst>
              </a:tr>
              <a:tr h="388325">
                <a:tc>
                  <a:txBody>
                    <a:bodyPr/>
                    <a:lstStyle/>
                    <a:p>
                      <a:pPr marL="0" lvl="0" indent="0" algn="l" rtl="0">
                        <a:lnSpc>
                          <a:spcPct val="90000"/>
                        </a:lnSpc>
                        <a:spcBef>
                          <a:spcPts val="0"/>
                        </a:spcBef>
                        <a:spcAft>
                          <a:spcPts val="0"/>
                        </a:spcAft>
                        <a:buNone/>
                      </a:pPr>
                      <a:r>
                        <a:rPr lang="es-ES" sz="1600">
                          <a:solidFill>
                            <a:schemeClr val="dk1"/>
                          </a:solidFill>
                          <a:latin typeface="Calibri"/>
                          <a:ea typeface="Calibri"/>
                          <a:cs typeface="Calibri"/>
                          <a:sym typeface="Calibri"/>
                        </a:rPr>
                        <a:t> Mise en réseau</a:t>
                      </a:r>
                      <a:endParaRPr sz="60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tc>
                  <a:txBody>
                    <a:bodyPr/>
                    <a:lstStyle/>
                    <a:p>
                      <a:pPr marL="0" lvl="0" indent="0" algn="l" rtl="0">
                        <a:spcBef>
                          <a:spcPts val="0"/>
                        </a:spcBef>
                        <a:spcAft>
                          <a:spcPts val="0"/>
                        </a:spcAft>
                        <a:buNone/>
                      </a:pPr>
                      <a:endParaRPr sz="600" dirty="0"/>
                    </a:p>
                  </a:txBody>
                  <a:tcPr marL="91425" marR="91425" marT="91425" marB="91425">
                    <a:lnL w="9525" cap="flat" cmpd="sng">
                      <a:solidFill>
                        <a:srgbClr val="9E9E9E">
                          <a:alpha val="0"/>
                        </a:srgbClr>
                      </a:solidFill>
                      <a:prstDash val="solid"/>
                      <a:round/>
                      <a:headEnd type="none" w="sm" len="sm"/>
                      <a:tailEnd type="none" w="sm" len="sm"/>
                    </a:lnL>
                    <a:lnR w="9525" cap="flat" cmpd="sng">
                      <a:solidFill>
                        <a:srgbClr val="9E9E9E">
                          <a:alpha val="0"/>
                        </a:srgbClr>
                      </a:solidFill>
                      <a:prstDash val="solid"/>
                      <a:round/>
                      <a:headEnd type="none" w="sm" len="sm"/>
                      <a:tailEnd type="none" w="sm" len="sm"/>
                    </a:lnR>
                    <a:lnT w="9525" cap="flat" cmpd="sng">
                      <a:solidFill>
                        <a:srgbClr val="9E9E9E">
                          <a:alpha val="0"/>
                        </a:srgbClr>
                      </a:solidFill>
                      <a:prstDash val="solid"/>
                      <a:round/>
                      <a:headEnd type="none" w="sm" len="sm"/>
                      <a:tailEnd type="none" w="sm" len="sm"/>
                    </a:lnT>
                    <a:lnB w="9525" cap="flat" cmpd="sng">
                      <a:solidFill>
                        <a:srgbClr val="9E9E9E">
                          <a:alpha val="0"/>
                        </a:srgbClr>
                      </a:solidFill>
                      <a:prstDash val="solid"/>
                      <a:round/>
                      <a:headEnd type="none" w="sm" len="sm"/>
                      <a:tailEnd type="none" w="sm" len="sm"/>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1"/>
          <p:cNvSpPr txBox="1">
            <a:spLocks noGrp="1"/>
          </p:cNvSpPr>
          <p:nvPr>
            <p:ph type="body" idx="1"/>
          </p:nvPr>
        </p:nvSpPr>
        <p:spPr>
          <a:xfrm>
            <a:off x="7868313" y="1786359"/>
            <a:ext cx="3133899" cy="94134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a:t>1. Introduction à la planification numérique des entreprises </a:t>
            </a:r>
            <a:endParaRPr/>
          </a:p>
        </p:txBody>
      </p:sp>
      <p:sp>
        <p:nvSpPr>
          <p:cNvPr id="152" name="Google Shape;152;p11"/>
          <p:cNvSpPr txBox="1">
            <a:spLocks noGrp="1"/>
          </p:cNvSpPr>
          <p:nvPr>
            <p:ph type="body" idx="2"/>
          </p:nvPr>
        </p:nvSpPr>
        <p:spPr>
          <a:xfrm>
            <a:off x="7867608" y="2917826"/>
            <a:ext cx="3135313" cy="2568575"/>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rPr lang="es-ES"/>
              <a:t>1.2 Outils numériques pour la planification des activités par la fonction </a:t>
            </a:r>
            <a:endParaRPr/>
          </a:p>
          <a:p>
            <a:pPr marL="0" lvl="0" indent="0" algn="r" rtl="0">
              <a:lnSpc>
                <a:spcPct val="90000"/>
              </a:lnSpc>
              <a:spcBef>
                <a:spcPts val="1000"/>
              </a:spcBef>
              <a:spcAft>
                <a:spcPts val="0"/>
              </a:spcAft>
              <a:buClr>
                <a:srgbClr val="F5F5F5"/>
              </a:buClr>
              <a:buSzPts val="2000"/>
              <a:buNone/>
            </a:pPr>
            <a:endParaRPr/>
          </a:p>
        </p:txBody>
      </p:sp>
      <p:sp>
        <p:nvSpPr>
          <p:cNvPr id="153" name="Google Shape;153;p11"/>
          <p:cNvSpPr txBox="1">
            <a:spLocks noGrp="1"/>
          </p:cNvSpPr>
          <p:nvPr>
            <p:ph type="body" idx="3"/>
          </p:nvPr>
        </p:nvSpPr>
        <p:spPr>
          <a:xfrm>
            <a:off x="916846" y="457201"/>
            <a:ext cx="6172200" cy="54038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400"/>
              <a:buNone/>
            </a:pPr>
            <a:r>
              <a:rPr lang="es-ES"/>
              <a:t>Il existe de nombreux outils numériques qui peuvent être utilisés dans le processus d'élaboration d'un plan d'entreprise ainsi que dans l'exécution des tâches liées à la gestion. </a:t>
            </a: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r>
              <a:rPr lang="es-ES"/>
              <a:t>Il existe toute une série de tâches qui peuvent être facilitées par les logiciels. Elles sont classées ici par catégorie : </a:t>
            </a: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p:txBody>
      </p:sp>
      <p:graphicFrame>
        <p:nvGraphicFramePr>
          <p:cNvPr id="154" name="Google Shape;154;p11"/>
          <p:cNvGraphicFramePr/>
          <p:nvPr>
            <p:extLst>
              <p:ext uri="{D42A27DB-BD31-4B8C-83A1-F6EECF244321}">
                <p14:modId xmlns:p14="http://schemas.microsoft.com/office/powerpoint/2010/main" val="2390765741"/>
              </p:ext>
            </p:extLst>
          </p:nvPr>
        </p:nvGraphicFramePr>
        <p:xfrm>
          <a:off x="242122" y="3233684"/>
          <a:ext cx="7062450" cy="2834490"/>
        </p:xfrm>
        <a:graphic>
          <a:graphicData uri="http://schemas.openxmlformats.org/drawingml/2006/table">
            <a:tbl>
              <a:tblPr>
                <a:noFill/>
                <a:tableStyleId>{7DC42985-79A0-4316-946B-CC4AED469DBA}</a:tableStyleId>
              </a:tblPr>
              <a:tblGrid>
                <a:gridCol w="2547550">
                  <a:extLst>
                    <a:ext uri="{9D8B030D-6E8A-4147-A177-3AD203B41FA5}">
                      <a16:colId xmlns:a16="http://schemas.microsoft.com/office/drawing/2014/main" val="20000"/>
                    </a:ext>
                  </a:extLst>
                </a:gridCol>
                <a:gridCol w="45149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s-ES" dirty="0" err="1"/>
                        <a:t>Planification</a:t>
                      </a:r>
                      <a:r>
                        <a:rPr lang="es-ES" dirty="0"/>
                        <a:t> </a:t>
                      </a:r>
                      <a:r>
                        <a:rPr lang="es-ES" dirty="0" err="1"/>
                        <a:t>stratégique</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Outils d'analyse SWOT, logiciel de cartographie stratégique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es-ES"/>
                        <a:t>Planification financière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Logiciel de prévision financière, logiciel de comptabilité</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s-ES"/>
                        <a:t>Planification du marketing et des ventes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Outils d'analyse marketing, logiciels de gestion de la relation client</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s-ES"/>
                        <a:t>Planification du projet </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Logiciels de gestion de projet, logiciels de diagramme de Gantt </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s-ES"/>
                        <a:t>Développement de produits Innovaiton</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dirty="0" err="1"/>
                        <a:t>Logiciel</a:t>
                      </a:r>
                      <a:r>
                        <a:rPr lang="es-ES" dirty="0"/>
                        <a:t> de </a:t>
                      </a:r>
                      <a:r>
                        <a:rPr lang="es-ES" dirty="0" err="1"/>
                        <a:t>gestion</a:t>
                      </a:r>
                      <a:r>
                        <a:rPr lang="es-ES" dirty="0"/>
                        <a:t> des </a:t>
                      </a:r>
                      <a:r>
                        <a:rPr lang="es-ES" dirty="0" err="1"/>
                        <a:t>produits</a:t>
                      </a:r>
                      <a:r>
                        <a:rPr lang="es-ES" dirty="0"/>
                        <a:t>, </a:t>
                      </a:r>
                      <a:r>
                        <a:rPr lang="es-ES" dirty="0" err="1"/>
                        <a:t>outils</a:t>
                      </a:r>
                      <a:r>
                        <a:rPr lang="es-ES" dirty="0"/>
                        <a:t> de </a:t>
                      </a:r>
                      <a:r>
                        <a:rPr lang="es-ES" dirty="0" err="1"/>
                        <a:t>gestion</a:t>
                      </a:r>
                      <a:r>
                        <a:rPr lang="es-ES" dirty="0"/>
                        <a:t> des </a:t>
                      </a:r>
                      <a:r>
                        <a:rPr lang="es-ES" dirty="0" err="1"/>
                        <a:t>idées</a:t>
                      </a:r>
                      <a:endParaRPr dirty="0"/>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g2908720cbad_0_15"/>
          <p:cNvSpPr txBox="1">
            <a:spLocks noGrp="1"/>
          </p:cNvSpPr>
          <p:nvPr>
            <p:ph type="body" idx="1"/>
          </p:nvPr>
        </p:nvSpPr>
        <p:spPr>
          <a:xfrm>
            <a:off x="7868313" y="1786359"/>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r" rtl="0">
              <a:lnSpc>
                <a:spcPct val="90000"/>
              </a:lnSpc>
              <a:spcBef>
                <a:spcPts val="0"/>
              </a:spcBef>
              <a:spcAft>
                <a:spcPts val="0"/>
              </a:spcAft>
              <a:buClr>
                <a:srgbClr val="F5F5F5"/>
              </a:buClr>
              <a:buSzPts val="2200"/>
              <a:buNone/>
            </a:pPr>
            <a:r>
              <a:rPr lang="es-ES"/>
              <a:t>1. Introduction à la planification numérique des entreprises </a:t>
            </a:r>
            <a:endParaRPr/>
          </a:p>
        </p:txBody>
      </p:sp>
      <p:sp>
        <p:nvSpPr>
          <p:cNvPr id="160" name="Google Shape;160;g2908720cbad_0_15"/>
          <p:cNvSpPr txBox="1">
            <a:spLocks noGrp="1"/>
          </p:cNvSpPr>
          <p:nvPr>
            <p:ph type="body" idx="2"/>
          </p:nvPr>
        </p:nvSpPr>
        <p:spPr>
          <a:xfrm>
            <a:off x="7867608" y="2917826"/>
            <a:ext cx="3135300" cy="2568600"/>
          </a:xfrm>
          <a:prstGeom prst="rect">
            <a:avLst/>
          </a:prstGeom>
          <a:noFill/>
          <a:ln>
            <a:noFill/>
          </a:ln>
        </p:spPr>
        <p:txBody>
          <a:bodyPr spcFirstLastPara="1" wrap="square" lIns="91425" tIns="45700" rIns="91425" bIns="45700" anchor="t" anchorCtr="0">
            <a:noAutofit/>
          </a:bodyPr>
          <a:lstStyle/>
          <a:p>
            <a:pPr marL="0" lvl="0" indent="0" algn="r" rtl="0">
              <a:lnSpc>
                <a:spcPct val="90000"/>
              </a:lnSpc>
              <a:spcBef>
                <a:spcPts val="0"/>
              </a:spcBef>
              <a:spcAft>
                <a:spcPts val="0"/>
              </a:spcAft>
              <a:buClr>
                <a:srgbClr val="F5F5F5"/>
              </a:buClr>
              <a:buSzPts val="2000"/>
              <a:buNone/>
            </a:pPr>
            <a:r>
              <a:rPr lang="es-ES"/>
              <a:t>1.2 Outils numériques pour la planification des activités par la fonction </a:t>
            </a:r>
            <a:endParaRPr/>
          </a:p>
          <a:p>
            <a:pPr marL="0" lvl="0" indent="0" algn="r" rtl="0">
              <a:lnSpc>
                <a:spcPct val="90000"/>
              </a:lnSpc>
              <a:spcBef>
                <a:spcPts val="1000"/>
              </a:spcBef>
              <a:spcAft>
                <a:spcPts val="0"/>
              </a:spcAft>
              <a:buClr>
                <a:srgbClr val="F5F5F5"/>
              </a:buClr>
              <a:buSzPts val="2000"/>
              <a:buNone/>
            </a:pPr>
            <a:endParaRPr/>
          </a:p>
        </p:txBody>
      </p:sp>
      <p:sp>
        <p:nvSpPr>
          <p:cNvPr id="161" name="Google Shape;161;g2908720cbad_0_15"/>
          <p:cNvSpPr txBox="1">
            <a:spLocks noGrp="1"/>
          </p:cNvSpPr>
          <p:nvPr>
            <p:ph type="body" idx="3"/>
          </p:nvPr>
        </p:nvSpPr>
        <p:spPr>
          <a:xfrm>
            <a:off x="916846"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B193E"/>
              </a:buClr>
              <a:buSzPts val="2400"/>
              <a:buNone/>
            </a:pPr>
            <a:r>
              <a:rPr lang="es-ES"/>
              <a:t> </a:t>
            </a: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a:p>
            <a:pPr marL="0" lvl="0" indent="0" algn="l" rtl="0">
              <a:lnSpc>
                <a:spcPct val="90000"/>
              </a:lnSpc>
              <a:spcBef>
                <a:spcPts val="0"/>
              </a:spcBef>
              <a:spcAft>
                <a:spcPts val="0"/>
              </a:spcAft>
              <a:buClr>
                <a:srgbClr val="1B193E"/>
              </a:buClr>
              <a:buSzPts val="2400"/>
              <a:buNone/>
            </a:pPr>
            <a:endParaRPr/>
          </a:p>
        </p:txBody>
      </p:sp>
      <p:graphicFrame>
        <p:nvGraphicFramePr>
          <p:cNvPr id="162" name="Google Shape;162;g2908720cbad_0_15"/>
          <p:cNvGraphicFramePr/>
          <p:nvPr/>
        </p:nvGraphicFramePr>
        <p:xfrm>
          <a:off x="326050" y="1566000"/>
          <a:ext cx="6988250" cy="3261210"/>
        </p:xfrm>
        <a:graphic>
          <a:graphicData uri="http://schemas.openxmlformats.org/drawingml/2006/table">
            <a:tbl>
              <a:tblPr>
                <a:noFill/>
                <a:tableStyleId>{7DC42985-79A0-4316-946B-CC4AED469DBA}</a:tableStyleId>
              </a:tblPr>
              <a:tblGrid>
                <a:gridCol w="3275850">
                  <a:extLst>
                    <a:ext uri="{9D8B030D-6E8A-4147-A177-3AD203B41FA5}">
                      <a16:colId xmlns:a16="http://schemas.microsoft.com/office/drawing/2014/main" val="20000"/>
                    </a:ext>
                  </a:extLst>
                </a:gridCol>
                <a:gridCol w="3712400">
                  <a:extLst>
                    <a:ext uri="{9D8B030D-6E8A-4147-A177-3AD203B41FA5}">
                      <a16:colId xmlns:a16="http://schemas.microsoft.com/office/drawing/2014/main" val="20001"/>
                    </a:ext>
                  </a:extLst>
                </a:gridCol>
              </a:tblGrid>
              <a:tr h="381000">
                <a:tc>
                  <a:txBody>
                    <a:bodyPr/>
                    <a:lstStyle/>
                    <a:p>
                      <a:pPr marL="0" lvl="0" indent="0" algn="l" rtl="0">
                        <a:spcBef>
                          <a:spcPts val="0"/>
                        </a:spcBef>
                        <a:spcAft>
                          <a:spcPts val="0"/>
                        </a:spcAft>
                        <a:buNone/>
                      </a:pPr>
                      <a:r>
                        <a:rPr lang="es-ES"/>
                        <a:t>Gestion des risques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Logiciel d'évaluation des risques, logiciels de conformité </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s-ES"/>
                        <a:t>Planification des ressources humaines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Workforce Analytic, gestion des ressources humaines </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r h="381000">
                <a:tc>
                  <a:txBody>
                    <a:bodyPr/>
                    <a:lstStyle/>
                    <a:p>
                      <a:pPr marL="0" lvl="0" indent="0" algn="l" rtl="0">
                        <a:spcBef>
                          <a:spcPts val="0"/>
                        </a:spcBef>
                        <a:spcAft>
                          <a:spcPts val="0"/>
                        </a:spcAft>
                        <a:buNone/>
                      </a:pPr>
                      <a:r>
                        <a:rPr lang="es-ES"/>
                        <a:t>Chaîne d'approvisionnement et planification des opérations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Logiciel de gestion de la chaîne d'approvisionnement, logiciel de gestion des stocks</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es-ES"/>
                        <a:t>Étude de marché et analyse concurrentielle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Outils d'enquête et d'étude de marché, logiciels d'analyse concurrentielle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3"/>
                  </a:ext>
                </a:extLst>
              </a:tr>
              <a:tr h="381000">
                <a:tc>
                  <a:txBody>
                    <a:bodyPr/>
                    <a:lstStyle/>
                    <a:p>
                      <a:pPr marL="0" lvl="0" indent="0" algn="l" rtl="0">
                        <a:spcBef>
                          <a:spcPts val="0"/>
                        </a:spcBef>
                        <a:spcAft>
                          <a:spcPts val="0"/>
                        </a:spcAft>
                        <a:buNone/>
                      </a:pPr>
                      <a:r>
                        <a:rPr lang="es-ES"/>
                        <a:t>Planification de la continuité des activités et de la reprise après sinistre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lvl="0" indent="0" algn="l" rtl="0">
                        <a:spcBef>
                          <a:spcPts val="0"/>
                        </a:spcBef>
                        <a:spcAft>
                          <a:spcPts val="0"/>
                        </a:spcAft>
                        <a:buNone/>
                      </a:pPr>
                      <a:r>
                        <a:rPr lang="es-ES"/>
                        <a:t>Logiciels de continuité des activités, systèmes de notification d'urgence</a:t>
                      </a:r>
                      <a:endParaRPr/>
                    </a:p>
                  </a:txBody>
                  <a:tcPr marL="91425" marR="91425" marT="91425" marB="914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g24fa24adeb2_0_8"/>
          <p:cNvSpPr txBox="1">
            <a:spLocks noGrp="1"/>
          </p:cNvSpPr>
          <p:nvPr>
            <p:ph type="body" idx="1"/>
          </p:nvPr>
        </p:nvSpPr>
        <p:spPr>
          <a:xfrm>
            <a:off x="1239750" y="1976425"/>
            <a:ext cx="3133800" cy="941400"/>
          </a:xfrm>
          <a:prstGeom prst="rect">
            <a:avLst/>
          </a:prstGeom>
          <a:solidFill>
            <a:srgbClr val="1B193E"/>
          </a:solid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F5F5F5"/>
              </a:buClr>
              <a:buSzPts val="2200"/>
              <a:buNone/>
            </a:pPr>
            <a:r>
              <a:rPr lang="es-ES" dirty="0"/>
              <a:t>2. </a:t>
            </a:r>
            <a:r>
              <a:rPr lang="es-ES" dirty="0" err="1"/>
              <a:t>Comment</a:t>
            </a:r>
            <a:r>
              <a:rPr lang="es-ES" dirty="0"/>
              <a:t> </a:t>
            </a:r>
            <a:r>
              <a:rPr lang="es-ES" dirty="0" err="1"/>
              <a:t>gérer</a:t>
            </a:r>
            <a:r>
              <a:rPr lang="es-ES" dirty="0"/>
              <a:t> une </a:t>
            </a:r>
            <a:r>
              <a:rPr lang="es-ES" dirty="0" err="1"/>
              <a:t>entreprise</a:t>
            </a:r>
            <a:r>
              <a:rPr lang="es-ES" dirty="0"/>
              <a:t> </a:t>
            </a:r>
            <a:r>
              <a:rPr lang="es-ES" dirty="0" err="1"/>
              <a:t>axée</a:t>
            </a:r>
            <a:r>
              <a:rPr lang="es-ES" dirty="0"/>
              <a:t> sur les </a:t>
            </a:r>
            <a:r>
              <a:rPr lang="es-ES" dirty="0" err="1"/>
              <a:t>données</a:t>
            </a:r>
            <a:r>
              <a:rPr lang="es-ES" dirty="0"/>
              <a:t> et </a:t>
            </a:r>
            <a:r>
              <a:rPr lang="es-ES" dirty="0" err="1"/>
              <a:t>quel</a:t>
            </a:r>
            <a:r>
              <a:rPr lang="es-ES" dirty="0"/>
              <a:t> en </a:t>
            </a:r>
            <a:r>
              <a:rPr lang="es-ES" dirty="0" err="1"/>
              <a:t>est</a:t>
            </a:r>
            <a:r>
              <a:rPr lang="es-ES" dirty="0"/>
              <a:t> </a:t>
            </a:r>
            <a:r>
              <a:rPr lang="es-ES" dirty="0" err="1"/>
              <a:t>l'impact</a:t>
            </a:r>
            <a:r>
              <a:rPr lang="es-ES" dirty="0"/>
              <a:t> ?</a:t>
            </a:r>
            <a:endParaRPr dirty="0"/>
          </a:p>
        </p:txBody>
      </p:sp>
      <p:sp>
        <p:nvSpPr>
          <p:cNvPr id="168" name="Google Shape;168;g24fa24adeb2_0_8"/>
          <p:cNvSpPr txBox="1">
            <a:spLocks noGrp="1"/>
          </p:cNvSpPr>
          <p:nvPr>
            <p:ph type="body" idx="2"/>
          </p:nvPr>
        </p:nvSpPr>
        <p:spPr>
          <a:xfrm>
            <a:off x="1238250" y="2917825"/>
            <a:ext cx="3135300" cy="2568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F5F5F5"/>
              </a:buClr>
              <a:buSzPts val="2000"/>
              <a:buNone/>
            </a:pPr>
            <a:r>
              <a:rPr lang="es-ES"/>
              <a:t>2.1 Définition de l'expression "piloté par les données" et sa signification dans le contexte de la planification d'entreprise </a:t>
            </a:r>
            <a:endParaRPr/>
          </a:p>
        </p:txBody>
      </p:sp>
      <p:sp>
        <p:nvSpPr>
          <p:cNvPr id="169" name="Google Shape;169;g24fa24adeb2_0_8"/>
          <p:cNvSpPr txBox="1">
            <a:spLocks noGrp="1"/>
          </p:cNvSpPr>
          <p:nvPr>
            <p:ph type="body" idx="3"/>
          </p:nvPr>
        </p:nvSpPr>
        <p:spPr>
          <a:xfrm>
            <a:off x="5183188" y="457201"/>
            <a:ext cx="6172200" cy="54039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s-ES"/>
              <a:t>Dans le contexte des entreprises, l'expression "axée sur les données" fait référence à une approche ou à un processus décisionnel qui s'appuie fortement sur des données et des informations factuelles pour guider et soutenir les stratégies, les opérations et les décisions de l'entreprise. Cela signifie que les organisations donnent la priorité à la collecte, à l'analyse et à l'interprétation des données pour éclairer leurs choix et leurs actions, plutôt que de se fier uniquement à leur intuition ou à leurs pratiques antérieures.</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Clr>
                <a:srgbClr val="1B193E"/>
              </a:buClr>
              <a:buSzPts val="2400"/>
              <a:buNone/>
            </a:pPr>
            <a:endParaRPr/>
          </a:p>
        </p:txBody>
      </p:sp>
    </p:spTree>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3157</Words>
  <Application>Microsoft Office PowerPoint</Application>
  <PresentationFormat>Grand écran</PresentationFormat>
  <Paragraphs>261</Paragraphs>
  <Slides>21</Slides>
  <Notes>21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21</vt:i4>
      </vt:variant>
    </vt:vector>
  </HeadingPairs>
  <TitlesOfParts>
    <vt:vector size="24" baseType="lpstr">
      <vt:lpstr>Arial</vt:lpstr>
      <vt:lpstr>Calibri</vt:lpstr>
      <vt:lpstr>DREAM corporate ppt</vt:lpstr>
      <vt:lpstr>Outils numériques pour la planification des activités des MPME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Outils numériques pour la planification des activités des MPME </dc:title>
  <dc:creator>Miriam Internet Web Solutions</dc:creator>
  <cp:keywords>, docId:097C195E41B29E988287F389BE828A77</cp:keywords>
  <cp:lastModifiedBy>matteo van de looij</cp:lastModifiedBy>
  <cp:revision>1</cp:revision>
  <dcterms:created xsi:type="dcterms:W3CDTF">2022-12-22T12:08:40Z</dcterms:created>
  <dcterms:modified xsi:type="dcterms:W3CDTF">2024-01-10T15:41:02Z</dcterms:modified>
</cp:coreProperties>
</file>